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sar shaikh" userId="a9a9d03a4c45a4d6" providerId="LiveId" clId="{A2F84E75-C701-424F-A1A9-864022CF049C}"/>
    <pc:docChg chg="modSld">
      <pc:chgData name="ansar shaikh" userId="a9a9d03a4c45a4d6" providerId="LiveId" clId="{A2F84E75-C701-424F-A1A9-864022CF049C}" dt="2025-09-25T14:23:53.891" v="27" actId="20577"/>
      <pc:docMkLst>
        <pc:docMk/>
      </pc:docMkLst>
      <pc:sldChg chg="modSp mod">
        <pc:chgData name="ansar shaikh" userId="a9a9d03a4c45a4d6" providerId="LiveId" clId="{A2F84E75-C701-424F-A1A9-864022CF049C}" dt="2025-09-25T14:23:53.891" v="27" actId="20577"/>
        <pc:sldMkLst>
          <pc:docMk/>
          <pc:sldMk cId="2147099724" sldId="256"/>
        </pc:sldMkLst>
        <pc:spChg chg="mod">
          <ac:chgData name="ansar shaikh" userId="a9a9d03a4c45a4d6" providerId="LiveId" clId="{A2F84E75-C701-424F-A1A9-864022CF049C}" dt="2025-09-25T14:23:53.891" v="27" actId="20577"/>
          <ac:spMkLst>
            <pc:docMk/>
            <pc:sldMk cId="2147099724" sldId="256"/>
            <ac:spMk id="3" creationId="{B22048D6-FE30-D42B-D253-1094582380B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244F-98B2-4BFE-A070-E02BB20A6CE6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4BDC5-4C8E-4749-A7E8-12BD48647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818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244F-98B2-4BFE-A070-E02BB20A6CE6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4BDC5-4C8E-4749-A7E8-12BD48647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202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244F-98B2-4BFE-A070-E02BB20A6CE6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4BDC5-4C8E-4749-A7E8-12BD48647F1D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5451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244F-98B2-4BFE-A070-E02BB20A6CE6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4BDC5-4C8E-4749-A7E8-12BD48647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020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244F-98B2-4BFE-A070-E02BB20A6CE6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4BDC5-4C8E-4749-A7E8-12BD48647F1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2896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244F-98B2-4BFE-A070-E02BB20A6CE6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4BDC5-4C8E-4749-A7E8-12BD48647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413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244F-98B2-4BFE-A070-E02BB20A6CE6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4BDC5-4C8E-4749-A7E8-12BD48647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719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244F-98B2-4BFE-A070-E02BB20A6CE6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4BDC5-4C8E-4749-A7E8-12BD48647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618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244F-98B2-4BFE-A070-E02BB20A6CE6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4BDC5-4C8E-4749-A7E8-12BD48647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34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244F-98B2-4BFE-A070-E02BB20A6CE6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4BDC5-4C8E-4749-A7E8-12BD48647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154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244F-98B2-4BFE-A070-E02BB20A6CE6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4BDC5-4C8E-4749-A7E8-12BD48647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030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244F-98B2-4BFE-A070-E02BB20A6CE6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4BDC5-4C8E-4749-A7E8-12BD48647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313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244F-98B2-4BFE-A070-E02BB20A6CE6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4BDC5-4C8E-4749-A7E8-12BD48647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737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244F-98B2-4BFE-A070-E02BB20A6CE6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4BDC5-4C8E-4749-A7E8-12BD48647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110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244F-98B2-4BFE-A070-E02BB20A6CE6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4BDC5-4C8E-4749-A7E8-12BD48647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715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244F-98B2-4BFE-A070-E02BB20A6CE6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4BDC5-4C8E-4749-A7E8-12BD48647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966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D244F-98B2-4BFE-A070-E02BB20A6CE6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1A4BDC5-4C8E-4749-A7E8-12BD48647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8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62DD5-5F99-EA3D-85F8-9AC6AF164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9135" y="581589"/>
            <a:ext cx="7393858" cy="1178385"/>
          </a:xfrm>
        </p:spPr>
        <p:txBody>
          <a:bodyPr>
            <a:normAutofit/>
          </a:bodyPr>
          <a:lstStyle/>
          <a:p>
            <a:r>
              <a:rPr lang="en-IN" dirty="0"/>
              <a:t>Sales Analysis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2048D6-FE30-D42B-D253-109458238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2052" y="2369573"/>
            <a:ext cx="10196051" cy="4050891"/>
          </a:xfrm>
        </p:spPr>
        <p:txBody>
          <a:bodyPr>
            <a:noAutofit/>
          </a:bodyPr>
          <a:lstStyle/>
          <a:p>
            <a:pPr algn="l">
              <a:lnSpc>
                <a:spcPct val="200000"/>
              </a:lnSpc>
            </a:pPr>
            <a:r>
              <a:rPr lang="en-US" sz="2400" b="1" dirty="0"/>
              <a:t>Elevated Lab Internship –Sales  Dashboard Insights</a:t>
            </a:r>
          </a:p>
          <a:p>
            <a:pPr algn="l">
              <a:lnSpc>
                <a:spcPct val="200000"/>
              </a:lnSpc>
            </a:pPr>
            <a:r>
              <a:rPr lang="en-US" sz="2400" b="1" dirty="0"/>
              <a:t>Inter-name</a:t>
            </a:r>
            <a:r>
              <a:rPr lang="en-US" sz="2400" dirty="0"/>
              <a:t> :Pratiksha </a:t>
            </a:r>
            <a:r>
              <a:rPr lang="en-US" sz="2400"/>
              <a:t>Pawade </a:t>
            </a:r>
            <a:endParaRPr lang="en-US" sz="2400" dirty="0"/>
          </a:p>
          <a:p>
            <a:pPr algn="l">
              <a:lnSpc>
                <a:spcPct val="200000"/>
              </a:lnSpc>
            </a:pPr>
            <a:r>
              <a:rPr lang="en-US" sz="2400" b="1" dirty="0"/>
              <a:t>Role</a:t>
            </a:r>
            <a:r>
              <a:rPr lang="en-US" sz="2400" dirty="0"/>
              <a:t> : Data Analytics</a:t>
            </a:r>
          </a:p>
          <a:p>
            <a:pPr algn="l">
              <a:lnSpc>
                <a:spcPct val="200000"/>
              </a:lnSpc>
            </a:pPr>
            <a:r>
              <a:rPr lang="en-US" sz="2400" b="1" dirty="0"/>
              <a:t>College name </a:t>
            </a:r>
            <a:r>
              <a:rPr lang="en-US" sz="2400" dirty="0"/>
              <a:t>:Zeal college of </a:t>
            </a:r>
            <a:r>
              <a:rPr lang="en-US" sz="2400" dirty="0" err="1"/>
              <a:t>Engg</a:t>
            </a:r>
            <a:r>
              <a:rPr lang="en-US" sz="2400" dirty="0"/>
              <a:t>. Pune ,</a:t>
            </a:r>
            <a:r>
              <a:rPr lang="en-US" sz="2400" dirty="0" err="1"/>
              <a:t>Nerhe</a:t>
            </a:r>
            <a:r>
              <a:rPr lang="en-US" sz="2400" dirty="0"/>
              <a:t> 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47099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0DE64-1D11-F3C5-69A4-FB896147B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697" y="399180"/>
            <a:ext cx="9144000" cy="932579"/>
          </a:xfrm>
        </p:spPr>
        <p:txBody>
          <a:bodyPr>
            <a:normAutofit/>
          </a:bodyPr>
          <a:lstStyle/>
          <a:p>
            <a:r>
              <a:rPr lang="en-IN" dirty="0"/>
              <a:t>Key Sales Highlights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6BB752E-EFC6-F2F7-71FE-DDFE57FA736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15845" y="1684084"/>
            <a:ext cx="7860890" cy="4409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Strength: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793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Orders Delivered: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5,009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 Delivery: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37,873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Revenue: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$2,297,201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 Profit: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$286,397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Profit Ratio: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14.2%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06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052D8-59E3-EAAF-031A-68D2D9AB2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78427"/>
            <a:ext cx="9144000" cy="776748"/>
          </a:xfrm>
        </p:spPr>
        <p:txBody>
          <a:bodyPr>
            <a:normAutofit fontScale="90000"/>
          </a:bodyPr>
          <a:lstStyle/>
          <a:p>
            <a:r>
              <a:rPr lang="en-IN" dirty="0"/>
              <a:t>Segment Analysis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1654ED8-954B-8BD8-F7E3-ED601B1CD53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24000" y="1544381"/>
            <a:ext cx="8840882" cy="362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Consumer: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$1,161,401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Corporate: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$706,146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Home Office: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$429,653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Insight: Consumers contribute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highest revenue share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2036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C0A13-FE63-F89F-D83F-4CB17E11C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806" y="237459"/>
            <a:ext cx="9144000" cy="1070231"/>
          </a:xfrm>
        </p:spPr>
        <p:txBody>
          <a:bodyPr>
            <a:normAutofit fontScale="90000"/>
          </a:bodyPr>
          <a:lstStyle/>
          <a:p>
            <a:r>
              <a:rPr lang="en-IN" dirty="0"/>
              <a:t>Month-on-Month Sales vs Profit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4F0623-CF9B-24C3-BC21-73883AEA5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55174"/>
            <a:ext cx="7954297" cy="3802626"/>
          </a:xfrm>
        </p:spPr>
        <p:txBody>
          <a:bodyPr>
            <a:normAutofit fontScale="92500" lnSpcReduction="10000"/>
          </a:bodyPr>
          <a:lstStyle/>
          <a:p>
            <a:pPr algn="l">
              <a:lnSpc>
                <a:spcPct val="2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February: Highest growth 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20.8% sales, 8.7% profit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ct val="2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August: Highest profit margin 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12%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ct val="2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November: Lowest profit margin 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6.3%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ct val="2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Trend: Sales fluctuated, but profitability stabilized around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8–12%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0717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FE544-4562-891C-2CB4-1424962C5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394" y="365125"/>
            <a:ext cx="10380406" cy="1325563"/>
          </a:xfrm>
        </p:spPr>
        <p:txBody>
          <a:bodyPr/>
          <a:lstStyle/>
          <a:p>
            <a:pPr algn="ctr"/>
            <a:r>
              <a:rPr lang="en-IN" dirty="0"/>
              <a:t>Category Analysis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2ED1465-733C-537C-E1DC-9D82316C5A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37187" y="2043542"/>
            <a:ext cx="8385932" cy="2932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Technology: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$836,154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(highest revenue)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Furniture: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$742,000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Office Supplies: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$719,047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Insight: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Technology leads in category revenue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977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6FF0F-A4AC-36C9-1E9C-2039287F6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: Sub-Category Analysis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1C27448-1768-BDA1-9DAD-C30EC9C159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188906"/>
            <a:ext cx="9003427" cy="362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Revenue Drivers: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Phones ($330,007)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&amp;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Chairs ($328,449)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Moderate: Storage, Tables, Binders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Lowest: Accessories 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$167,380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Focus Area: Boost sales in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low-performing subcategories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1647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C8038-53F4-2C45-2EF2-1D2A9D71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Conclusion &amp;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9F4A3-CBA7-7C67-49BA-66B18254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 performance in </a:t>
            </a:r>
            <a:r>
              <a:rPr lang="en-US" b="1" dirty="0"/>
              <a:t>Consumer &amp; Technology segments</a:t>
            </a:r>
            <a:endParaRPr lang="en-US" dirty="0"/>
          </a:p>
          <a:p>
            <a:r>
              <a:rPr lang="en-US" dirty="0"/>
              <a:t>Need to </a:t>
            </a:r>
            <a:r>
              <a:rPr lang="en-US" b="1" dirty="0"/>
              <a:t>balance profitability</a:t>
            </a:r>
            <a:r>
              <a:rPr lang="en-US" dirty="0"/>
              <a:t> (esp. in low-profit months)</a:t>
            </a:r>
          </a:p>
          <a:p>
            <a:r>
              <a:rPr lang="en-US" dirty="0"/>
              <a:t>Opportunity in </a:t>
            </a:r>
            <a:r>
              <a:rPr lang="en-US" b="1" dirty="0"/>
              <a:t>Furniture &amp; Office Supplies</a:t>
            </a:r>
            <a:r>
              <a:rPr lang="en-US" dirty="0"/>
              <a:t> growth</a:t>
            </a:r>
          </a:p>
          <a:p>
            <a:r>
              <a:rPr lang="en-US" dirty="0"/>
              <a:t>Regional expansion could improve </a:t>
            </a:r>
            <a:r>
              <a:rPr lang="en-US" b="1" dirty="0"/>
              <a:t>overall revenue &amp; margins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68851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</TotalTime>
  <Words>232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Times New Roman</vt:lpstr>
      <vt:lpstr>Trebuchet MS</vt:lpstr>
      <vt:lpstr>Wingdings 3</vt:lpstr>
      <vt:lpstr>Facet</vt:lpstr>
      <vt:lpstr>Sales Analysis Report</vt:lpstr>
      <vt:lpstr>Key Sales Highlights</vt:lpstr>
      <vt:lpstr>Segment Analysis</vt:lpstr>
      <vt:lpstr>Month-on-Month Sales vs Profit</vt:lpstr>
      <vt:lpstr>Category Analysis</vt:lpstr>
      <vt:lpstr>: Sub-Category Analysis</vt:lpstr>
      <vt:lpstr>Conclusion &amp;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ansar shaikh</dc:creator>
  <cp:lastModifiedBy>ansar shaikh</cp:lastModifiedBy>
  <cp:revision>1</cp:revision>
  <dcterms:created xsi:type="dcterms:W3CDTF">2025-09-25T14:20:11Z</dcterms:created>
  <dcterms:modified xsi:type="dcterms:W3CDTF">2025-09-25T14:23:58Z</dcterms:modified>
</cp:coreProperties>
</file>