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310B6F-8D41-40DE-ABEC-9F0D55887319}">
  <a:tblStyle styleId="{9B310B6F-8D41-40DE-ABEC-9F0D558873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6ecf8a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6ecf8a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ecf8a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6ecf8a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ef6136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6ef6136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6ef61368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6ef61368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ef61368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6ef61368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f9f51f5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a6f9f51f5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6ef6136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6ef6136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1163782" y="637309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sz="4400" b="1" i="1"/>
              <a:t>Vehicle-to-Grid Reactive Power Operation </a:t>
            </a:r>
            <a:br>
              <a:rPr lang="en-US" sz="4400" b="1" i="1"/>
            </a:br>
            <a:r>
              <a:rPr lang="en-US" sz="4400" b="1" i="1"/>
              <a:t>Using Plug-In Electric Vehicle </a:t>
            </a:r>
            <a:br>
              <a:rPr lang="en-US" sz="4400" b="1" i="1"/>
            </a:br>
            <a:r>
              <a:rPr lang="en-US" sz="4400" b="1" i="1"/>
              <a:t>Bidirectional Off-Board Charger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066800" y="4621875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040" b="1"/>
              <a:t>PRATINAV KASHYAP(17BEE1048)</a:t>
            </a:r>
            <a:endParaRPr/>
          </a:p>
          <a:p>
            <a:pPr marL="0" lvl="0" indent="0" algn="r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None/>
            </a:pPr>
            <a:r>
              <a:rPr lang="en-US" sz="2040" b="1"/>
              <a:t>LAL VARUN MUKESH(17BEE1001)</a:t>
            </a:r>
            <a:endParaRPr/>
          </a:p>
          <a:p>
            <a:pPr marL="0" lvl="0" indent="0" algn="r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None/>
            </a:pPr>
            <a:r>
              <a:rPr lang="en-US" sz="2040" b="1"/>
              <a:t>RUSHALI GHOSH(17BEE1162)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None/>
            </a:pPr>
            <a:endParaRPr sz="20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SIMULATION (Battery pack)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300"/>
              <a:t>To simulate different conditions we have taken 4 instances:</a:t>
            </a:r>
            <a:endParaRPr sz="3300"/>
          </a:p>
          <a:p>
            <a:pPr marL="457200" lvl="0" indent="-425450" algn="l" rtl="0">
              <a:spcBef>
                <a:spcPts val="120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300"/>
              <a:t> A normal 2.1kW load (0s to 1s)</a:t>
            </a:r>
            <a:endParaRPr sz="33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300"/>
              <a:t>Load increases to 4.5kW (1s to 2s)</a:t>
            </a:r>
            <a:endParaRPr sz="33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300"/>
              <a:t>load reduces to 2.1kW (2s to 3s)</a:t>
            </a:r>
            <a:endParaRPr sz="33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300"/>
              <a:t>The load starts delivering 1kW power to the grid (3s to 4s)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1034902" y="1"/>
            <a:ext cx="5821500" cy="7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flow Waveform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50" y="757941"/>
            <a:ext cx="11627476" cy="534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066800" y="118451"/>
            <a:ext cx="10058400" cy="81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Stratergy and User Input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75" y="1466850"/>
            <a:ext cx="11723101" cy="46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1066800" y="226229"/>
            <a:ext cx="1005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OUTPUT WAVEFORMS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1385875" y="1971900"/>
            <a:ext cx="9819300" cy="3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input power factor is controlled at 0.8 and after 3 seconds as the load turns into the source the power factor becomes negative 0.8 which means that the power flows from the battery to the grid.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second graph is the rectified output. The controlled 650V output is consistent throughout.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final graph shows the THD of the input current. The THD at steady state is under 5%.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1066800" y="101526"/>
            <a:ext cx="10058400" cy="76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Waveforms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75" y="1202775"/>
            <a:ext cx="11334500" cy="50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1295400" y="1845720"/>
            <a:ext cx="9860400" cy="4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of Plug-In Electric Vehicle Bidirectional Off-Board Charger has been completed.</a:t>
            </a:r>
            <a:endParaRPr sz="900"/>
          </a:p>
          <a:p>
            <a:pPr marL="285750" marR="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The desired control of power factor was achieved</a:t>
            </a:r>
            <a:endParaRPr sz="1900">
              <a:solidFill>
                <a:schemeClr val="dk1"/>
              </a:solidFill>
            </a:endParaRPr>
          </a:p>
          <a:p>
            <a:pPr marL="285750" marR="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The Voltage control was achieved</a:t>
            </a:r>
            <a:endParaRPr sz="1900">
              <a:solidFill>
                <a:schemeClr val="dk1"/>
              </a:solidFill>
            </a:endParaRPr>
          </a:p>
          <a:p>
            <a:pPr marL="285750" marR="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The THD is under 5% for normal load and under 10% for load as a source.</a:t>
            </a:r>
            <a:endParaRPr sz="1900">
              <a:solidFill>
                <a:schemeClr val="dk1"/>
              </a:solidFill>
            </a:endParaRPr>
          </a:p>
          <a:p>
            <a:pPr marL="285750" marR="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The dymanic response of the converter is also good and is verified by change in load.</a:t>
            </a:r>
            <a:endParaRPr sz="190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1"/>
          </p:nvPr>
        </p:nvSpPr>
        <p:spPr>
          <a:xfrm>
            <a:off x="1346662" y="2081261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M. Kesler, M. C. Kisacikoglu and L. M. Tolbert, "Vehicle-to-Grid Reactive Power Operation Using Plug-In Electric Vehicle Bidirectional Offboard Charger," in IEEE Transactions on Industrial Electronics, vol. 61, no. 12, pp. 6778-6784, Dec. 2014, doi: 10.1109/TIE.2014.2314065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Simulation of Plug-In Electric Vehicle Bidirectional Off-Board Charger</a:t>
            </a:r>
            <a:endParaRPr dirty="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Vehicle to grid reactive power operation simulation.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Reduced THD of the input side</a:t>
            </a:r>
            <a:endParaRPr dirty="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Design a control system to fulfill above objectives which would provide a good steady state performance and a fast dynamic response whenever required. 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BLOCK DIAGRAM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9751"/>
            <a:ext cx="11587949" cy="44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CIRCUIT DIAGRAM</a:t>
            </a:r>
            <a:endParaRPr/>
          </a:p>
        </p:txBody>
      </p:sp>
      <p:pic>
        <p:nvPicPr>
          <p:cNvPr id="120" name="Google Shape;120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0353" t="28104" r="18665" b="47787"/>
          <a:stretch/>
        </p:blipFill>
        <p:spPr>
          <a:xfrm>
            <a:off x="290946" y="1799889"/>
            <a:ext cx="5149140" cy="225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794261" y="4025300"/>
            <a:ext cx="41425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of the off-board fast charger ac-dc converter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866380" y="4503691"/>
            <a:ext cx="5173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controller of off-board bidirectional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PEV charger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486" y="1889760"/>
            <a:ext cx="6447114" cy="261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57725" y="259350"/>
            <a:ext cx="75597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CIRCUIT CALCULATIONS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35313" y="1786544"/>
            <a:ext cx="546014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 transformation matrix is used to get d-q components,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846875" y="4149070"/>
            <a:ext cx="396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 voltage and current in d-q frame,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835313" y="4901575"/>
            <a:ext cx="3983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00" y="2302842"/>
            <a:ext cx="5742391" cy="16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75" y="4518372"/>
            <a:ext cx="4443600" cy="16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7112300" y="1667325"/>
            <a:ext cx="46434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/>
              <a:t>Control of reactive power using power factor control:</a:t>
            </a:r>
            <a:endParaRPr sz="150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797" y="2302850"/>
            <a:ext cx="3529375" cy="3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5581" y="0"/>
            <a:ext cx="4406418" cy="17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623450" y="1979475"/>
            <a:ext cx="50643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/>
              <a:t>Control of Voltage output using Voltage control:</a:t>
            </a:r>
            <a:endParaRPr sz="16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00" y="2704575"/>
            <a:ext cx="4460275" cy="27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6889150" y="2057475"/>
            <a:ext cx="44604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INVERSE PARK TRANSFORMATION: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750" y="2786887"/>
            <a:ext cx="6452724" cy="25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5581" y="0"/>
            <a:ext cx="4406418" cy="17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1066800" y="304154"/>
            <a:ext cx="100584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DESIGN SPECIFICATIONS</a:t>
            </a:r>
            <a:endParaRPr/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838200" y="1741125"/>
          <a:ext cx="11173775" cy="3962100"/>
        </p:xfrm>
        <a:graphic>
          <a:graphicData uri="http://schemas.openxmlformats.org/drawingml/2006/table">
            <a:tbl>
              <a:tblPr>
                <a:noFill/>
                <a:tableStyleId>{9B310B6F-8D41-40DE-ABEC-9F0D55887319}</a:tableStyleId>
              </a:tblPr>
              <a:tblGrid>
                <a:gridCol w="7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 frequency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 Hz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 Phase-to-phase voltage (Vrms)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220*sqrt(3)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Series resistance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ohm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Series Inductance (L)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mH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DC link Capacitance (C)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4700 uF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Load resistance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 ohms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Load source voltage (battery voltage)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750V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Reference DC Voltage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650V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Reference Power factor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2.1kW (@normal load), 4.5kW (@increased load), -1kW (@load as source)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605435" y="93136"/>
            <a:ext cx="98436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Simulation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5" y="1008725"/>
            <a:ext cx="11555724" cy="50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097275" y="286598"/>
            <a:ext cx="10058400" cy="147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Bridge Universal Converter, PLL block and Park transform block:</a:t>
            </a:r>
            <a:endParaRPr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700"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5" y="1098750"/>
            <a:ext cx="11385800" cy="52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507</Words>
  <Application>Microsoft Office PowerPoint</Application>
  <PresentationFormat>Widescreen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Noto Sans Symbols</vt:lpstr>
      <vt:lpstr>Retrospect</vt:lpstr>
      <vt:lpstr>Vehicle-to-Grid Reactive Power Operation  Using Plug-In Electric Vehicle  Bidirectional Off-Board Charger</vt:lpstr>
      <vt:lpstr>OBJECTIVE</vt:lpstr>
      <vt:lpstr>BLOCK DIAGRAM</vt:lpstr>
      <vt:lpstr>CIRCUIT DIAGRAM</vt:lpstr>
      <vt:lpstr>CIRCUIT CALCULATIONS</vt:lpstr>
      <vt:lpstr>PowerPoint Presentation</vt:lpstr>
      <vt:lpstr>DESIGN SPECIFICATIONS</vt:lpstr>
      <vt:lpstr>Simulation</vt:lpstr>
      <vt:lpstr>The Three Bridge Universal Converter, PLL block and Park transform block: </vt:lpstr>
      <vt:lpstr>LOAD SIMULATION (Battery pack)</vt:lpstr>
      <vt:lpstr>Power flow Waveform</vt:lpstr>
      <vt:lpstr>Control Stratergy and User Input</vt:lpstr>
      <vt:lpstr>OUTPUT WAVEFORMS</vt:lpstr>
      <vt:lpstr>Output Waveforms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Vehicle-to-Grid Reactive Power Operation  Using Plug-In Electric Vehicle  Bidirectional Off-Board Charger</dc:title>
  <cp:lastModifiedBy>pratinav kashyap</cp:lastModifiedBy>
  <cp:revision>2</cp:revision>
  <dcterms:modified xsi:type="dcterms:W3CDTF">2020-11-05T10:31:36Z</dcterms:modified>
</cp:coreProperties>
</file>