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79" d="100"/>
          <a:sy n="79" d="100"/>
        </p:scale>
        <p:origin x="106" y="1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10/19/2025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10/19/2025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10/19/2025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10/19/2025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AVEEN-N-R-S/VOIS_AICTE_Oct2025_MajorProject_PRAVEEN-N-R-S"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096001" y="4141999"/>
            <a:ext cx="4046376" cy="861497"/>
          </a:xfrm>
        </p:spPr>
        <p:txBody>
          <a:bodyPr>
            <a:normAutofit fontScale="85000" lnSpcReduction="10000"/>
          </a:bodyPr>
          <a:lstStyle/>
          <a:p>
            <a:pPr algn="r"/>
            <a:r>
              <a:rPr lang="en-US" b="0" dirty="0">
                <a:solidFill>
                  <a:schemeClr val="tx1"/>
                </a:solidFill>
              </a:rPr>
              <a:t>PRAVEEN N R S</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1" y="2050553"/>
            <a:ext cx="4998720" cy="743448"/>
          </a:xfrm>
        </p:spPr>
        <p:txBody>
          <a:bodyPr>
            <a:normAutofit/>
          </a:bodyPr>
          <a:lstStyle/>
          <a:p>
            <a:r>
              <a:rPr lang="en-GB" sz="3200" dirty="0"/>
              <a:t>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descr="A certificate of completion with a red ribbon and a red badge">
            <a:extLst>
              <a:ext uri="{FF2B5EF4-FFF2-40B4-BE49-F238E27FC236}">
                <a16:creationId xmlns:a16="http://schemas.microsoft.com/office/drawing/2014/main" id="{62A3EDCE-0408-A43C-5D96-CD0D66CBC1D4}"/>
              </a:ext>
            </a:extLst>
          </p:cNvPr>
          <p:cNvPicPr>
            <a:picLocks noChangeAspect="1"/>
          </p:cNvPicPr>
          <p:nvPr/>
        </p:nvPicPr>
        <p:blipFill>
          <a:blip r:embed="rId3"/>
          <a:stretch>
            <a:fillRect/>
          </a:stretch>
        </p:blipFill>
        <p:spPr>
          <a:xfrm>
            <a:off x="320982" y="1275371"/>
            <a:ext cx="9567764" cy="5575462"/>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descr="A certificate of completion with red text and a red ribbon">
            <a:extLst>
              <a:ext uri="{FF2B5EF4-FFF2-40B4-BE49-F238E27FC236}">
                <a16:creationId xmlns:a16="http://schemas.microsoft.com/office/drawing/2014/main" id="{C1530041-EDEF-2C6F-0347-BD1254C98598}"/>
              </a:ext>
            </a:extLst>
          </p:cNvPr>
          <p:cNvPicPr>
            <a:picLocks noChangeAspect="1"/>
          </p:cNvPicPr>
          <p:nvPr/>
        </p:nvPicPr>
        <p:blipFill>
          <a:blip r:embed="rId3"/>
          <a:stretch>
            <a:fillRect/>
          </a:stretch>
        </p:blipFill>
        <p:spPr>
          <a:xfrm>
            <a:off x="320982" y="1275370"/>
            <a:ext cx="9640140" cy="549670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197560" y="3000201"/>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4547796" cy="830997"/>
          </a:xfrm>
        </p:spPr>
        <p:txBody>
          <a:bodyPr>
            <a:normAutofit/>
          </a:bodyPr>
          <a:lstStyle/>
          <a:p>
            <a:r>
              <a:rPr lang="en-GB" dirty="0"/>
              <a:t>RESULTS1</a:t>
            </a:r>
            <a:r>
              <a:rPr lang="en-GB" sz="2700" dirty="0"/>
              <a:t> (</a:t>
            </a:r>
            <a:r>
              <a:rPr lang="en-GB" sz="2200" dirty="0"/>
              <a:t>CODE)</a:t>
            </a:r>
            <a:r>
              <a:rPr lang="en-GB" dirty="0"/>
              <a:t>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8" name="Picture 17" descr="A screenshot of a computer program">
            <a:extLst>
              <a:ext uri="{FF2B5EF4-FFF2-40B4-BE49-F238E27FC236}">
                <a16:creationId xmlns:a16="http://schemas.microsoft.com/office/drawing/2014/main" id="{A89A94E2-7DFC-2B66-912D-5D913F1B5532}"/>
              </a:ext>
            </a:extLst>
          </p:cNvPr>
          <p:cNvPicPr>
            <a:picLocks noChangeAspect="1"/>
          </p:cNvPicPr>
          <p:nvPr/>
        </p:nvPicPr>
        <p:blipFill>
          <a:blip r:embed="rId3"/>
          <a:stretch>
            <a:fillRect/>
          </a:stretch>
        </p:blipFill>
        <p:spPr>
          <a:xfrm>
            <a:off x="185406" y="1146964"/>
            <a:ext cx="5573367" cy="2537531"/>
          </a:xfrm>
          <a:prstGeom prst="rect">
            <a:avLst/>
          </a:prstGeom>
        </p:spPr>
      </p:pic>
      <p:pic>
        <p:nvPicPr>
          <p:cNvPr id="22" name="Picture 21" descr="A screenshot of a computer program">
            <a:extLst>
              <a:ext uri="{FF2B5EF4-FFF2-40B4-BE49-F238E27FC236}">
                <a16:creationId xmlns:a16="http://schemas.microsoft.com/office/drawing/2014/main" id="{3E694A83-45CA-A59A-4920-E1158B503AA3}"/>
              </a:ext>
            </a:extLst>
          </p:cNvPr>
          <p:cNvPicPr>
            <a:picLocks noChangeAspect="1"/>
          </p:cNvPicPr>
          <p:nvPr/>
        </p:nvPicPr>
        <p:blipFill>
          <a:blip r:embed="rId4"/>
          <a:stretch>
            <a:fillRect/>
          </a:stretch>
        </p:blipFill>
        <p:spPr>
          <a:xfrm>
            <a:off x="320981" y="3758280"/>
            <a:ext cx="5437791" cy="3005619"/>
          </a:xfrm>
          <a:prstGeom prst="rect">
            <a:avLst/>
          </a:prstGeom>
        </p:spPr>
      </p:pic>
      <p:pic>
        <p:nvPicPr>
          <p:cNvPr id="24" name="Picture 23" descr="A computer code on a white background">
            <a:extLst>
              <a:ext uri="{FF2B5EF4-FFF2-40B4-BE49-F238E27FC236}">
                <a16:creationId xmlns:a16="http://schemas.microsoft.com/office/drawing/2014/main" id="{F36D920F-E717-AC3D-8CD7-795D283D6EDB}"/>
              </a:ext>
            </a:extLst>
          </p:cNvPr>
          <p:cNvPicPr>
            <a:picLocks noChangeAspect="1"/>
          </p:cNvPicPr>
          <p:nvPr/>
        </p:nvPicPr>
        <p:blipFill>
          <a:blip r:embed="rId5"/>
          <a:stretch>
            <a:fillRect/>
          </a:stretch>
        </p:blipFill>
        <p:spPr>
          <a:xfrm>
            <a:off x="6096000" y="181084"/>
            <a:ext cx="5949471" cy="1369618"/>
          </a:xfrm>
          <a:prstGeom prst="rect">
            <a:avLst/>
          </a:prstGeom>
        </p:spPr>
      </p:pic>
      <p:pic>
        <p:nvPicPr>
          <p:cNvPr id="26" name="Picture 25" descr="A screen shot of a computer code">
            <a:extLst>
              <a:ext uri="{FF2B5EF4-FFF2-40B4-BE49-F238E27FC236}">
                <a16:creationId xmlns:a16="http://schemas.microsoft.com/office/drawing/2014/main" id="{79A0AC6A-05D2-8AB3-B7AC-BE8520FD0CA4}"/>
              </a:ext>
            </a:extLst>
          </p:cNvPr>
          <p:cNvPicPr>
            <a:picLocks noChangeAspect="1"/>
          </p:cNvPicPr>
          <p:nvPr/>
        </p:nvPicPr>
        <p:blipFill>
          <a:blip r:embed="rId6"/>
          <a:stretch>
            <a:fillRect/>
          </a:stretch>
        </p:blipFill>
        <p:spPr>
          <a:xfrm>
            <a:off x="6095999" y="1675061"/>
            <a:ext cx="5949471" cy="1075556"/>
          </a:xfrm>
          <a:prstGeom prst="rect">
            <a:avLst/>
          </a:prstGeom>
        </p:spPr>
      </p:pic>
      <p:pic>
        <p:nvPicPr>
          <p:cNvPr id="28" name="Picture 27" descr="A screen shot of a computer code">
            <a:extLst>
              <a:ext uri="{FF2B5EF4-FFF2-40B4-BE49-F238E27FC236}">
                <a16:creationId xmlns:a16="http://schemas.microsoft.com/office/drawing/2014/main" id="{EA5F9FA1-3C7C-46C0-1889-11E0CA1CB162}"/>
              </a:ext>
            </a:extLst>
          </p:cNvPr>
          <p:cNvPicPr>
            <a:picLocks noChangeAspect="1"/>
          </p:cNvPicPr>
          <p:nvPr/>
        </p:nvPicPr>
        <p:blipFill>
          <a:blip r:embed="rId7"/>
          <a:stretch>
            <a:fillRect/>
          </a:stretch>
        </p:blipFill>
        <p:spPr>
          <a:xfrm>
            <a:off x="6057121" y="2860138"/>
            <a:ext cx="5949472" cy="1643768"/>
          </a:xfrm>
          <a:prstGeom prst="rect">
            <a:avLst/>
          </a:prstGeom>
        </p:spPr>
      </p:pic>
      <p:pic>
        <p:nvPicPr>
          <p:cNvPr id="30" name="Picture 29" descr="A screenshot of a computer code">
            <a:extLst>
              <a:ext uri="{FF2B5EF4-FFF2-40B4-BE49-F238E27FC236}">
                <a16:creationId xmlns:a16="http://schemas.microsoft.com/office/drawing/2014/main" id="{6C1263C7-736D-7ABB-3FDE-2104543B3773}"/>
              </a:ext>
            </a:extLst>
          </p:cNvPr>
          <p:cNvPicPr>
            <a:picLocks noChangeAspect="1"/>
          </p:cNvPicPr>
          <p:nvPr/>
        </p:nvPicPr>
        <p:blipFill>
          <a:blip r:embed="rId8"/>
          <a:stretch>
            <a:fillRect/>
          </a:stretch>
        </p:blipFill>
        <p:spPr>
          <a:xfrm>
            <a:off x="6095998" y="4613427"/>
            <a:ext cx="5949472" cy="215047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fontScale="90000"/>
          </a:bodyPr>
          <a:lstStyle/>
          <a:p>
            <a:r>
              <a:rPr lang="en-GB" dirty="0"/>
              <a:t>RESULTS2</a:t>
            </a:r>
            <a:br>
              <a:rPr lang="en-GB" dirty="0"/>
            </a:br>
            <a:r>
              <a:rPr lang="en-GB" sz="2200" dirty="0"/>
              <a:t>(OUTPUT)</a:t>
            </a:r>
            <a:endParaRPr lang="en-IN" sz="2200"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descr="A screenshot of a computer">
            <a:extLst>
              <a:ext uri="{FF2B5EF4-FFF2-40B4-BE49-F238E27FC236}">
                <a16:creationId xmlns:a16="http://schemas.microsoft.com/office/drawing/2014/main" id="{FCC978EE-C452-C56C-2FB8-10969EC84512}"/>
              </a:ext>
            </a:extLst>
          </p:cNvPr>
          <p:cNvPicPr>
            <a:picLocks noChangeAspect="1"/>
          </p:cNvPicPr>
          <p:nvPr/>
        </p:nvPicPr>
        <p:blipFill>
          <a:blip r:embed="rId3"/>
          <a:stretch>
            <a:fillRect/>
          </a:stretch>
        </p:blipFill>
        <p:spPr>
          <a:xfrm>
            <a:off x="501940" y="1480245"/>
            <a:ext cx="2981644" cy="2709525"/>
          </a:xfrm>
          <a:prstGeom prst="rect">
            <a:avLst/>
          </a:prstGeom>
        </p:spPr>
      </p:pic>
      <p:pic>
        <p:nvPicPr>
          <p:cNvPr id="10" name="Picture 9" descr="A screenshot of a computer&#10;&#10;AI-generated content may be incorrect.">
            <a:extLst>
              <a:ext uri="{FF2B5EF4-FFF2-40B4-BE49-F238E27FC236}">
                <a16:creationId xmlns:a16="http://schemas.microsoft.com/office/drawing/2014/main" id="{3444C80B-B9CE-6BF6-B1A1-A33743E73543}"/>
              </a:ext>
            </a:extLst>
          </p:cNvPr>
          <p:cNvPicPr>
            <a:picLocks noChangeAspect="1"/>
          </p:cNvPicPr>
          <p:nvPr/>
        </p:nvPicPr>
        <p:blipFill>
          <a:blip r:embed="rId4"/>
          <a:stretch>
            <a:fillRect/>
          </a:stretch>
        </p:blipFill>
        <p:spPr>
          <a:xfrm>
            <a:off x="501940" y="4290597"/>
            <a:ext cx="2981644" cy="2398751"/>
          </a:xfrm>
          <a:prstGeom prst="rect">
            <a:avLst/>
          </a:prstGeom>
        </p:spPr>
      </p:pic>
      <p:pic>
        <p:nvPicPr>
          <p:cNvPr id="12" name="Picture 11" descr="A graph with a line graph">
            <a:extLst>
              <a:ext uri="{FF2B5EF4-FFF2-40B4-BE49-F238E27FC236}">
                <a16:creationId xmlns:a16="http://schemas.microsoft.com/office/drawing/2014/main" id="{F1588C92-A3BE-5BF1-AF67-86B3F4D21C75}"/>
              </a:ext>
            </a:extLst>
          </p:cNvPr>
          <p:cNvPicPr>
            <a:picLocks noChangeAspect="1"/>
          </p:cNvPicPr>
          <p:nvPr/>
        </p:nvPicPr>
        <p:blipFill>
          <a:blip r:embed="rId5"/>
          <a:stretch>
            <a:fillRect/>
          </a:stretch>
        </p:blipFill>
        <p:spPr>
          <a:xfrm>
            <a:off x="3719813" y="3048168"/>
            <a:ext cx="8280731" cy="3686783"/>
          </a:xfrm>
          <a:prstGeom prst="rect">
            <a:avLst/>
          </a:prstGeom>
        </p:spPr>
      </p:pic>
      <p:pic>
        <p:nvPicPr>
          <p:cNvPr id="14" name="Picture 13" descr="A graph with different colored bars">
            <a:extLst>
              <a:ext uri="{FF2B5EF4-FFF2-40B4-BE49-F238E27FC236}">
                <a16:creationId xmlns:a16="http://schemas.microsoft.com/office/drawing/2014/main" id="{6729B69D-AF41-AA6B-88BB-0136EC0ED609}"/>
              </a:ext>
            </a:extLst>
          </p:cNvPr>
          <p:cNvPicPr>
            <a:picLocks noChangeAspect="1"/>
          </p:cNvPicPr>
          <p:nvPr/>
        </p:nvPicPr>
        <p:blipFill>
          <a:blip r:embed="rId6"/>
          <a:stretch>
            <a:fillRect/>
          </a:stretch>
        </p:blipFill>
        <p:spPr>
          <a:xfrm>
            <a:off x="3719813" y="168652"/>
            <a:ext cx="8280731" cy="2623186"/>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8" y="370589"/>
            <a:ext cx="4790988" cy="830997"/>
          </a:xfrm>
        </p:spPr>
        <p:txBody>
          <a:bodyPr>
            <a:normAutofit/>
          </a:bodyPr>
          <a:lstStyle/>
          <a:p>
            <a:r>
              <a:rPr lang="en-GB" dirty="0"/>
              <a:t>RESULTS3  </a:t>
            </a:r>
            <a:r>
              <a:rPr lang="en-GB" sz="2000" dirty="0"/>
              <a:t>(OUTPUT)</a:t>
            </a:r>
            <a:r>
              <a:rPr lang="en-GB" dirty="0"/>
              <a:t>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20" name="Picture 19" descr="A graph showing the number of different colored lines">
            <a:extLst>
              <a:ext uri="{FF2B5EF4-FFF2-40B4-BE49-F238E27FC236}">
                <a16:creationId xmlns:a16="http://schemas.microsoft.com/office/drawing/2014/main" id="{8F44F403-9371-CAE5-3A76-716E2177BD92}"/>
              </a:ext>
            </a:extLst>
          </p:cNvPr>
          <p:cNvPicPr>
            <a:picLocks noChangeAspect="1"/>
          </p:cNvPicPr>
          <p:nvPr/>
        </p:nvPicPr>
        <p:blipFill>
          <a:blip r:embed="rId3"/>
          <a:stretch>
            <a:fillRect/>
          </a:stretch>
        </p:blipFill>
        <p:spPr>
          <a:xfrm>
            <a:off x="406158" y="2052068"/>
            <a:ext cx="5796759" cy="4300093"/>
          </a:xfrm>
          <a:prstGeom prst="rect">
            <a:avLst/>
          </a:prstGeom>
        </p:spPr>
      </p:pic>
      <p:pic>
        <p:nvPicPr>
          <p:cNvPr id="18" name="Picture 17" descr="A map of the world">
            <a:extLst>
              <a:ext uri="{FF2B5EF4-FFF2-40B4-BE49-F238E27FC236}">
                <a16:creationId xmlns:a16="http://schemas.microsoft.com/office/drawing/2014/main" id="{95236732-0283-F944-65DD-2F4A1EA721A8}"/>
              </a:ext>
            </a:extLst>
          </p:cNvPr>
          <p:cNvPicPr>
            <a:picLocks noChangeAspect="1"/>
          </p:cNvPicPr>
          <p:nvPr/>
        </p:nvPicPr>
        <p:blipFill>
          <a:blip r:embed="rId4"/>
          <a:stretch>
            <a:fillRect/>
          </a:stretch>
        </p:blipFill>
        <p:spPr>
          <a:xfrm>
            <a:off x="6809126" y="2199964"/>
            <a:ext cx="4976716" cy="3132306"/>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85193" y="1406106"/>
            <a:ext cx="12139126" cy="2579557"/>
          </a:xfrm>
        </p:spPr>
        <p:txBody>
          <a:bodyPr vert="horz" lIns="91440" tIns="45720" rIns="91440" bIns="45720" rtlCol="0" anchor="t">
            <a:normAutofit/>
          </a:bodyPr>
          <a:lstStyle/>
          <a:p>
            <a:pPr marL="0" indent="0">
              <a:buNone/>
            </a:pPr>
            <a:r>
              <a:rPr lang="en-US" dirty="0">
                <a:hlinkClick r:id="rId3"/>
              </a:rPr>
              <a:t>https://github.com/PRAVEEN-N-R-S/VOIS_AICTE_Oct2025_MajorProject_PRAVEEN-N-R-S </a:t>
            </a:r>
            <a:endParaRPr lang="en-US" dirty="0"/>
          </a:p>
          <a:p>
            <a:pPr marL="0" indent="0">
              <a:buNone/>
            </a:pPr>
            <a:r>
              <a:rPr lang="en-US" dirty="0"/>
              <a:t>VOIS_AICTE_Oct2025_MajorProject_PRAVEEN N R S  </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1" end="1"/>
                                            </p:txEl>
                                          </p:spTgt>
                                        </p:tgtEl>
                                        <p:attrNameLst>
                                          <p:attrName>style.visibility</p:attrName>
                                        </p:attrNameLst>
                                      </p:cBhvr>
                                      <p:to>
                                        <p:strVal val="visible"/>
                                      </p:to>
                                    </p:set>
                                    <p:animEffect transition="in" filter="fade">
                                      <p:cBhvr>
                                        <p:cTn id="28" dur="1000"/>
                                        <p:tgtEl>
                                          <p:spTgt spid="10">
                                            <p:txEl>
                                              <p:pRg st="1" end="1"/>
                                            </p:txEl>
                                          </p:spTgt>
                                        </p:tgtEl>
                                      </p:cBhvr>
                                    </p:animEffect>
                                    <p:anim calcmode="lin" valueType="num">
                                      <p:cBhvr>
                                        <p:cTn id="29"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653</TotalTime>
  <Words>387</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 ANALYSIS</vt:lpstr>
      <vt:lpstr>PROBLEM  STATEMENT</vt:lpstr>
      <vt:lpstr>Project Description  </vt:lpstr>
      <vt:lpstr>WHO ARE THE END USERS?</vt:lpstr>
      <vt:lpstr>Technology Used</vt:lpstr>
      <vt:lpstr>RESULTS1 (CODE) </vt:lpstr>
      <vt:lpstr>RESULTS2 (OUTPUT)</vt:lpstr>
      <vt:lpstr>RESULTS3  (OUTPUT)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PRAVEEN N R S</cp:lastModifiedBy>
  <cp:revision>117</cp:revision>
  <dcterms:created xsi:type="dcterms:W3CDTF">2021-07-11T13:13:15Z</dcterms:created>
  <dcterms:modified xsi:type="dcterms:W3CDTF">2025-10-19T14:32:01Z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