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3c7ebc73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63c7ebc73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c7ebc7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263c7ebc7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63c7ebc73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263c7ebc73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63c7ebc7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63c7ebc7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3c7ebc73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263c7ebc73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63c7ebc73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63c7ebc73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63c7ebc73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263c7ebc73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63c7ebc73_2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263c7ebc73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63c7ebc73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263c7ebc73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Krp4SzoBXVgxxW6coF9v_J5IyoGkeMMX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427200" y="1996788"/>
            <a:ext cx="85206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3000">
                <a:latin typeface="Times New Roman"/>
                <a:ea typeface="Times New Roman"/>
                <a:cs typeface="Times New Roman"/>
                <a:sym typeface="Times New Roman"/>
              </a:rPr>
              <a:t>MERN Stack Powered By Mongodb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6316800" y="3415600"/>
            <a:ext cx="251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Praveena G - 311121205045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Hemasree K - 311121205302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Swetha S - 311121205057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Vijaysasan M - 311121205701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400"/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100" y="449600"/>
            <a:ext cx="1168425" cy="11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2365375" y="2804300"/>
            <a:ext cx="48516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Freelance Application Using MERN Stack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finding the right freelancer or client for specific needs.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Trust issues with unclear payment terms, delays, and disputes.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Inadequate tools for communication, task tracking, and workflow management.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commissions reduce freelancer earnings.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Complexities in cross-border payments and currency conversion.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 Proposed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AI-driven recommendations based on skills, ratings, and preferences.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Escrow integration for secure and transparent payments.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assignments, real-time chat, milestone tracking, and file sharing.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Subscription model or reduced commissions for affordability.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Multi-currency support and international payment gateway integrations.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2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Technical Implementation (MERN Stack)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Implementation (MERN Stack)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(React.js)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interface with responsive design for web and mobile.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Dashboards for freelancers and clients.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notifications and messaging.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(Node.js + Express.js)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RESTful APIs for data handling.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authentication (JWT).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gateway integrations (PayPal, Stripe, etc.).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(MongoDB)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○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and scalable schema for user profiles, projects, and transactions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MERN Stack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NoSQL database for storing and managing book records.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Backend framework for building RESTful APIs and handling server-side logic.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Frontend library for creating an interactive user interface, using Vite as a fast development build tool.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JavaScript runtime for running server-side applications.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7" name="Google Shape;1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25" y="181675"/>
            <a:ext cx="1099402" cy="109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0425" y="333675"/>
            <a:ext cx="1016350" cy="94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5425" y="1394175"/>
            <a:ext cx="1424174" cy="8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15950" y="3552525"/>
            <a:ext cx="1016350" cy="10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Times New Roman"/>
                <a:ea typeface="Times New Roman"/>
                <a:cs typeface="Times New Roman"/>
                <a:sym typeface="Times New Roman"/>
              </a:rPr>
              <a:t>Reason For Choosing These Technologies</a:t>
            </a:r>
            <a:endParaRPr b="1" sz="2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MongoDB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NoSQL database that stores data in flexible, JSON-like documents.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high scalability and supports unstructured or semi-structured data.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Express.js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lightweight web framework for Node.js used to build the backend of applications.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handling HTTP requests, routing, and middleware.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React.js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JavaScript library for building user interfaces, particularly single-page applications (SPAs).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component-based architecture and Virtual DOM for high performance.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Node.js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JavaScript runtime environment that allows developers to execute JavaScript code on the server side.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○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for its non-blocking, event-driven architecture, making it efficient and scalable.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307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37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Benefits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Simplified user experience for both clients and freelancers.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 workflows and secure payment processes.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architecture for platform growth.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Cost-effective platform with reduced fees.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8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 international accessibility with robust payment solutions.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8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354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Demo Video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</a:rPr>
              <a:t>hhh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9" name="Google Shape;149;p32" title="Freelance_applic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311700" y="198475"/>
            <a:ext cx="8520600" cy="4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THANK YOU</a:t>
            </a:r>
            <a:endParaRPr b="1"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