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Figtree"/>
      <p:regular r:id="rId11"/>
      <p:bold r:id="rId12"/>
      <p:italic r:id="rId13"/>
      <p:boldItalic r:id="rId14"/>
    </p:embeddedFont>
    <p:embeddedFont>
      <p:font typeface="Figtree ExtraBold"/>
      <p:bold r:id="rId15"/>
      <p:boldItalic r:id="rId16"/>
    </p:embeddedFont>
    <p:embeddedFont>
      <p:font typeface="Figtree SemiBol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Figtree-regular.fntdata"/><Relationship Id="rId10" Type="http://schemas.openxmlformats.org/officeDocument/2006/relationships/slide" Target="slides/slide5.xml"/><Relationship Id="rId13" Type="http://schemas.openxmlformats.org/officeDocument/2006/relationships/font" Target="fonts/Figtree-italic.fntdata"/><Relationship Id="rId12" Type="http://schemas.openxmlformats.org/officeDocument/2006/relationships/font" Target="fonts/Figtree-bold.fntdata"/><Relationship Id="rId15" Type="http://schemas.openxmlformats.org/officeDocument/2006/relationships/font" Target="fonts/FigtreeExtraBold-bold.fntdata"/><Relationship Id="rId14" Type="http://schemas.openxmlformats.org/officeDocument/2006/relationships/font" Target="fonts/Figtree-boldItalic.fntdata"/><Relationship Id="rId17" Type="http://schemas.openxmlformats.org/officeDocument/2006/relationships/font" Target="fonts/FigtreeSemiBold-regular.fntdata"/><Relationship Id="rId16" Type="http://schemas.openxmlformats.org/officeDocument/2006/relationships/font" Target="fonts/FigtreeExtraBold-boldItalic.fntdata"/><Relationship Id="rId19" Type="http://schemas.openxmlformats.org/officeDocument/2006/relationships/font" Target="fonts/FigtreeSemiBold-italic.fntdata"/><Relationship Id="rId18" Type="http://schemas.openxmlformats.org/officeDocument/2006/relationships/font" Target="fonts/Figtree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b2dc75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1b2dc75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b2dc75ce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1b2dc75ce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b2dc75ce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1b2dc75ce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b2dc75ce2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b2dc75ce2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b2dc75ce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b2dc75ce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" name="Google Shape;50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" name="Google Shape;51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" name="Google Shape;52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" name="Google Shape;66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" name="Google Shape;74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" name="Google Shape;84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2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81" y="-57"/>
            <a:ext cx="9144360" cy="5143800"/>
            <a:chOff x="81" y="-57"/>
            <a:chExt cx="9144360" cy="5143800"/>
          </a:xfrm>
        </p:grpSpPr>
        <p:sp>
          <p:nvSpPr>
            <p:cNvPr id="129" name="Google Shape;129;p22"/>
            <p:cNvSpPr/>
            <p:nvPr/>
          </p:nvSpPr>
          <p:spPr>
            <a:xfrm rot="-5400000">
              <a:off x="-735519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 rot="-5400000">
              <a:off x="2000361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 rot="-5400000">
              <a:off x="4736241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132" name="Google Shape;132;p22"/>
          <p:cNvSpPr txBox="1"/>
          <p:nvPr>
            <p:ph type="ctrTitle"/>
          </p:nvPr>
        </p:nvSpPr>
        <p:spPr>
          <a:xfrm>
            <a:off x="429300" y="168170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429300" y="3116325"/>
            <a:ext cx="82854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 type="secHead">
  <p:cSld name="SECTION_HEADER"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3"/>
          <p:cNvGrpSpPr/>
          <p:nvPr/>
        </p:nvGrpSpPr>
        <p:grpSpPr>
          <a:xfrm>
            <a:off x="1500" y="656450"/>
            <a:ext cx="9144473" cy="4268250"/>
            <a:chOff x="1500" y="656450"/>
            <a:chExt cx="9144473" cy="4268250"/>
          </a:xfrm>
        </p:grpSpPr>
        <p:sp>
          <p:nvSpPr>
            <p:cNvPr id="136" name="Google Shape;136;p23"/>
            <p:cNvSpPr/>
            <p:nvPr/>
          </p:nvSpPr>
          <p:spPr>
            <a:xfrm rot="-5400000">
              <a:off x="3342986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 rot="-5400000">
              <a:off x="462150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401856" y="1764425"/>
              <a:ext cx="1463100" cy="20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6223823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 rot="-5400000">
              <a:off x="3342986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rot="-5400000">
              <a:off x="462150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 rot="-5400000">
              <a:off x="6223823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5282615" y="1764425"/>
              <a:ext cx="1463100" cy="20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146" name="Google Shape;146;p23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23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3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51" name="Google Shape;151;p23"/>
          <p:cNvSpPr txBox="1"/>
          <p:nvPr>
            <p:ph idx="2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3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SECTION_HEADER_1"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156" name="Google Shape;156;p24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4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 type="tx">
  <p:cSld name="TITLE_AND_BODY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0" y="635100"/>
            <a:ext cx="4572000" cy="4289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>
            <p:ph idx="2" type="pic"/>
          </p:nvPr>
        </p:nvSpPr>
        <p:spPr>
          <a:xfrm>
            <a:off x="4572000" y="635100"/>
            <a:ext cx="4572000" cy="4289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639300" y="1960688"/>
            <a:ext cx="3293400" cy="5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39300" y="2675513"/>
            <a:ext cx="32934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0" name="Google Shape;170;p25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4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points 1" type="twoColTx">
  <p:cSld name="TITLE_AND_TWO_COLUMNS"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p26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 txBox="1"/>
          <p:nvPr>
            <p:ph type="title"/>
          </p:nvPr>
        </p:nvSpPr>
        <p:spPr>
          <a:xfrm>
            <a:off x="437250" y="768288"/>
            <a:ext cx="82695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9pPr>
          </a:lstStyle>
          <a:p/>
        </p:txBody>
      </p:sp>
      <p:grpSp>
        <p:nvGrpSpPr>
          <p:cNvPr id="180" name="Google Shape;180;p26"/>
          <p:cNvGrpSpPr/>
          <p:nvPr/>
        </p:nvGrpSpPr>
        <p:grpSpPr>
          <a:xfrm>
            <a:off x="1275" y="1477575"/>
            <a:ext cx="9142725" cy="3447039"/>
            <a:chOff x="1275" y="1477575"/>
            <a:chExt cx="9142725" cy="3447039"/>
          </a:xfrm>
        </p:grpSpPr>
        <p:sp>
          <p:nvSpPr>
            <p:cNvPr id="181" name="Google Shape;181;p26"/>
            <p:cNvSpPr/>
            <p:nvPr/>
          </p:nvSpPr>
          <p:spPr>
            <a:xfrm rot="5400000">
              <a:off x="644025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 rot="5400000">
              <a:off x="3690750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 rot="5400000">
              <a:off x="6738750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5400000">
              <a:off x="644025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 rot="5400000">
              <a:off x="3691388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 rot="5400000">
              <a:off x="6738750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187" name="Google Shape;187;p26"/>
          <p:cNvSpPr txBox="1"/>
          <p:nvPr>
            <p:ph idx="2" type="title"/>
          </p:nvPr>
        </p:nvSpPr>
        <p:spPr>
          <a:xfrm>
            <a:off x="3409838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409838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3" type="title"/>
          </p:nvPr>
        </p:nvSpPr>
        <p:spPr>
          <a:xfrm>
            <a:off x="362475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0" name="Google Shape;190;p26"/>
          <p:cNvSpPr txBox="1"/>
          <p:nvPr>
            <p:ph idx="4" type="body"/>
          </p:nvPr>
        </p:nvSpPr>
        <p:spPr>
          <a:xfrm>
            <a:off x="362475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5" type="title"/>
          </p:nvPr>
        </p:nvSpPr>
        <p:spPr>
          <a:xfrm>
            <a:off x="6457200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2" name="Google Shape;192;p26"/>
          <p:cNvSpPr txBox="1"/>
          <p:nvPr>
            <p:ph idx="6" type="body"/>
          </p:nvPr>
        </p:nvSpPr>
        <p:spPr>
          <a:xfrm>
            <a:off x="6457200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7" type="title"/>
          </p:nvPr>
        </p:nvSpPr>
        <p:spPr>
          <a:xfrm>
            <a:off x="362475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4" name="Google Shape;194;p26"/>
          <p:cNvSpPr txBox="1"/>
          <p:nvPr>
            <p:ph idx="8" type="body"/>
          </p:nvPr>
        </p:nvSpPr>
        <p:spPr>
          <a:xfrm>
            <a:off x="362475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9" type="title"/>
          </p:nvPr>
        </p:nvSpPr>
        <p:spPr>
          <a:xfrm>
            <a:off x="3409200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6" name="Google Shape;196;p26"/>
          <p:cNvSpPr txBox="1"/>
          <p:nvPr>
            <p:ph idx="13" type="body"/>
          </p:nvPr>
        </p:nvSpPr>
        <p:spPr>
          <a:xfrm>
            <a:off x="3409200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14" type="title"/>
          </p:nvPr>
        </p:nvSpPr>
        <p:spPr>
          <a:xfrm>
            <a:off x="6381150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198" name="Google Shape;198;p26"/>
          <p:cNvSpPr txBox="1"/>
          <p:nvPr>
            <p:ph idx="15" type="body"/>
          </p:nvPr>
        </p:nvSpPr>
        <p:spPr>
          <a:xfrm>
            <a:off x="6381150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9" name="Google Shape;199;p26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1" name="Google Shape;201;p26"/>
          <p:cNvSpPr txBox="1"/>
          <p:nvPr>
            <p:ph idx="16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17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1" type="titleOnly">
  <p:cSld name="TITLE_ONLY">
    <p:bg>
      <p:bgPr>
        <a:solidFill>
          <a:schemeClr val="accent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6" name="Google Shape;206;p27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" name="Google Shape;207;p27"/>
          <p:cNvGrpSpPr/>
          <p:nvPr/>
        </p:nvGrpSpPr>
        <p:grpSpPr>
          <a:xfrm>
            <a:off x="1" y="656600"/>
            <a:ext cx="9143948" cy="4268310"/>
            <a:chOff x="1" y="656600"/>
            <a:chExt cx="9143948" cy="4268310"/>
          </a:xfrm>
        </p:grpSpPr>
        <p:sp>
          <p:nvSpPr>
            <p:cNvPr id="208" name="Google Shape;208;p27"/>
            <p:cNvSpPr/>
            <p:nvPr/>
          </p:nvSpPr>
          <p:spPr>
            <a:xfrm>
              <a:off x="1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2193874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193874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873232" y="1523415"/>
              <a:ext cx="2864400" cy="253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533576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6727449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533576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727449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406807" y="1523415"/>
              <a:ext cx="2864400" cy="253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8" name="Google Shape;218;p27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22" name="Google Shape;222;p27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3" name="Google Shape;223;p27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1">
  <p:cSld name="ONE_COLUMN_TEXT">
    <p:bg>
      <p:bgPr>
        <a:solidFill>
          <a:schemeClr val="dk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1" name="Google Shape;231;p28"/>
          <p:cNvGrpSpPr/>
          <p:nvPr/>
        </p:nvGrpSpPr>
        <p:grpSpPr>
          <a:xfrm>
            <a:off x="1675" y="656598"/>
            <a:ext cx="9143766" cy="4268100"/>
            <a:chOff x="1675" y="656598"/>
            <a:chExt cx="9143766" cy="4268100"/>
          </a:xfrm>
        </p:grpSpPr>
        <p:sp>
          <p:nvSpPr>
            <p:cNvPr id="232" name="Google Shape;232;p28"/>
            <p:cNvSpPr/>
            <p:nvPr/>
          </p:nvSpPr>
          <p:spPr>
            <a:xfrm>
              <a:off x="1675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977708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953741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237" name="Google Shape;237;p28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40" name="Google Shape;240;p28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1" name="Google Shape;241;p28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43" name="Google Shape;243;p28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44" name="Google Shape;244;p28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2">
  <p:cSld name="MAIN_POINT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9"/>
          <p:cNvGrpSpPr/>
          <p:nvPr/>
        </p:nvGrpSpPr>
        <p:grpSpPr>
          <a:xfrm>
            <a:off x="-25" y="656852"/>
            <a:ext cx="9144036" cy="4268100"/>
            <a:chOff x="-25" y="656852"/>
            <a:chExt cx="9144036" cy="4268100"/>
          </a:xfrm>
        </p:grpSpPr>
        <p:sp>
          <p:nvSpPr>
            <p:cNvPr id="247" name="Google Shape;247;p29"/>
            <p:cNvSpPr/>
            <p:nvPr/>
          </p:nvSpPr>
          <p:spPr>
            <a:xfrm rot="-5400000">
              <a:off x="3345537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 rot="-5400000">
              <a:off x="4657144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 rot="-5400000">
              <a:off x="5968811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 rot="-5400000">
              <a:off x="-1092925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 rot="-5400000">
              <a:off x="218682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 rot="-5400000">
              <a:off x="1530349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253" name="Google Shape;253;p29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5" name="Google Shape;255;p29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9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9" name="Google Shape;259;p29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60" name="Google Shape;260;p29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1" name="Google Shape;261;p29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63" name="Google Shape;263;p29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2">
  <p:cSld name="SECTION_TITLE_AND_DESCRIPTION_1">
    <p:bg>
      <p:bgPr>
        <a:solidFill>
          <a:schemeClr val="accen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0" y="655700"/>
            <a:ext cx="9143980" cy="4282350"/>
            <a:chOff x="0" y="655700"/>
            <a:chExt cx="9143980" cy="4282350"/>
          </a:xfrm>
        </p:grpSpPr>
        <p:sp>
          <p:nvSpPr>
            <p:cNvPr id="267" name="Google Shape;267;p30"/>
            <p:cNvSpPr/>
            <p:nvPr/>
          </p:nvSpPr>
          <p:spPr>
            <a:xfrm>
              <a:off x="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 flipH="1" rot="10800000">
              <a:off x="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01799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 flipH="1" rot="10800000">
              <a:off x="301799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03598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flipH="1" rot="10800000">
              <a:off x="603598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73" name="Google Shape;273;p30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0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278" name="Google Shape;278;p30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0" name="Google Shape;280;p30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81" name="Google Shape;281;p30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2" name="Google Shape;282;p30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84" name="Google Shape;284;p30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85" name="Google Shape;285;p30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3">
  <p:cSld name="CAPTION_ONLY_1">
    <p:bg>
      <p:bgPr>
        <a:solidFill>
          <a:schemeClr val="accen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1"/>
          <p:cNvGrpSpPr/>
          <p:nvPr/>
        </p:nvGrpSpPr>
        <p:grpSpPr>
          <a:xfrm>
            <a:off x="45" y="656725"/>
            <a:ext cx="9144010" cy="4268100"/>
            <a:chOff x="45" y="656725"/>
            <a:chExt cx="9144010" cy="4268100"/>
          </a:xfrm>
        </p:grpSpPr>
        <p:sp>
          <p:nvSpPr>
            <p:cNvPr id="288" name="Google Shape;288;p31"/>
            <p:cNvSpPr/>
            <p:nvPr/>
          </p:nvSpPr>
          <p:spPr>
            <a:xfrm flipH="1" rot="-5400000">
              <a:off x="120255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 rot="5400000">
              <a:off x="-89230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 flipH="1" rot="5400000">
              <a:off x="367344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 rot="-5400000">
              <a:off x="576830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92" name="Google Shape;292;p31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4" name="Google Shape;294;p31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1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8" name="Google Shape;298;p31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99" name="Google Shape;299;p31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0" name="Google Shape;300;p31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02" name="Google Shape;302;p31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03" name="Google Shape;303;p31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3">
  <p:cSld name="BIG_NUMBER_2">
    <p:bg>
      <p:bgPr>
        <a:solidFill>
          <a:schemeClr val="accent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2"/>
          <p:cNvGrpSpPr/>
          <p:nvPr/>
        </p:nvGrpSpPr>
        <p:grpSpPr>
          <a:xfrm>
            <a:off x="0" y="650025"/>
            <a:ext cx="9143966" cy="4268100"/>
            <a:chOff x="0" y="650025"/>
            <a:chExt cx="9143966" cy="4268100"/>
          </a:xfrm>
        </p:grpSpPr>
        <p:sp>
          <p:nvSpPr>
            <p:cNvPr id="306" name="Google Shape;306;p32"/>
            <p:cNvSpPr/>
            <p:nvPr/>
          </p:nvSpPr>
          <p:spPr>
            <a:xfrm>
              <a:off x="0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037633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075266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9" name="Google Shape;309;p32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32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32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314" name="Google Shape;314;p32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6" name="Google Shape;316;p32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17" name="Google Shape;317;p32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8" name="Google Shape;318;p32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20" name="Google Shape;320;p32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21" name="Google Shape;321;p32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points 2">
  <p:cSld name="BIG_NUMBER_1_2">
    <p:bg>
      <p:bgPr>
        <a:solidFill>
          <a:schemeClr val="dk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0" y="1477575"/>
            <a:ext cx="9145300" cy="3447050"/>
            <a:chOff x="0" y="1477575"/>
            <a:chExt cx="9145300" cy="3447050"/>
          </a:xfrm>
        </p:grpSpPr>
        <p:sp>
          <p:nvSpPr>
            <p:cNvPr id="324" name="Google Shape;324;p33"/>
            <p:cNvSpPr/>
            <p:nvPr/>
          </p:nvSpPr>
          <p:spPr>
            <a:xfrm>
              <a:off x="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609730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609730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04800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04800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3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31" name="Google Shape;331;p33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2" name="Google Shape;332;p33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3"/>
          <p:cNvSpPr txBox="1"/>
          <p:nvPr>
            <p:ph type="title"/>
          </p:nvPr>
        </p:nvSpPr>
        <p:spPr>
          <a:xfrm>
            <a:off x="437250" y="768288"/>
            <a:ext cx="82695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9pPr>
          </a:lstStyle>
          <a:p/>
        </p:txBody>
      </p:sp>
      <p:sp>
        <p:nvSpPr>
          <p:cNvPr id="334" name="Google Shape;334;p33"/>
          <p:cNvSpPr txBox="1"/>
          <p:nvPr>
            <p:ph idx="2" type="title"/>
          </p:nvPr>
        </p:nvSpPr>
        <p:spPr>
          <a:xfrm>
            <a:off x="3409838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35" name="Google Shape;335;p33"/>
          <p:cNvSpPr txBox="1"/>
          <p:nvPr>
            <p:ph idx="1" type="body"/>
          </p:nvPr>
        </p:nvSpPr>
        <p:spPr>
          <a:xfrm>
            <a:off x="3409838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6" name="Google Shape;336;p33"/>
          <p:cNvSpPr txBox="1"/>
          <p:nvPr>
            <p:ph idx="3" type="title"/>
          </p:nvPr>
        </p:nvSpPr>
        <p:spPr>
          <a:xfrm>
            <a:off x="362475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37" name="Google Shape;337;p33"/>
          <p:cNvSpPr txBox="1"/>
          <p:nvPr>
            <p:ph idx="4" type="body"/>
          </p:nvPr>
        </p:nvSpPr>
        <p:spPr>
          <a:xfrm>
            <a:off x="362475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8" name="Google Shape;338;p33"/>
          <p:cNvSpPr txBox="1"/>
          <p:nvPr>
            <p:ph idx="5" type="title"/>
          </p:nvPr>
        </p:nvSpPr>
        <p:spPr>
          <a:xfrm>
            <a:off x="6457200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39" name="Google Shape;339;p33"/>
          <p:cNvSpPr txBox="1"/>
          <p:nvPr>
            <p:ph idx="6" type="body"/>
          </p:nvPr>
        </p:nvSpPr>
        <p:spPr>
          <a:xfrm>
            <a:off x="6457200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0" name="Google Shape;340;p33"/>
          <p:cNvSpPr txBox="1"/>
          <p:nvPr>
            <p:ph idx="7" type="title"/>
          </p:nvPr>
        </p:nvSpPr>
        <p:spPr>
          <a:xfrm>
            <a:off x="362475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41" name="Google Shape;341;p33"/>
          <p:cNvSpPr txBox="1"/>
          <p:nvPr>
            <p:ph idx="8" type="body"/>
          </p:nvPr>
        </p:nvSpPr>
        <p:spPr>
          <a:xfrm>
            <a:off x="362475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2" name="Google Shape;342;p33"/>
          <p:cNvSpPr txBox="1"/>
          <p:nvPr>
            <p:ph idx="9" type="title"/>
          </p:nvPr>
        </p:nvSpPr>
        <p:spPr>
          <a:xfrm>
            <a:off x="3409200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43" name="Google Shape;343;p33"/>
          <p:cNvSpPr txBox="1"/>
          <p:nvPr>
            <p:ph idx="13" type="body"/>
          </p:nvPr>
        </p:nvSpPr>
        <p:spPr>
          <a:xfrm>
            <a:off x="3409200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4" name="Google Shape;344;p33"/>
          <p:cNvSpPr txBox="1"/>
          <p:nvPr>
            <p:ph idx="14" type="title"/>
          </p:nvPr>
        </p:nvSpPr>
        <p:spPr>
          <a:xfrm>
            <a:off x="6381150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45" name="Google Shape;345;p33"/>
          <p:cNvSpPr txBox="1"/>
          <p:nvPr>
            <p:ph idx="15" type="body"/>
          </p:nvPr>
        </p:nvSpPr>
        <p:spPr>
          <a:xfrm>
            <a:off x="6381150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6" name="Google Shape;346;p33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48" name="Google Shape;348;p33"/>
          <p:cNvSpPr txBox="1"/>
          <p:nvPr>
            <p:ph idx="16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49" name="Google Shape;349;p33"/>
          <p:cNvSpPr txBox="1"/>
          <p:nvPr>
            <p:ph idx="17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BIG_NUMBER_1_1">
    <p:bg>
      <p:bgPr>
        <a:solidFill>
          <a:schemeClr val="l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2" name="Google Shape;352;p34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3" name="Google Shape;353;p34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4"/>
          <p:cNvSpPr/>
          <p:nvPr/>
        </p:nvSpPr>
        <p:spPr>
          <a:xfrm>
            <a:off x="-150" y="656513"/>
            <a:ext cx="9144300" cy="42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5" name="Google Shape;355;p34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56" name="Google Shape;356;p34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8" name="Google Shape;358;p34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59" name="Google Shape;359;p34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">
  <p:cSld name="BIG_NUMBER_1_1_1_1">
    <p:bg>
      <p:bgPr>
        <a:solidFill>
          <a:schemeClr val="accen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5"/>
          <p:cNvGrpSpPr/>
          <p:nvPr/>
        </p:nvGrpSpPr>
        <p:grpSpPr>
          <a:xfrm>
            <a:off x="-968" y="656650"/>
            <a:ext cx="9145937" cy="4268100"/>
            <a:chOff x="1666" y="656650"/>
            <a:chExt cx="9144108" cy="4268100"/>
          </a:xfrm>
        </p:grpSpPr>
        <p:sp>
          <p:nvSpPr>
            <p:cNvPr id="362" name="Google Shape;362;p35"/>
            <p:cNvSpPr/>
            <p:nvPr/>
          </p:nvSpPr>
          <p:spPr>
            <a:xfrm>
              <a:off x="166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80874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361582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542290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7229974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35137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68" name="Google Shape;368;p35"/>
          <p:cNvSpPr txBox="1"/>
          <p:nvPr>
            <p:ph idx="2" type="body"/>
          </p:nvPr>
        </p:nvSpPr>
        <p:spPr>
          <a:xfrm>
            <a:off x="35137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69" name="Google Shape;369;p35"/>
          <p:cNvSpPr txBox="1"/>
          <p:nvPr>
            <p:ph idx="3" type="body"/>
          </p:nvPr>
        </p:nvSpPr>
        <p:spPr>
          <a:xfrm>
            <a:off x="932400" y="2487400"/>
            <a:ext cx="727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370" name="Google Shape;370;p35"/>
          <p:cNvSpPr txBox="1"/>
          <p:nvPr>
            <p:ph idx="4" type="body"/>
          </p:nvPr>
        </p:nvSpPr>
        <p:spPr>
          <a:xfrm>
            <a:off x="60951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1" name="Google Shape;371;p35"/>
          <p:cNvSpPr txBox="1"/>
          <p:nvPr>
            <p:ph idx="5" type="body"/>
          </p:nvPr>
        </p:nvSpPr>
        <p:spPr>
          <a:xfrm>
            <a:off x="60951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2" name="Google Shape;372;p35"/>
          <p:cNvSpPr txBox="1"/>
          <p:nvPr>
            <p:ph type="title"/>
          </p:nvPr>
        </p:nvSpPr>
        <p:spPr>
          <a:xfrm>
            <a:off x="932400" y="16349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373" name="Google Shape;373;p35"/>
          <p:cNvSpPr txBox="1"/>
          <p:nvPr>
            <p:ph idx="6" type="body"/>
          </p:nvPr>
        </p:nvSpPr>
        <p:spPr>
          <a:xfrm>
            <a:off x="9324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4" name="Google Shape;374;p35"/>
          <p:cNvSpPr txBox="1"/>
          <p:nvPr>
            <p:ph idx="7" type="body"/>
          </p:nvPr>
        </p:nvSpPr>
        <p:spPr>
          <a:xfrm>
            <a:off x="9324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5" name="Google Shape;375;p35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76" name="Google Shape;376;p35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35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cxnSp>
        <p:nvCxnSpPr>
          <p:cNvPr id="379" name="Google Shape;379;p35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5"/>
          <p:cNvSpPr txBox="1"/>
          <p:nvPr>
            <p:ph idx="8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81" name="Google Shape;381;p35"/>
          <p:cNvSpPr txBox="1"/>
          <p:nvPr>
            <p:ph idx="9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, response">
  <p:cSld name="BIG_NUMBER_1_1_1_1_1">
    <p:bg>
      <p:bgPr>
        <a:solidFill>
          <a:schemeClr val="accent3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36"/>
          <p:cNvGrpSpPr/>
          <p:nvPr/>
        </p:nvGrpSpPr>
        <p:grpSpPr>
          <a:xfrm>
            <a:off x="-968" y="656650"/>
            <a:ext cx="9145937" cy="4268100"/>
            <a:chOff x="1666" y="656650"/>
            <a:chExt cx="9144108" cy="4268100"/>
          </a:xfrm>
        </p:grpSpPr>
        <p:sp>
          <p:nvSpPr>
            <p:cNvPr id="384" name="Google Shape;384;p36"/>
            <p:cNvSpPr/>
            <p:nvPr/>
          </p:nvSpPr>
          <p:spPr>
            <a:xfrm>
              <a:off x="166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180874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361582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42290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7229974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9" name="Google Shape;389;p36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0" name="Google Shape;390;p36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1" name="Google Shape;391;p36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6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93" name="Google Shape;393;p36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5" name="Google Shape;395;p36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96" name="Google Shape;396;p36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2">
  <p:cSld name="BIG_NUMBER_1_1_1_1_2">
    <p:bg>
      <p:bgPr>
        <a:solidFill>
          <a:schemeClr val="accent2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37"/>
          <p:cNvGrpSpPr/>
          <p:nvPr/>
        </p:nvGrpSpPr>
        <p:grpSpPr>
          <a:xfrm>
            <a:off x="-25" y="656526"/>
            <a:ext cx="9143972" cy="4268100"/>
            <a:chOff x="-25" y="656526"/>
            <a:chExt cx="9143972" cy="4268100"/>
          </a:xfrm>
        </p:grpSpPr>
        <p:sp>
          <p:nvSpPr>
            <p:cNvPr id="399" name="Google Shape;399;p37"/>
            <p:cNvSpPr/>
            <p:nvPr/>
          </p:nvSpPr>
          <p:spPr>
            <a:xfrm rot="-5400000">
              <a:off x="-110875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 rot="-5400000">
              <a:off x="2437854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 rot="-5400000">
              <a:off x="4986697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932400" y="2487400"/>
            <a:ext cx="727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403" name="Google Shape;403;p37"/>
          <p:cNvSpPr txBox="1"/>
          <p:nvPr>
            <p:ph type="title"/>
          </p:nvPr>
        </p:nvSpPr>
        <p:spPr>
          <a:xfrm>
            <a:off x="932400" y="16349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404" name="Google Shape;404;p37"/>
          <p:cNvSpPr txBox="1"/>
          <p:nvPr>
            <p:ph idx="2" type="body"/>
          </p:nvPr>
        </p:nvSpPr>
        <p:spPr>
          <a:xfrm>
            <a:off x="9324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5" name="Google Shape;405;p37"/>
          <p:cNvSpPr txBox="1"/>
          <p:nvPr>
            <p:ph idx="3" type="body"/>
          </p:nvPr>
        </p:nvSpPr>
        <p:spPr>
          <a:xfrm>
            <a:off x="9324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6" name="Google Shape;406;p37"/>
          <p:cNvSpPr txBox="1"/>
          <p:nvPr>
            <p:ph idx="4" type="body"/>
          </p:nvPr>
        </p:nvSpPr>
        <p:spPr>
          <a:xfrm>
            <a:off x="35137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7" name="Google Shape;407;p37"/>
          <p:cNvSpPr txBox="1"/>
          <p:nvPr>
            <p:ph idx="5" type="body"/>
          </p:nvPr>
        </p:nvSpPr>
        <p:spPr>
          <a:xfrm>
            <a:off x="35137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8" name="Google Shape;408;p37"/>
          <p:cNvSpPr txBox="1"/>
          <p:nvPr>
            <p:ph idx="6" type="body"/>
          </p:nvPr>
        </p:nvSpPr>
        <p:spPr>
          <a:xfrm>
            <a:off x="60951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9" name="Google Shape;409;p37"/>
          <p:cNvSpPr txBox="1"/>
          <p:nvPr>
            <p:ph idx="7" type="body"/>
          </p:nvPr>
        </p:nvSpPr>
        <p:spPr>
          <a:xfrm>
            <a:off x="60951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10" name="Google Shape;410;p37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cxnSp>
        <p:nvCxnSpPr>
          <p:cNvPr id="414" name="Google Shape;414;p37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7"/>
          <p:cNvSpPr txBox="1"/>
          <p:nvPr>
            <p:ph idx="8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16" name="Google Shape;416;p37"/>
          <p:cNvSpPr txBox="1"/>
          <p:nvPr>
            <p:ph idx="9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2, response">
  <p:cSld name="BIG_NUMBER_1_1_1_1_1_2">
    <p:bg>
      <p:bgPr>
        <a:solidFill>
          <a:schemeClr val="accent3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8"/>
          <p:cNvGrpSpPr/>
          <p:nvPr/>
        </p:nvGrpSpPr>
        <p:grpSpPr>
          <a:xfrm>
            <a:off x="-25" y="656526"/>
            <a:ext cx="9143972" cy="4268100"/>
            <a:chOff x="-25" y="656526"/>
            <a:chExt cx="9143972" cy="4268100"/>
          </a:xfrm>
        </p:grpSpPr>
        <p:sp>
          <p:nvSpPr>
            <p:cNvPr id="419" name="Google Shape;419;p38"/>
            <p:cNvSpPr/>
            <p:nvPr/>
          </p:nvSpPr>
          <p:spPr>
            <a:xfrm rot="-5400000">
              <a:off x="-110875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 rot="-5400000">
              <a:off x="2437854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 rot="-5400000">
              <a:off x="4986697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422" name="Google Shape;422;p38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4" name="Google Shape;424;p38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8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26" name="Google Shape;426;p38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28" name="Google Shape;428;p38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29" name="Google Shape;429;p38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dk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32" name="Google Shape;432;p39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3" name="Google Shape;433;p39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9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36" name="Google Shape;436;p39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37" name="Google Shape;437;p39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ctrTitle"/>
          </p:nvPr>
        </p:nvSpPr>
        <p:spPr>
          <a:xfrm>
            <a:off x="429300" y="197920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NAAN MUDHALVAN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Mern stack course project demo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 txBox="1"/>
          <p:nvPr>
            <p:ph idx="1" type="subTitle"/>
          </p:nvPr>
        </p:nvSpPr>
        <p:spPr>
          <a:xfrm>
            <a:off x="429300" y="2635525"/>
            <a:ext cx="82854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2"/>
                </a:solidFill>
              </a:rPr>
              <a:t>FREELANCE APPLICATION</a:t>
            </a:r>
            <a:endParaRPr b="1"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444" name="Google Shape;444;p40"/>
          <p:cNvSpPr txBox="1"/>
          <p:nvPr/>
        </p:nvSpPr>
        <p:spPr>
          <a:xfrm>
            <a:off x="5925225" y="3285325"/>
            <a:ext cx="2910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PRAVEENA G - 311121205045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HEMASREE K - 311121205302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VIJAY SASAN M - 311121205701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SWETHA S - 311121205057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ctrTitle"/>
          </p:nvPr>
        </p:nvSpPr>
        <p:spPr>
          <a:xfrm>
            <a:off x="1313250" y="1341297"/>
            <a:ext cx="6517500" cy="29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1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451" name="Google Shape;451;p41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452" name="Google Shape;4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</p:spPr>
      </p:sp>
      <p:pic>
        <p:nvPicPr>
          <p:cNvPr id="458" name="Google Shape;4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8" y="0"/>
            <a:ext cx="90887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</p:spPr>
      </p:sp>
      <p:pic>
        <p:nvPicPr>
          <p:cNvPr id="464" name="Google Shape;4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16"/>
            <a:ext cx="9143999" cy="509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/>
          <p:nvPr>
            <p:ph type="ctrTitle"/>
          </p:nvPr>
        </p:nvSpPr>
        <p:spPr>
          <a:xfrm>
            <a:off x="429300" y="139835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2">
  <a:themeElements>
    <a:clrScheme name="Simple Light">
      <a:dk1>
        <a:srgbClr val="000000"/>
      </a:dk1>
      <a:lt1>
        <a:srgbClr val="F4F3F0"/>
      </a:lt1>
      <a:dk2>
        <a:srgbClr val="FFC700"/>
      </a:dk2>
      <a:lt2>
        <a:srgbClr val="0EAA57"/>
      </a:lt2>
      <a:accent1>
        <a:srgbClr val="349EEA"/>
      </a:accent1>
      <a:accent2>
        <a:srgbClr val="C6B9FF"/>
      </a:accent2>
      <a:accent3>
        <a:srgbClr val="F66F6F"/>
      </a:accent3>
      <a:accent4>
        <a:srgbClr val="8E7CC3"/>
      </a:accent4>
      <a:accent5>
        <a:srgbClr val="FFE599"/>
      </a:accent5>
      <a:accent6>
        <a:srgbClr val="A4C2F4"/>
      </a:accent6>
      <a:hlink>
        <a:srgbClr val="FFC7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