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9"/>
  </p:notesMasterIdLst>
  <p:handoutMasterIdLst>
    <p:handoutMasterId r:id="rId20"/>
  </p:handoutMasterIdLst>
  <p:sldIdLst>
    <p:sldId id="529" r:id="rId2"/>
    <p:sldId id="495" r:id="rId3"/>
    <p:sldId id="514" r:id="rId4"/>
    <p:sldId id="515" r:id="rId5"/>
    <p:sldId id="517" r:id="rId6"/>
    <p:sldId id="516" r:id="rId7"/>
    <p:sldId id="520" r:id="rId8"/>
    <p:sldId id="530" r:id="rId9"/>
    <p:sldId id="531" r:id="rId10"/>
    <p:sldId id="541" r:id="rId11"/>
    <p:sldId id="536" r:id="rId12"/>
    <p:sldId id="537" r:id="rId13"/>
    <p:sldId id="540" r:id="rId14"/>
    <p:sldId id="533" r:id="rId15"/>
    <p:sldId id="542" r:id="rId16"/>
    <p:sldId id="534" r:id="rId17"/>
    <p:sldId id="528" r:id="rId18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AC3"/>
    <a:srgbClr val="3F7D89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4C7A9-A47F-42B5-8640-2986F642C40D}" v="2" dt="2024-12-02T12:55:08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21" d="100"/>
          <a:sy n="121" d="100"/>
        </p:scale>
        <p:origin x="23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43377"/>
            <a:ext cx="7772400" cy="3567113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 2303811724322083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 PRAVEENA 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 II 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 III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 3.12.2024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C879018-8792-3DDD-D31F-F31AB392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9C53-6F92-61C4-1761-A5295780C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B14C-5040-E1B5-178D-91C92F87FB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B73B3-B023-2DF9-C938-FF4ACFC8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06BB6-7188-0F31-E378-66166E5978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49179" y="1290637"/>
            <a:ext cx="8229600" cy="287655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reset module clears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inputs,resets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game state , and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upates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its initial state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875F230-4833-D072-462B-BA9B1130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217250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95FB5-72D8-50E9-2E39-B89EB550D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4ED2-C70F-B2AB-6E20-0CB11B16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026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8256-0E56-019F-E381-FE829E1E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C81F6B-EC32-2942-200E-C7458E6C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4742228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   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D3E10B-86EC-54B9-6527-B0C0484F5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34" y="1057276"/>
            <a:ext cx="2849427" cy="3486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7A34C4-3CF1-F97D-1FDB-F7F6978DE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102718"/>
            <a:ext cx="3490681" cy="34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1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C74A1-6B03-C65B-9595-4DB2B3FC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CA0E-9D22-D038-4161-CB0A4A56B6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C32DF-161A-D483-5179-8B53EF19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6EE0FA-A991-D78A-0145-740C576F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92CDCB-3632-EEC2-989F-A3659E6FF14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71550"/>
            <a:ext cx="3048000" cy="36576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DAC9A-DB75-FC66-7355-B3E4F7895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14413"/>
            <a:ext cx="4295232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3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28CE-2CE5-09F8-2930-CC5FC2D6F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7B18-4035-B804-DAE2-8991FAD1A2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E522-8C52-65B9-FABE-8E80BD6F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82ED42F-6B58-544D-B5F4-AFEF685B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F5249-7DB2-D239-6E83-A27A8136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047751"/>
            <a:ext cx="3886833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007D7-792B-9E9E-266F-3C7E32281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97" y="1047750"/>
            <a:ext cx="3572203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6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630816-0F91-E1A5-B970-CF96EDBA11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6716"/>
            <a:ext cx="4038600" cy="34390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1DDE4E-B151-A72A-063A-48DF5C964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6716"/>
            <a:ext cx="3828158" cy="3439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35167-5D79-27A1-CFCE-306A6BC59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779E-F04F-99EF-6BE6-B36F1711EE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FAE6-36C5-28DC-5AD6-434FC665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DDE789-53D7-7615-ED42-F6059E74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BC8B7F-A5EA-5A59-E6FD-5709E02CAF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103874"/>
            <a:ext cx="4267200" cy="33246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E12B8-643A-8824-E185-0E70F16BE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4748"/>
            <a:ext cx="4119947" cy="32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D5B189-20D0-9781-3DB1-12EDFDB295D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195921"/>
            <a:ext cx="8077200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a simple yet engaging number guessing game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user-friendly GUI, robust input validation, and modular design, making it easy to play and extend</a:t>
            </a:r>
            <a:r>
              <a:rPr lang="en-US" sz="14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819276"/>
            <a:ext cx="8229600" cy="16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    NUMBER GUSSESING GAME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07961BF-C801-25E5-A435-17CD1C6B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4D4080-A9BB-8EEF-B67F-204100F3DA0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21368" y="1738016"/>
            <a:ext cx="8153400" cy="142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D98BAD0-AF2A-C231-F3DA-C9002892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84508"/>
            <a:ext cx="6858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751E5B9-553F-5A7E-8C10-F6BF20753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0374"/>
            <a:ext cx="7677786" cy="251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Guessing 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creates an interactive system for users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guess a randomly generated number within a specified range. It ensures proper input validation, real-time feedback, and user-friendly gameplay.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587117-8480-F297-4D8A-E5505D186B4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723900" y="512725"/>
            <a:ext cx="7696200" cy="41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Guessing 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to develop an interactive application where users can guess a randomly generated number within a specified range. The gam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guesses and tracks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attempts. It aims to enhance logical thinking and demonstrate efficient GUI programming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829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8673C-A716-8198-FBC7-61E82000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11990"/>
            <a:ext cx="4495800" cy="29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24D26D-5687-4D22-6D42-C74102F07B4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33400" y="810469"/>
            <a:ext cx="8077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Encapsulatesof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logic in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MyGa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(Abstract Window Toolkit)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creating the GUI components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Frame,Panel,Label,Button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ActionLinster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WindowAdapater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user interactions like button clicks and window events.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.Random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the target number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GridBagLayout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Organizes UI components in a flexible, grid-based layout for better positioning. </a:t>
            </a: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Input Module</a:t>
            </a:r>
            <a:endParaRPr lang="en-US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Logic</a:t>
            </a: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Module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Interface(GUI) Module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 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A2C31C-109A-16F6-7869-8584E8F4AFF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378930"/>
            <a:ext cx="7924800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 Input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Minimum and Maximum Value for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game using text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ield,validates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them, and initializes the game with “start Game” button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Logic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generates a target number and gives feedback on guesses until correct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49179" y="1290637"/>
            <a:ext cx="8229600" cy="2876550"/>
          </a:xfrm>
        </p:spPr>
        <p:txBody>
          <a:bodyPr>
            <a:normAutofit fontScale="925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Handles actions for starting,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guessesing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and resetting the game through button click listeners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Module: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GUI module creates and organizes the user interface with input fields,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buttons,labels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panels for interacting with the game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535</Words>
  <Application>Microsoft Office PowerPoint</Application>
  <PresentationFormat>On-screen Show (16:9)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CGB1201 – JAVA PROGRAMMING PROJECT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Module Description (Cont..)</vt:lpstr>
      <vt:lpstr>Source code</vt:lpstr>
      <vt:lpstr>Source code</vt:lpstr>
      <vt:lpstr>Source code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2024-12-02T19:09:45Z</dcterms:modified>
</cp:coreProperties>
</file>