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0BBE-BD58-376D-B1D2-7DB2ACF326A1}"/>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Vehicle damage analysis</a:t>
            </a:r>
          </a:p>
        </p:txBody>
      </p:sp>
    </p:spTree>
    <p:extLst>
      <p:ext uri="{BB962C8B-B14F-4D97-AF65-F5344CB8AC3E}">
        <p14:creationId xmlns:p14="http://schemas.microsoft.com/office/powerpoint/2010/main" val="306772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E3B7-EEE4-8357-BFB8-C691A5B3A740}"/>
              </a:ext>
            </a:extLst>
          </p:cNvPr>
          <p:cNvSpPr>
            <a:spLocks noGrp="1"/>
          </p:cNvSpPr>
          <p:nvPr>
            <p:ph type="title"/>
          </p:nvPr>
        </p:nvSpPr>
        <p:spPr>
          <a:xfrm>
            <a:off x="587829" y="901532"/>
            <a:ext cx="8610600" cy="1293028"/>
          </a:xfrm>
        </p:spPr>
        <p:txBody>
          <a:bodyPr/>
          <a:lstStyle/>
          <a:p>
            <a:pPr algn="ctr"/>
            <a:r>
              <a:rPr lang="en-IN" dirty="0"/>
              <a:t>Problem Statement</a:t>
            </a:r>
          </a:p>
        </p:txBody>
      </p:sp>
      <p:sp>
        <p:nvSpPr>
          <p:cNvPr id="7" name="Content Placeholder 6">
            <a:extLst>
              <a:ext uri="{FF2B5EF4-FFF2-40B4-BE49-F238E27FC236}">
                <a16:creationId xmlns:a16="http://schemas.microsoft.com/office/drawing/2014/main" id="{95BE0251-FC43-E270-3A35-B2725092F6C8}"/>
              </a:ext>
            </a:extLst>
          </p:cNvPr>
          <p:cNvSpPr>
            <a:spLocks noGrp="1"/>
          </p:cNvSpPr>
          <p:nvPr>
            <p:ph idx="1"/>
          </p:nvPr>
        </p:nvSpPr>
        <p:spPr/>
        <p:txBody>
          <a:bodyPr/>
          <a:lstStyle/>
          <a:p>
            <a:r>
              <a:rPr lang="en-US" dirty="0"/>
              <a:t>In existing system, the procedure of making an insurance claim for an automobile is laborious, and there is a delay before the first reimbursement is </a:t>
            </a:r>
            <a:r>
              <a:rPr lang="en-US" dirty="0" err="1"/>
              <a:t>authorised</a:t>
            </a:r>
            <a:r>
              <a:rPr lang="en-US" dirty="0"/>
              <a:t>. Insurance firms lose millions of dollars each year due to claim leakage as a result of the expansion of the vehicle sector and the daily rise in the number of accidents. The discrepancy between the company's actual spending and what they should have really spent is known as claim leakage. Ineffective claim processing, erroneous payments, human error such as a lack of quality control or poor customer service or even claim fraud may be to blame for this. Auditing closed claim files is the only way to find claim leakage.</a:t>
            </a:r>
            <a:endParaRPr lang="en-IN" dirty="0"/>
          </a:p>
        </p:txBody>
      </p:sp>
    </p:spTree>
    <p:extLst>
      <p:ext uri="{BB962C8B-B14F-4D97-AF65-F5344CB8AC3E}">
        <p14:creationId xmlns:p14="http://schemas.microsoft.com/office/powerpoint/2010/main" val="397908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D278-8852-F314-4C2E-CD547E01F905}"/>
              </a:ext>
            </a:extLst>
          </p:cNvPr>
          <p:cNvSpPr>
            <a:spLocks noGrp="1"/>
          </p:cNvSpPr>
          <p:nvPr>
            <p:ph type="title"/>
          </p:nvPr>
        </p:nvSpPr>
        <p:spPr>
          <a:xfrm>
            <a:off x="685800" y="901532"/>
            <a:ext cx="8610600" cy="1293028"/>
          </a:xfrm>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ED06FAF9-EDF8-96DD-CC04-94D6005B72E4}"/>
              </a:ext>
            </a:extLst>
          </p:cNvPr>
          <p:cNvSpPr>
            <a:spLocks noGrp="1"/>
          </p:cNvSpPr>
          <p:nvPr>
            <p:ph idx="1"/>
          </p:nvPr>
        </p:nvSpPr>
        <p:spPr/>
        <p:txBody>
          <a:bodyPr/>
          <a:lstStyle/>
          <a:p>
            <a:r>
              <a:rPr lang="en-US" dirty="0"/>
              <a:t>The proposed approach collects photographs of a person's damaged automobile, then </a:t>
            </a:r>
            <a:r>
              <a:rPr lang="en-US" dirty="0" err="1"/>
              <a:t>utilises</a:t>
            </a:r>
            <a:r>
              <a:rPr lang="en-US" dirty="0"/>
              <a:t> those images as input for a deep learning model that use image processing to </a:t>
            </a:r>
            <a:r>
              <a:rPr lang="en-US" dirty="0" err="1"/>
              <a:t>recognise</a:t>
            </a:r>
            <a:r>
              <a:rPr lang="en-US" dirty="0"/>
              <a:t> the elements of the image and determine the percentage of the vehicles’’ damage. After then, the images are separated into two groups: replace and repair. When the damage percentage is less than 80, the damaged part must be replaced; however, in the other case, the compensation amount is set depending on the damage percentage. Finally, it generates a comprehensive analysis report on the vehicle that is used to ask the insurance company for payment. </a:t>
            </a:r>
            <a:endParaRPr lang="en-IN" dirty="0"/>
          </a:p>
        </p:txBody>
      </p:sp>
    </p:spTree>
    <p:extLst>
      <p:ext uri="{BB962C8B-B14F-4D97-AF65-F5344CB8AC3E}">
        <p14:creationId xmlns:p14="http://schemas.microsoft.com/office/powerpoint/2010/main" val="160115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AFC5-ADA8-1F74-E8AF-217C09E91F56}"/>
              </a:ext>
            </a:extLst>
          </p:cNvPr>
          <p:cNvSpPr>
            <a:spLocks noGrp="1"/>
          </p:cNvSpPr>
          <p:nvPr>
            <p:ph type="title"/>
          </p:nvPr>
        </p:nvSpPr>
        <p:spPr>
          <a:xfrm>
            <a:off x="957743" y="705650"/>
            <a:ext cx="8610600" cy="1293028"/>
          </a:xfrm>
        </p:spPr>
        <p:txBody>
          <a:bodyPr/>
          <a:lstStyle/>
          <a:p>
            <a:pPr algn="ctr"/>
            <a:r>
              <a:rPr lang="en-IN" dirty="0"/>
              <a:t>prerequisites</a:t>
            </a:r>
          </a:p>
        </p:txBody>
      </p:sp>
      <p:sp>
        <p:nvSpPr>
          <p:cNvPr id="3" name="Content Placeholder 2">
            <a:extLst>
              <a:ext uri="{FF2B5EF4-FFF2-40B4-BE49-F238E27FC236}">
                <a16:creationId xmlns:a16="http://schemas.microsoft.com/office/drawing/2014/main" id="{E98DEBEC-C10E-D109-A1EC-5E12E15FA005}"/>
              </a:ext>
            </a:extLst>
          </p:cNvPr>
          <p:cNvSpPr>
            <a:spLocks noGrp="1"/>
          </p:cNvSpPr>
          <p:nvPr>
            <p:ph idx="1"/>
          </p:nvPr>
        </p:nvSpPr>
        <p:spPr/>
        <p:txBody>
          <a:bodyPr>
            <a:normAutofit fontScale="77500" lnSpcReduction="20000"/>
          </a:bodyPr>
          <a:lstStyle/>
          <a:p>
            <a:r>
              <a:rPr lang="en-IN" b="1" dirty="0"/>
              <a:t>Prerequisites Software Required : </a:t>
            </a:r>
          </a:p>
          <a:p>
            <a:pPr marL="457200" indent="-457200">
              <a:buAutoNum type="arabicPeriod"/>
            </a:pPr>
            <a:r>
              <a:rPr lang="en-IN" b="1" dirty="0"/>
              <a:t>Anaconda 3 - </a:t>
            </a:r>
            <a:r>
              <a:rPr lang="en-IN" b="1" dirty="0" err="1"/>
              <a:t>Jupyter</a:t>
            </a:r>
            <a:r>
              <a:rPr lang="en-IN" b="1" dirty="0"/>
              <a:t> </a:t>
            </a:r>
            <a:r>
              <a:rPr lang="en-IN" b="1" dirty="0" err="1"/>
              <a:t>NoteBook</a:t>
            </a:r>
            <a:r>
              <a:rPr lang="en-IN" b="1" dirty="0"/>
              <a:t> </a:t>
            </a:r>
          </a:p>
          <a:p>
            <a:pPr marL="457200" indent="-457200">
              <a:buAutoNum type="arabicPeriod"/>
            </a:pPr>
            <a:r>
              <a:rPr lang="en-IN" b="1" dirty="0"/>
              <a:t> </a:t>
            </a:r>
            <a:r>
              <a:rPr lang="en-IN" b="1" dirty="0" err="1"/>
              <a:t>Cloudant</a:t>
            </a:r>
            <a:r>
              <a:rPr lang="en-IN" b="1" dirty="0"/>
              <a:t> DB </a:t>
            </a:r>
          </a:p>
          <a:p>
            <a:pPr marL="0" indent="0">
              <a:buNone/>
            </a:pPr>
            <a:r>
              <a:rPr lang="en-IN" b="1" dirty="0"/>
              <a:t>Deployment Phases : </a:t>
            </a:r>
          </a:p>
          <a:p>
            <a:pPr marL="457200" indent="-457200">
              <a:buAutoNum type="arabicParenR"/>
            </a:pPr>
            <a:r>
              <a:rPr lang="en-IN" b="1" dirty="0"/>
              <a:t>Front End : </a:t>
            </a:r>
          </a:p>
          <a:p>
            <a:pPr marL="0" indent="0">
              <a:buNone/>
            </a:pPr>
            <a:r>
              <a:rPr lang="en-IN" b="1" dirty="0"/>
              <a:t>         a.HTML</a:t>
            </a:r>
          </a:p>
          <a:p>
            <a:pPr marL="0" indent="0">
              <a:buNone/>
            </a:pPr>
            <a:r>
              <a:rPr lang="en-IN" b="1" dirty="0"/>
              <a:t>         b.CSS </a:t>
            </a:r>
          </a:p>
          <a:p>
            <a:pPr marL="0" indent="0">
              <a:buNone/>
            </a:pPr>
            <a:r>
              <a:rPr lang="en-IN" b="1" dirty="0"/>
              <a:t>2) Back End : </a:t>
            </a:r>
          </a:p>
          <a:p>
            <a:pPr marL="457200" indent="-457200">
              <a:buAutoNum type="alphaLcPeriod"/>
            </a:pPr>
            <a:r>
              <a:rPr lang="en-IN" b="1" dirty="0"/>
              <a:t>Python code </a:t>
            </a:r>
          </a:p>
          <a:p>
            <a:pPr marL="0" indent="0">
              <a:buNone/>
            </a:pPr>
            <a:r>
              <a:rPr lang="en-IN" b="1" dirty="0"/>
              <a:t>b. Flask </a:t>
            </a:r>
          </a:p>
          <a:p>
            <a:pPr marL="0" indent="0">
              <a:buNone/>
            </a:pPr>
            <a:r>
              <a:rPr lang="en-IN" b="1" dirty="0"/>
              <a:t>c. </a:t>
            </a:r>
            <a:r>
              <a:rPr lang="en-IN" b="1" dirty="0" err="1"/>
              <a:t>Cloudant</a:t>
            </a:r>
            <a:r>
              <a:rPr lang="en-IN" b="1" dirty="0"/>
              <a:t> DB </a:t>
            </a:r>
          </a:p>
          <a:p>
            <a:pPr marL="0" indent="0">
              <a:buNone/>
            </a:pPr>
            <a:r>
              <a:rPr lang="en-IN" b="1" dirty="0"/>
              <a:t>Python Packages : </a:t>
            </a:r>
          </a:p>
          <a:p>
            <a:pPr marL="0" indent="0">
              <a:buNone/>
            </a:pPr>
            <a:r>
              <a:rPr lang="en-IN" b="1" dirty="0"/>
              <a:t>1) </a:t>
            </a:r>
            <a:r>
              <a:rPr lang="en-IN" b="1" dirty="0" err="1"/>
              <a:t>Numpy</a:t>
            </a:r>
            <a:r>
              <a:rPr lang="en-IN" b="1" dirty="0"/>
              <a:t> 2) Pandas 3) </a:t>
            </a:r>
            <a:r>
              <a:rPr lang="en-IN" b="1" dirty="0" err="1"/>
              <a:t>Tensorflow</a:t>
            </a:r>
            <a:r>
              <a:rPr lang="en-IN" b="1" dirty="0"/>
              <a:t> 2.3.2 4) </a:t>
            </a:r>
            <a:r>
              <a:rPr lang="en-IN" b="1" dirty="0" err="1"/>
              <a:t>Keras</a:t>
            </a:r>
            <a:r>
              <a:rPr lang="en-IN" b="1" dirty="0"/>
              <a:t> 2.3.1 5) Scikit learn 6) Flask</a:t>
            </a:r>
          </a:p>
        </p:txBody>
      </p:sp>
    </p:spTree>
    <p:extLst>
      <p:ext uri="{BB962C8B-B14F-4D97-AF65-F5344CB8AC3E}">
        <p14:creationId xmlns:p14="http://schemas.microsoft.com/office/powerpoint/2010/main" val="20719815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262</TotalTime>
  <Words>311</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Cambria</vt:lpstr>
      <vt:lpstr>Century Gothic</vt:lpstr>
      <vt:lpstr>Vapor Trail</vt:lpstr>
      <vt:lpstr>Vehicle damage analysis</vt:lpstr>
      <vt:lpstr>Problem Statement</vt:lpstr>
      <vt:lpstr>Proposed solution</vt:lpstr>
      <vt:lpstr>prerequisites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damage analysis</dc:title>
  <dc:creator>Kavie Nivesh V</dc:creator>
  <cp:lastModifiedBy>PRAVEEN KRISHNAKANTH</cp:lastModifiedBy>
  <cp:revision>2</cp:revision>
  <dcterms:created xsi:type="dcterms:W3CDTF">2023-04-18T05:30:57Z</dcterms:created>
  <dcterms:modified xsi:type="dcterms:W3CDTF">2023-04-18T09:56:34Z</dcterms:modified>
</cp:coreProperties>
</file>