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81" r:id="rId1"/>
  </p:sldMasterIdLst>
  <p:notesMasterIdLst>
    <p:notesMasterId r:id="rId2"/>
  </p:notesMasterIdLst>
  <p:sldIdLst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80" r:id="rId13"/>
    <p:sldId id="381" r:id="rId14"/>
    <p:sldId id="382" r:id="rId15"/>
    <p:sldId id="383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29047"/>
            <a:ext cx="9982200" cy="141097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400" lang="en-US"/>
              <a:t>PRAVEEN </a:t>
            </a:r>
            <a:r>
              <a:rPr altLang="en-IN" dirty="0" sz="2400" lang="en-US"/>
              <a:t>K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G</a:t>
            </a:r>
            <a:endParaRPr altLang="en-US" lang="zh-CN"/>
          </a:p>
          <a:p>
            <a:r>
              <a:rPr dirty="0" sz="2400" lang="en-US"/>
              <a:t>REGISTER NO: 2213111036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altLang="en-IN" sz="2400" lang="en-US"/>
              <a:t>9E1E33194ED172584E148791772833B7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13015"/>
            <a:ext cx="235712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194690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526351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331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609218"/>
            <a:ext cx="501459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2024-03-29T04:07:22Z</dcterms:created>
  <dcterms:modified xsi:type="dcterms:W3CDTF">2024-08-31T13:46:23Z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351e4b896e7947658676463d411949e0</vt:lpwstr>
  </property>
</Properties>
</file>