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6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36371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MRS.G.M.SASIKALA</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242180" y="5183902"/>
            <a:ext cx="506313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PRAVEEN.M(210701193)</a:t>
            </a:r>
          </a:p>
          <a:p>
            <a:pPr>
              <a:spcBef>
                <a:spcPct val="0"/>
              </a:spcBef>
              <a:buClrTx/>
              <a:buFontTx/>
              <a:buNone/>
            </a:pPr>
            <a:r>
              <a:rPr lang="en-IN" altLang="en-US" sz="2400" b="1" dirty="0">
                <a:solidFill>
                  <a:srgbClr val="FF0000"/>
                </a:solidFill>
              </a:rPr>
              <a:t>MONASHREE.D(210701165)	</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3" name="TextBox 2">
            <a:extLst>
              <a:ext uri="{FF2B5EF4-FFF2-40B4-BE49-F238E27FC236}">
                <a16:creationId xmlns:a16="http://schemas.microsoft.com/office/drawing/2014/main" id="{0ACE6D22-11DE-23F7-6D22-8E868B99D6CA}"/>
              </a:ext>
            </a:extLst>
          </p:cNvPr>
          <p:cNvSpPr txBox="1"/>
          <p:nvPr/>
        </p:nvSpPr>
        <p:spPr>
          <a:xfrm>
            <a:off x="2212771" y="2889803"/>
            <a:ext cx="7669482" cy="1323439"/>
          </a:xfrm>
          <a:prstGeom prst="rect">
            <a:avLst/>
          </a:prstGeom>
          <a:noFill/>
        </p:spPr>
        <p:txBody>
          <a:bodyPr wrap="square" rtlCol="0">
            <a:spAutoFit/>
          </a:bodyPr>
          <a:lstStyle/>
          <a:p>
            <a:r>
              <a:rPr lang="en-US" sz="4000" dirty="0" err="1"/>
              <a:t>Iot</a:t>
            </a:r>
            <a:r>
              <a:rPr lang="en-US" sz="4000" dirty="0"/>
              <a:t> Based Connected pet     			companion</a:t>
            </a:r>
            <a:endParaRPr lang="en-IN" sz="4000" dirty="0"/>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Connected pet companion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is a project designed to enhance the care and supervision of pets, particularly when owners are away. With the increasing demands on people's time, pets are often left alone, which can lead to stress and safety concerns. This project leverages cutting-edge IoT technology to create a comprehensive solution that addresses these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challenges.The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Automated Pet House features include a pet feeder and also monitors critical environmental parameters such as temperature, humidity, and water levels providing comfort and companionship even from a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distance.This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project enhances well-being of pet but </a:t>
            </a:r>
            <a:r>
              <a:rPr lang="en-US" altLang="en-US" sz="2400" dirty="0">
                <a:solidFill>
                  <a:srgbClr val="000000"/>
                </a:solidFill>
                <a:latin typeface="Times New Roman" panose="02020603050405020304" pitchFamily="18" charset="0"/>
                <a:cs typeface="Times New Roman" panose="02020603050405020304" pitchFamily="18" charset="0"/>
              </a:rPr>
              <a:t>and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provides peace of mind to </a:t>
            </a:r>
            <a:r>
              <a:rPr lang="en-US" altLang="en-US" sz="2400" dirty="0">
                <a:solidFill>
                  <a:srgbClr val="000000"/>
                </a:solidFill>
                <a:latin typeface="Times New Roman" panose="02020603050405020304" pitchFamily="18" charset="0"/>
                <a:cs typeface="Times New Roman" panose="02020603050405020304" pitchFamily="18" charset="0"/>
              </a:rPr>
              <a:t>their</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owners, making it a valuable addition to modern pet care solutions.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8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Modern lifestyles often require pet owners to leave their pets alone for extended periods, leading to concerns about potential accidents, health issues, and emotional stress in pets.  The motivation for this project arises from the need for a comprehensive solution that offers </a:t>
            </a:r>
            <a:r>
              <a:rPr lang="en-US" altLang="en-US" sz="2400" dirty="0">
                <a:solidFill>
                  <a:srgbClr val="000000"/>
                </a:solidFill>
                <a:latin typeface="Times New Roman" panose="02020603050405020304" pitchFamily="18" charset="0"/>
                <a:cs typeface="Times New Roman" panose="02020603050405020304" pitchFamily="18" charset="0"/>
              </a:rPr>
              <a:t>proper diet and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environmental </a:t>
            </a:r>
            <a:r>
              <a:rPr lang="en-US" altLang="en-US" sz="2400" dirty="0">
                <a:solidFill>
                  <a:srgbClr val="000000"/>
                </a:solidFill>
                <a:latin typeface="Times New Roman" panose="02020603050405020304" pitchFamily="18" charset="0"/>
                <a:cs typeface="Times New Roman" panose="02020603050405020304" pitchFamily="18" charset="0"/>
              </a:rPr>
              <a:t>monitoring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to mitigate these issues. </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85845" y="1749425"/>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existing systems for pet care primarily rely on </a:t>
            </a:r>
          </a:p>
          <a:p>
            <a:pPr marL="457200" marR="0" lvl="0" indent="-457200" algn="l" defTabSz="914400" rtl="0" eaLnBrk="0" fontAlgn="base" latinLnBrk="0" hangingPunct="0">
              <a:lnSpc>
                <a:spcPct val="100000"/>
              </a:lnSpc>
              <a:spcBef>
                <a:spcPct val="20000"/>
              </a:spcBef>
              <a:spcAft>
                <a:spcPct val="0"/>
              </a:spcAft>
              <a:buClr>
                <a:srgbClr val="CC0000"/>
              </a:buClr>
              <a:buSzTx/>
              <a:buFont typeface="+mj-lt"/>
              <a:buAutoNum type="arabicPeriod"/>
              <a:tabLst/>
              <a:defRPr/>
            </a:pPr>
            <a:r>
              <a:rPr lang="en-US" altLang="en-US" sz="2400" dirty="0">
                <a:solidFill>
                  <a:srgbClr val="000000"/>
                </a:solidFill>
                <a:latin typeface="Times New Roman" panose="02020603050405020304" pitchFamily="18" charset="0"/>
                <a:cs typeface="Times New Roman" panose="02020603050405020304" pitchFamily="18" charset="0"/>
              </a:rPr>
              <a:t>S</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tandalone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devices</a:t>
            </a:r>
          </a:p>
          <a:p>
            <a:pPr marL="457200" marR="0" lvl="0" indent="-457200" algn="l" defTabSz="914400" rtl="0" eaLnBrk="0" fontAlgn="base" latinLnBrk="0" hangingPunct="0">
              <a:lnSpc>
                <a:spcPct val="100000"/>
              </a:lnSpc>
              <a:spcBef>
                <a:spcPct val="20000"/>
              </a:spcBef>
              <a:spcAft>
                <a:spcPct val="0"/>
              </a:spcAft>
              <a:buClr>
                <a:srgbClr val="CC0000"/>
              </a:buClr>
              <a:buSzTx/>
              <a:buAutoNum type="arabicPeriod" startAt="2"/>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Manual methods, often lacking integration and comprehensive monitoring</a:t>
            </a:r>
          </a:p>
          <a:p>
            <a:pPr marL="457200" marR="0" lvl="0" indent="-457200" algn="l" defTabSz="914400" rtl="0" eaLnBrk="0" fontAlgn="base" latinLnBrk="0" hangingPunct="0">
              <a:lnSpc>
                <a:spcPct val="100000"/>
              </a:lnSpc>
              <a:spcBef>
                <a:spcPct val="20000"/>
              </a:spcBef>
              <a:spcAft>
                <a:spcPct val="0"/>
              </a:spcAft>
              <a:buClr>
                <a:srgbClr val="CC0000"/>
              </a:buClr>
              <a:buSzTx/>
              <a:buAutoNum type="arabicPeriod" startAt="2"/>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Standard pet feeders dispense food </a:t>
            </a:r>
            <a:r>
              <a:rPr lang="en-US" altLang="en-US" sz="2400" dirty="0">
                <a:solidFill>
                  <a:srgbClr val="000000"/>
                </a:solidFill>
                <a:latin typeface="Times New Roman" panose="02020603050405020304" pitchFamily="18" charset="0"/>
                <a:cs typeface="Times New Roman" panose="02020603050405020304" pitchFamily="18" charset="0"/>
              </a:rPr>
              <a:t>at set times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457200" marR="0" lvl="0" indent="-457200" algn="l" defTabSz="914400" rtl="0" eaLnBrk="0" fontAlgn="base" latinLnBrk="0" hangingPunct="0">
              <a:lnSpc>
                <a:spcPct val="100000"/>
              </a:lnSpc>
              <a:spcBef>
                <a:spcPct val="20000"/>
              </a:spcBef>
              <a:spcAft>
                <a:spcPct val="0"/>
              </a:spcAft>
              <a:buClr>
                <a:srgbClr val="CC0000"/>
              </a:buClr>
              <a:buSzTx/>
              <a:buAutoNum type="arabicPeriod" startAt="2"/>
              <a:tabLst/>
              <a:defRPr/>
            </a:pPr>
            <a:r>
              <a:rPr lang="en-US" altLang="en-US" sz="2400" dirty="0">
                <a:solidFill>
                  <a:srgbClr val="000000"/>
                </a:solidFill>
                <a:latin typeface="Times New Roman" panose="02020603050405020304" pitchFamily="18" charset="0"/>
                <a:cs typeface="Times New Roman" panose="02020603050405020304" pitchFamily="18" charset="0"/>
              </a:rPr>
              <a:t>E</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nvironmental</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monitoring for factors like temperature and humidity is usually handled separately, if at all.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57200" marR="0" lvl="0" indent="-457200" algn="l" defTabSz="914400" rtl="0" eaLnBrk="0" fontAlgn="base" latinLnBrk="0" hangingPunct="0">
              <a:lnSpc>
                <a:spcPct val="100000"/>
              </a:lnSpc>
              <a:spcBef>
                <a:spcPct val="20000"/>
              </a:spcBef>
              <a:spcAft>
                <a:spcPct val="0"/>
              </a:spcAft>
              <a:buClr>
                <a:srgbClr val="CC0000"/>
              </a:buClr>
              <a:buSzTx/>
              <a:buFont typeface="+mj-lt"/>
              <a:buAutoNum type="arabicPeriod"/>
              <a:tabLst/>
              <a:defRPr/>
            </a:pPr>
            <a:r>
              <a:rPr lang="en-US" altLang="en-US" sz="2400" dirty="0">
                <a:solidFill>
                  <a:srgbClr val="000000"/>
                </a:solidFill>
                <a:latin typeface="Times New Roman" panose="02020603050405020304" pitchFamily="18" charset="0"/>
                <a:cs typeface="Times New Roman" panose="02020603050405020304" pitchFamily="18" charset="0"/>
              </a:rPr>
              <a:t>Pet Health Monitoring</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20000"/>
              </a:spcBef>
              <a:spcAft>
                <a:spcPct val="0"/>
              </a:spcAft>
              <a:buClr>
                <a:srgbClr val="CC0000"/>
              </a:buClr>
              <a:buSzTx/>
              <a:buFont typeface="+mj-lt"/>
              <a:buAutoNum type="arabicPeriod"/>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Promote Pet Well-being</a:t>
            </a:r>
          </a:p>
          <a:p>
            <a:pPr marL="457200" lvl="0" indent="-457200">
              <a:buClr>
                <a:srgbClr val="CC0000"/>
              </a:buClr>
              <a:buFont typeface="+mj-lt"/>
              <a:buAutoNum type="arabicPeriod"/>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Provide Convenience for pet owners</a:t>
            </a:r>
          </a:p>
          <a:p>
            <a:pPr marL="457200" lvl="0" indent="-457200">
              <a:buClr>
                <a:srgbClr val="CC0000"/>
              </a:buClr>
              <a:buFont typeface="+mj-lt"/>
              <a:buAutoNum type="arabicPeriod"/>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Temporary Pet </a:t>
            </a:r>
            <a:r>
              <a:rPr lang="en-US" altLang="en-US" sz="2400" dirty="0">
                <a:solidFill>
                  <a:srgbClr val="000000"/>
                </a:solidFill>
                <a:latin typeface="Times New Roman" panose="02020603050405020304" pitchFamily="18" charset="0"/>
                <a:cs typeface="Times New Roman" panose="02020603050405020304" pitchFamily="18" charset="0"/>
              </a:rPr>
              <a:t>C</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ompanion</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project presents an innovative solution to modern pet care challenges by integrating IoT technology into a comprehensive system. This smart pet house combines features like pet feeding with </a:t>
            </a:r>
            <a:r>
              <a:rPr lang="en-US" altLang="en-US" sz="2400" dirty="0">
                <a:solidFill>
                  <a:srgbClr val="000000"/>
                </a:solidFill>
                <a:latin typeface="Times New Roman" panose="02020603050405020304" pitchFamily="18" charset="0"/>
                <a:cs typeface="Times New Roman" panose="02020603050405020304" pitchFamily="18" charset="0"/>
              </a:rPr>
              <a:t>temperature monitoring</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to enhance pet safety and well-being. Key components include sensors to monitor temperature, humidity, and water levels. The system features alerts for emergencies </a:t>
            </a:r>
            <a:r>
              <a:rPr lang="en-US" altLang="en-US" sz="2400" dirty="0">
                <a:solidFill>
                  <a:srgbClr val="000000"/>
                </a:solidFill>
                <a:latin typeface="Times New Roman" panose="02020603050405020304" pitchFamily="18" charset="0"/>
                <a:cs typeface="Times New Roman" panose="02020603050405020304" pitchFamily="18" charset="0"/>
              </a:rPr>
              <a:t>such as body temperature and</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environmental changes. Additionally it has motion sensor to detect its range activity and provide lighting when necessary. By providing a unified platform for monitoring</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environmental changes, proper diet</a:t>
            </a:r>
            <a:r>
              <a:rPr lang="en-US" altLang="en-US" sz="2400" dirty="0">
                <a:solidFill>
                  <a:srgbClr val="000000"/>
                </a:solidFill>
                <a:latin typeface="Times New Roman" panose="02020603050405020304" pitchFamily="18" charset="0"/>
                <a:cs typeface="Times New Roman" panose="02020603050405020304" pitchFamily="18" charset="0"/>
              </a:rPr>
              <a:t> ,health condition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this project </a:t>
            </a:r>
            <a:r>
              <a:rPr lang="en-US" altLang="en-US" sz="2400" dirty="0">
                <a:solidFill>
                  <a:srgbClr val="000000"/>
                </a:solidFill>
                <a:latin typeface="Times New Roman" panose="02020603050405020304" pitchFamily="18" charset="0"/>
                <a:cs typeface="Times New Roman" panose="02020603050405020304" pitchFamily="18" charset="0"/>
              </a:rPr>
              <a:t>seeks to address the limitations of current pet care solutions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675</TotalTime>
  <Words>450</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mona shree</cp:lastModifiedBy>
  <cp:revision>11</cp:revision>
  <dcterms:created xsi:type="dcterms:W3CDTF">2023-08-03T04:32:32Z</dcterms:created>
  <dcterms:modified xsi:type="dcterms:W3CDTF">2024-08-05T09:26:55Z</dcterms:modified>
</cp:coreProperties>
</file>