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1" r:id="rId4"/>
    <p:sldId id="259" r:id="rId5"/>
    <p:sldId id="260" r:id="rId6"/>
  </p:sldIdLst>
  <p:sldSz cx="12620625" cy="7219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0B8BB-58A1-4D29-926A-A6D653DA4BC7}" v="5" dt="2021-07-17T16:28:21.398"/>
    <p1510:client id="{17B0F6AF-75DF-44E1-A22E-80C0D05AB9B4}" v="2108" dt="2021-07-16T11:19:44.142"/>
    <p1510:client id="{367E63EE-6E9A-4BDC-A8E1-4B6D719257CF}" v="735" dt="2021-07-16T16:44:00.458"/>
    <p1510:client id="{813E0ABA-4CC5-4099-BD71-DD584A27B6FF}" v="13" dt="2021-07-17T10:02:35.089"/>
    <p1510:client id="{878E11C7-6501-42EC-AA8C-BC2A670E853B}" v="1600" dt="2021-07-17T05:23:48.386"/>
    <p1510:client id="{FE1285C6-6380-4448-A065-FE517C7B2F9E}" v="30" dt="2021-07-17T06:16:26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5:23:16.6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1756 4352 16383 0 0,'0'-5'0'0'0,"0"-6"0"0"0,-4-6 0 0 0,-7-4 0 0 0,-5-5 0 0 0,-1-1 0 0 0,-1-6 0 0 0,2-7 0 0 0,4-1 0 0 0,0-3 0 0 0,1 1 0 0 0,3 4 0 0 0,2 3 0 0 0,3 3 0 0 0,7 8 0 0 0,1 2 0 0 0,6 2 0 0 0,5-2 0 0 0,4 0 0 0 0,3-2 0 0 0,3-1 0 0 0,9-1 0 0 0,14 0 0 0 0,15-6 0 0 0,16-1 0 0 0,3-4 0 0 0,1-1 0 0 0,-5 2 0 0 0,-3 7 0 0 0,-4 4 0 0 0,-1 6 0 0 0,0 7 0 0 0,-7 5 0 0 0,-1 14 0 0 0,3 11 0 0 0,3 15 0 0 0,4 18 0 0 0,-6 4 0 0 0,-6 3 0 0 0,-8-4 0 0 0,-9-6 0 0 0,-12-7 0 0 0,-12 0 0 0 0,-3-2 0 0 0,-7 6 0 0 0,-3 14 0 0 0,-4 12 0 0 0,-2-1 0 0 0,-1-4 0 0 0,-1-7 0 0 0,0-10 0 0 0,0-7 0 0 0,1-7 0 0 0,-5-4 0 0 0,-2 2 0 0 0,-8 1 0 0 0,-10 8 0 0 0,-7 7 0 0 0,-1 14 0 0 0,-4 10 0 0 0,-6 3 0 0 0,1 7 0 0 0,-2 4 0 0 0,-2-3 0 0 0,2-2 0 0 0,-5-10 0 0 0,-8-3 0 0 0,-8-3 0 0 0,-1-9 0 0 0,1-4 0 0 0,2-6 0 0 0,4-2 0 0 0,2-8 0 0 0,6 0 0 0 0,4-8 0 0 0,-1-7 0 0 0,0-8 0 0 0,-1-6 0 0 0,-1-4 0 0 0,3-3 0 0 0,0-1 0 0 0,0-5 0 0 0,-11-11 0 0 0,-8-12 0 0 0,-3-11 0 0 0,-3-7 0 0 0,7-6 0 0 0,5-3 0 0 0,12 4 0 0 0,11 0 0 0 0,11 6 0 0 0,19 4 0 0 0,10 6 0 0 0,15 4 0 0 0,17 3 0 0 0,12-4 0 0 0,20-9 0 0 0,13-3 0 0 0,10 1 0 0 0,8 5 0 0 0,6-2 0 0 0,-2 2 0 0 0,-8 8 0 0 0,-17 8 0 0 0,-12 9 0 0 0,-7 7 0 0 0,-10 4 0 0 0,-9 3 0 0 0,-1 6 0 0 0,2 2 0 0 0,2 4 0 0 0,0 1 0 0 0,5 2 0 0 0,4 3 0 0 0,3 9 0 0 0,1 8 0 0 0,4-1 0 0 0,2-2 0 0 0,-6 3 0 0 0,-2 5 0 0 0,-2 0 0 0 0,0-1 0 0 0,-5-4 0 0 0,0-2 0 0 0,-4-2 0 0 0,-5-3 0 0 0,-4-4 0 0 0,-3-3 0 0 0,-6 0 0 0 0,-4-3 0 0 0,-4-1 0 0 0,-1-2 0 0 0,2 0 0 0 0,-3 2 0 0 0,2 4 0 0 0,-2 2 0 0 0,-4 3 0 0 0,1 0 0 0 0,-1 2 0 0 0,-3 0 0 0 0,-2 5 0 0 0,-2 1 0 0 0,3 10 0 0 0,5 6 0 0 0,5 4 0 0 0,0 2 0 0 0,2-8 0 0 0,-3-7 0 0 0,-3-7 0 0 0,-4-9-16383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578" y="1181599"/>
            <a:ext cx="9465469" cy="2513612"/>
          </a:xfrm>
        </p:spPr>
        <p:txBody>
          <a:bodyPr anchor="b"/>
          <a:lstStyle>
            <a:lvl1pPr algn="ctr">
              <a:defRPr sz="1048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578" y="3792146"/>
            <a:ext cx="9465469" cy="1743149"/>
          </a:xfrm>
        </p:spPr>
        <p:txBody>
          <a:bodyPr/>
          <a:lstStyle>
            <a:lvl1pPr marL="0" indent="0" algn="ctr">
              <a:buNone/>
              <a:defRPr sz="4195"/>
            </a:lvl1pPr>
            <a:lvl2pPr marL="799186" indent="0" algn="ctr">
              <a:buNone/>
              <a:defRPr sz="3496"/>
            </a:lvl2pPr>
            <a:lvl3pPr marL="1598371" indent="0" algn="ctr">
              <a:buNone/>
              <a:defRPr sz="3146"/>
            </a:lvl3pPr>
            <a:lvl4pPr marL="2397557" indent="0" algn="ctr">
              <a:buNone/>
              <a:defRPr sz="2797"/>
            </a:lvl4pPr>
            <a:lvl5pPr marL="3196742" indent="0" algn="ctr">
              <a:buNone/>
              <a:defRPr sz="2797"/>
            </a:lvl5pPr>
            <a:lvl6pPr marL="3995928" indent="0" algn="ctr">
              <a:buNone/>
              <a:defRPr sz="2797"/>
            </a:lvl6pPr>
            <a:lvl7pPr marL="4795114" indent="0" algn="ctr">
              <a:buNone/>
              <a:defRPr sz="2797"/>
            </a:lvl7pPr>
            <a:lvl8pPr marL="5594299" indent="0" algn="ctr">
              <a:buNone/>
              <a:defRPr sz="2797"/>
            </a:lvl8pPr>
            <a:lvl9pPr marL="6393485" indent="0" algn="ctr">
              <a:buNone/>
              <a:defRPr sz="279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9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1635" y="384395"/>
            <a:ext cx="2721322" cy="611857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7668" y="384395"/>
            <a:ext cx="8006209" cy="61185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95" y="1799975"/>
            <a:ext cx="10885289" cy="3003298"/>
          </a:xfrm>
        </p:spPr>
        <p:txBody>
          <a:bodyPr anchor="b"/>
          <a:lstStyle>
            <a:lvl1pPr>
              <a:defRPr sz="1048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95" y="4831685"/>
            <a:ext cx="10885289" cy="1579364"/>
          </a:xfrm>
        </p:spPr>
        <p:txBody>
          <a:bodyPr/>
          <a:lstStyle>
            <a:lvl1pPr marL="0" indent="0">
              <a:buNone/>
              <a:defRPr sz="4195">
                <a:solidFill>
                  <a:schemeClr val="tx1">
                    <a:tint val="75000"/>
                  </a:schemeClr>
                </a:solidFill>
              </a:defRPr>
            </a:lvl1pPr>
            <a:lvl2pPr marL="799186" indent="0">
              <a:buNone/>
              <a:defRPr sz="3496">
                <a:solidFill>
                  <a:schemeClr val="tx1">
                    <a:tint val="75000"/>
                  </a:schemeClr>
                </a:solidFill>
              </a:defRPr>
            </a:lvl2pPr>
            <a:lvl3pPr marL="1598371" indent="0">
              <a:buNone/>
              <a:defRPr sz="3146">
                <a:solidFill>
                  <a:schemeClr val="tx1">
                    <a:tint val="75000"/>
                  </a:schemeClr>
                </a:solidFill>
              </a:defRPr>
            </a:lvl3pPr>
            <a:lvl4pPr marL="2397557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4pPr>
            <a:lvl5pPr marL="3196742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5pPr>
            <a:lvl6pPr marL="3995928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6pPr>
            <a:lvl7pPr marL="4795114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7pPr>
            <a:lvl8pPr marL="5594299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8pPr>
            <a:lvl9pPr marL="6393485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2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668" y="1921977"/>
            <a:ext cx="5363766" cy="45809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9191" y="1921977"/>
            <a:ext cx="5363766" cy="45809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12" y="384396"/>
            <a:ext cx="10885289" cy="13955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313" y="1769891"/>
            <a:ext cx="5339115" cy="867396"/>
          </a:xfrm>
        </p:spPr>
        <p:txBody>
          <a:bodyPr anchor="b"/>
          <a:lstStyle>
            <a:lvl1pPr marL="0" indent="0">
              <a:buNone/>
              <a:defRPr sz="4195" b="1"/>
            </a:lvl1pPr>
            <a:lvl2pPr marL="799186" indent="0">
              <a:buNone/>
              <a:defRPr sz="3496" b="1"/>
            </a:lvl2pPr>
            <a:lvl3pPr marL="1598371" indent="0">
              <a:buNone/>
              <a:defRPr sz="3146" b="1"/>
            </a:lvl3pPr>
            <a:lvl4pPr marL="2397557" indent="0">
              <a:buNone/>
              <a:defRPr sz="2797" b="1"/>
            </a:lvl4pPr>
            <a:lvl5pPr marL="3196742" indent="0">
              <a:buNone/>
              <a:defRPr sz="2797" b="1"/>
            </a:lvl5pPr>
            <a:lvl6pPr marL="3995928" indent="0">
              <a:buNone/>
              <a:defRPr sz="2797" b="1"/>
            </a:lvl6pPr>
            <a:lvl7pPr marL="4795114" indent="0">
              <a:buNone/>
              <a:defRPr sz="2797" b="1"/>
            </a:lvl7pPr>
            <a:lvl8pPr marL="5594299" indent="0">
              <a:buNone/>
              <a:defRPr sz="2797" b="1"/>
            </a:lvl8pPr>
            <a:lvl9pPr marL="6393485" indent="0">
              <a:buNone/>
              <a:defRPr sz="279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9313" y="2637287"/>
            <a:ext cx="5339115" cy="3879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9192" y="1769891"/>
            <a:ext cx="5365409" cy="867396"/>
          </a:xfrm>
        </p:spPr>
        <p:txBody>
          <a:bodyPr anchor="b"/>
          <a:lstStyle>
            <a:lvl1pPr marL="0" indent="0">
              <a:buNone/>
              <a:defRPr sz="4195" b="1"/>
            </a:lvl1pPr>
            <a:lvl2pPr marL="799186" indent="0">
              <a:buNone/>
              <a:defRPr sz="3496" b="1"/>
            </a:lvl2pPr>
            <a:lvl3pPr marL="1598371" indent="0">
              <a:buNone/>
              <a:defRPr sz="3146" b="1"/>
            </a:lvl3pPr>
            <a:lvl4pPr marL="2397557" indent="0">
              <a:buNone/>
              <a:defRPr sz="2797" b="1"/>
            </a:lvl4pPr>
            <a:lvl5pPr marL="3196742" indent="0">
              <a:buNone/>
              <a:defRPr sz="2797" b="1"/>
            </a:lvl5pPr>
            <a:lvl6pPr marL="3995928" indent="0">
              <a:buNone/>
              <a:defRPr sz="2797" b="1"/>
            </a:lvl6pPr>
            <a:lvl7pPr marL="4795114" indent="0">
              <a:buNone/>
              <a:defRPr sz="2797" b="1"/>
            </a:lvl7pPr>
            <a:lvl8pPr marL="5594299" indent="0">
              <a:buNone/>
              <a:defRPr sz="2797" b="1"/>
            </a:lvl8pPr>
            <a:lvl9pPr marL="6393485" indent="0">
              <a:buNone/>
              <a:defRPr sz="279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9192" y="2637287"/>
            <a:ext cx="5365409" cy="3879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5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12" y="481330"/>
            <a:ext cx="4070480" cy="1684655"/>
          </a:xfrm>
        </p:spPr>
        <p:txBody>
          <a:bodyPr anchor="b"/>
          <a:lstStyle>
            <a:lvl1pPr>
              <a:defRPr sz="559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410" y="1039540"/>
            <a:ext cx="6389191" cy="5130844"/>
          </a:xfrm>
        </p:spPr>
        <p:txBody>
          <a:bodyPr/>
          <a:lstStyle>
            <a:lvl1pPr>
              <a:defRPr sz="5594"/>
            </a:lvl1pPr>
            <a:lvl2pPr>
              <a:defRPr sz="4894"/>
            </a:lvl2pPr>
            <a:lvl3pPr>
              <a:defRPr sz="4195"/>
            </a:lvl3pPr>
            <a:lvl4pPr>
              <a:defRPr sz="3496"/>
            </a:lvl4pPr>
            <a:lvl5pPr>
              <a:defRPr sz="3496"/>
            </a:lvl5pPr>
            <a:lvl6pPr>
              <a:defRPr sz="3496"/>
            </a:lvl6pPr>
            <a:lvl7pPr>
              <a:defRPr sz="3496"/>
            </a:lvl7pPr>
            <a:lvl8pPr>
              <a:defRPr sz="3496"/>
            </a:lvl8pPr>
            <a:lvl9pPr>
              <a:defRPr sz="349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312" y="2165985"/>
            <a:ext cx="4070480" cy="4012755"/>
          </a:xfrm>
        </p:spPr>
        <p:txBody>
          <a:bodyPr/>
          <a:lstStyle>
            <a:lvl1pPr marL="0" indent="0">
              <a:buNone/>
              <a:defRPr sz="2797"/>
            </a:lvl1pPr>
            <a:lvl2pPr marL="799186" indent="0">
              <a:buNone/>
              <a:defRPr sz="2447"/>
            </a:lvl2pPr>
            <a:lvl3pPr marL="1598371" indent="0">
              <a:buNone/>
              <a:defRPr sz="2098"/>
            </a:lvl3pPr>
            <a:lvl4pPr marL="2397557" indent="0">
              <a:buNone/>
              <a:defRPr sz="1748"/>
            </a:lvl4pPr>
            <a:lvl5pPr marL="3196742" indent="0">
              <a:buNone/>
              <a:defRPr sz="1748"/>
            </a:lvl5pPr>
            <a:lvl6pPr marL="3995928" indent="0">
              <a:buNone/>
              <a:defRPr sz="1748"/>
            </a:lvl6pPr>
            <a:lvl7pPr marL="4795114" indent="0">
              <a:buNone/>
              <a:defRPr sz="1748"/>
            </a:lvl7pPr>
            <a:lvl8pPr marL="5594299" indent="0">
              <a:buNone/>
              <a:defRPr sz="1748"/>
            </a:lvl8pPr>
            <a:lvl9pPr marL="6393485" indent="0">
              <a:buNone/>
              <a:defRPr sz="174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12" y="481330"/>
            <a:ext cx="4070480" cy="1684655"/>
          </a:xfrm>
        </p:spPr>
        <p:txBody>
          <a:bodyPr anchor="b"/>
          <a:lstStyle>
            <a:lvl1pPr>
              <a:defRPr sz="559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5410" y="1039540"/>
            <a:ext cx="6389191" cy="5130844"/>
          </a:xfrm>
        </p:spPr>
        <p:txBody>
          <a:bodyPr anchor="t"/>
          <a:lstStyle>
            <a:lvl1pPr marL="0" indent="0">
              <a:buNone/>
              <a:defRPr sz="5594"/>
            </a:lvl1pPr>
            <a:lvl2pPr marL="799186" indent="0">
              <a:buNone/>
              <a:defRPr sz="4894"/>
            </a:lvl2pPr>
            <a:lvl3pPr marL="1598371" indent="0">
              <a:buNone/>
              <a:defRPr sz="4195"/>
            </a:lvl3pPr>
            <a:lvl4pPr marL="2397557" indent="0">
              <a:buNone/>
              <a:defRPr sz="3496"/>
            </a:lvl4pPr>
            <a:lvl5pPr marL="3196742" indent="0">
              <a:buNone/>
              <a:defRPr sz="3496"/>
            </a:lvl5pPr>
            <a:lvl6pPr marL="3995928" indent="0">
              <a:buNone/>
              <a:defRPr sz="3496"/>
            </a:lvl6pPr>
            <a:lvl7pPr marL="4795114" indent="0">
              <a:buNone/>
              <a:defRPr sz="3496"/>
            </a:lvl7pPr>
            <a:lvl8pPr marL="5594299" indent="0">
              <a:buNone/>
              <a:defRPr sz="3496"/>
            </a:lvl8pPr>
            <a:lvl9pPr marL="6393485" indent="0">
              <a:buNone/>
              <a:defRPr sz="349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312" y="2165985"/>
            <a:ext cx="4070480" cy="4012755"/>
          </a:xfrm>
        </p:spPr>
        <p:txBody>
          <a:bodyPr/>
          <a:lstStyle>
            <a:lvl1pPr marL="0" indent="0">
              <a:buNone/>
              <a:defRPr sz="2797"/>
            </a:lvl1pPr>
            <a:lvl2pPr marL="799186" indent="0">
              <a:buNone/>
              <a:defRPr sz="2447"/>
            </a:lvl2pPr>
            <a:lvl3pPr marL="1598371" indent="0">
              <a:buNone/>
              <a:defRPr sz="2098"/>
            </a:lvl3pPr>
            <a:lvl4pPr marL="2397557" indent="0">
              <a:buNone/>
              <a:defRPr sz="1748"/>
            </a:lvl4pPr>
            <a:lvl5pPr marL="3196742" indent="0">
              <a:buNone/>
              <a:defRPr sz="1748"/>
            </a:lvl5pPr>
            <a:lvl6pPr marL="3995928" indent="0">
              <a:buNone/>
              <a:defRPr sz="1748"/>
            </a:lvl6pPr>
            <a:lvl7pPr marL="4795114" indent="0">
              <a:buNone/>
              <a:defRPr sz="1748"/>
            </a:lvl7pPr>
            <a:lvl8pPr marL="5594299" indent="0">
              <a:buNone/>
              <a:defRPr sz="1748"/>
            </a:lvl8pPr>
            <a:lvl9pPr marL="6393485" indent="0">
              <a:buNone/>
              <a:defRPr sz="174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668" y="384396"/>
            <a:ext cx="10885289" cy="1395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68" y="1921977"/>
            <a:ext cx="10885289" cy="458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668" y="6691825"/>
            <a:ext cx="2839641" cy="384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0582" y="6691825"/>
            <a:ext cx="4259461" cy="384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3316" y="6691825"/>
            <a:ext cx="2839641" cy="384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C207-CE8A-4E02-8E81-70970939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174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348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521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4695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869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043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3217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939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ea typeface="+mj-lt"/>
                <a:cs typeface="+mj-lt"/>
              </a:rPr>
              <a:t>HAND </a:t>
            </a:r>
            <a:r>
              <a:rPr lang="en-US" sz="4400">
                <a:ea typeface="+mj-lt"/>
                <a:cs typeface="+mj-lt"/>
              </a:rPr>
              <a:t>WRITTEN DIGIT </a:t>
            </a:r>
            <a:r>
              <a:rPr lang="en-US" sz="4400" dirty="0">
                <a:ea typeface="+mj-lt"/>
                <a:cs typeface="+mj-lt"/>
              </a:rPr>
              <a:t>CLASSIFICATION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5DE7-2D87-437C-8438-2945826E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82" y="2060378"/>
            <a:ext cx="10885289" cy="4234989"/>
          </a:xfrm>
        </p:spPr>
        <p:txBody>
          <a:bodyPr vert="horz" lIns="94655" tIns="47327" rIns="94655" bIns="47327" rtlCol="0" anchor="t">
            <a:normAutofit/>
          </a:bodyPr>
          <a:lstStyle>
            <a:defPPr>
              <a:defRPr lang="en-US"/>
            </a:defPPr>
            <a:lvl1pPr marL="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174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348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521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4695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869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043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3217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939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710" lvl="1" indent="0">
              <a:buNone/>
            </a:pPr>
            <a:r>
              <a:rPr lang="en-US" sz="3700" dirty="0">
                <a:solidFill>
                  <a:srgbClr val="000000"/>
                </a:solidFill>
                <a:cs typeface="Calibri" panose="020F0502020204030204"/>
              </a:rPr>
              <a:t> 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                                                                                      PRAVEEN PETER                                                                                                           IndServ21a205</a:t>
            </a:r>
            <a:endParaRPr lang="en-US" sz="2800" dirty="0">
              <a:solidFill>
                <a:schemeClr val="bg2">
                  <a:lumMod val="25000"/>
                </a:schemeClr>
              </a:solidFill>
              <a:ea typeface="+mn-lt"/>
              <a:cs typeface="+mn-lt"/>
            </a:endParaRPr>
          </a:p>
          <a:p>
            <a:pPr marL="473710" lvl="1" indent="0"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                                                                                         SWAHAN                                                                                                                      IndServ21a217    </a:t>
            </a:r>
            <a:endParaRPr lang="en-US" sz="2800" dirty="0">
              <a:solidFill>
                <a:schemeClr val="bg2">
                  <a:lumMod val="25000"/>
                </a:schemeClr>
              </a:solidFill>
              <a:ea typeface="+mn-lt"/>
              <a:cs typeface="+mn-lt"/>
            </a:endParaRPr>
          </a:p>
          <a:p>
            <a:pPr marL="473710" lvl="1" indent="0"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                                                         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                       </a:t>
            </a:r>
            <a:endParaRPr lang="en-US" sz="2800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2682-EFA8-437C-ACBD-7E67223193DA}"/>
              </a:ext>
            </a:extLst>
          </p:cNvPr>
          <p:cNvSpPr txBox="1"/>
          <p:nvPr/>
        </p:nvSpPr>
        <p:spPr>
          <a:xfrm>
            <a:off x="4890492" y="3373338"/>
            <a:ext cx="2839641" cy="3823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4655" tIns="47327" rIns="94655" bIns="47327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174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348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521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4695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869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043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3217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939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41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3EBD12E-16E6-4C07-8217-F4041D97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20" y="2668003"/>
            <a:ext cx="1874789" cy="1876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758952-D032-4191-BF2F-6557A76AE4F1}"/>
              </a:ext>
            </a:extLst>
          </p:cNvPr>
          <p:cNvSpPr txBox="1"/>
          <p:nvPr/>
        </p:nvSpPr>
        <p:spPr>
          <a:xfrm>
            <a:off x="2827583" y="4903792"/>
            <a:ext cx="71154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 Black"/>
                <a:cs typeface="Calibri"/>
              </a:rPr>
              <a:t>INTERNSHIP AT INDIAN SERVERS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BFAEE-AA76-437E-AD13-A82FAD855EE8}"/>
              </a:ext>
            </a:extLst>
          </p:cNvPr>
          <p:cNvSpPr txBox="1"/>
          <p:nvPr/>
        </p:nvSpPr>
        <p:spPr>
          <a:xfrm>
            <a:off x="1408629" y="2389497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BATCH N0:61</a:t>
            </a:r>
          </a:p>
        </p:txBody>
      </p:sp>
    </p:spTree>
    <p:extLst>
      <p:ext uri="{BB962C8B-B14F-4D97-AF65-F5344CB8AC3E}">
        <p14:creationId xmlns:p14="http://schemas.microsoft.com/office/powerpoint/2010/main" val="231484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0E45-95F0-4834-AC68-1DC606A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             </a:t>
            </a:r>
            <a:r>
              <a:rPr lang="en-US">
                <a:latin typeface="Arial Black"/>
                <a:cs typeface="Calibri Light"/>
              </a:rPr>
              <a:t>INTRODUCTION</a:t>
            </a:r>
            <a:endParaRPr lang="en-US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10C-AF75-4CC2-A1FC-12FC344C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Book Antiqua"/>
              </a:rPr>
              <a:t>The main purpose of this project to classify or recognise the hand written digits(0 to 9).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8CD490-5285-418B-A043-AF94AA88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33" y="2928152"/>
            <a:ext cx="2743855" cy="297833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43E225B-E5C5-4EB3-A714-87A35355513A}"/>
              </a:ext>
            </a:extLst>
          </p:cNvPr>
          <p:cNvSpPr/>
          <p:nvPr/>
        </p:nvSpPr>
        <p:spPr>
          <a:xfrm>
            <a:off x="5048182" y="3725195"/>
            <a:ext cx="2433906" cy="48440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873C0-E7AC-4414-B193-F0AE9CDA32E7}"/>
              </a:ext>
            </a:extLst>
          </p:cNvPr>
          <p:cNvSpPr txBox="1"/>
          <p:nvPr/>
        </p:nvSpPr>
        <p:spPr>
          <a:xfrm>
            <a:off x="5346921" y="3478116"/>
            <a:ext cx="2766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CLASSIFICATION</a:t>
            </a:r>
            <a:endParaRPr lang="en-US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1248A-2ABF-4ACC-A21B-8CCF67B5C3D4}"/>
              </a:ext>
            </a:extLst>
          </p:cNvPr>
          <p:cNvSpPr txBox="1"/>
          <p:nvPr/>
        </p:nvSpPr>
        <p:spPr>
          <a:xfrm>
            <a:off x="8050836" y="378246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CLASS_LABEL=5(OUTPUT)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94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814F-6570-462A-8376-77E04AAE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55" y="1165634"/>
            <a:ext cx="10885289" cy="69660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cs typeface="Calibri Light"/>
              </a:rPr>
              <a:t>                                                        </a:t>
            </a:r>
            <a:r>
              <a:rPr lang="en-US" sz="5400" b="1" dirty="0">
                <a:cs typeface="Calibri Light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B15C-40FC-47B5-8CEA-7429BD32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95" y="2248189"/>
            <a:ext cx="11414503" cy="4162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cs typeface="Calibri" panose="020F0502020204030204"/>
              </a:rPr>
              <a:t>TWO DATASETS:</a:t>
            </a:r>
          </a:p>
          <a:p>
            <a:r>
              <a:rPr lang="en-US" sz="3600" dirty="0">
                <a:solidFill>
                  <a:schemeClr val="tx1"/>
                </a:solidFill>
                <a:cs typeface="Calibri" panose="020F0502020204030204"/>
              </a:rPr>
              <a:t>1.DESIGNED OWN DATASET OF 1000 IMAGES(10 CLASSES)</a:t>
            </a:r>
          </a:p>
          <a:p>
            <a:r>
              <a:rPr lang="en-US" sz="3600" dirty="0">
                <a:solidFill>
                  <a:schemeClr val="tx1"/>
                </a:solidFill>
                <a:cs typeface="Calibri" panose="020F0502020204030204"/>
              </a:rPr>
              <a:t>2.FAMOUS MNIST DATASET 60000 IMAGES</a:t>
            </a:r>
          </a:p>
        </p:txBody>
      </p:sp>
    </p:spTree>
    <p:extLst>
      <p:ext uri="{BB962C8B-B14F-4D97-AF65-F5344CB8AC3E}">
        <p14:creationId xmlns:p14="http://schemas.microsoft.com/office/powerpoint/2010/main" val="253995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7ADD-AB88-4639-9730-984A1FCC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63" y="743825"/>
            <a:ext cx="10885289" cy="1003381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174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348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521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4695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869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043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3217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939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969" dirty="0">
                <a:cs typeface="Calibri Light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87F2C-C35A-4B88-87BF-4F1D97F0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977" y="1909087"/>
            <a:ext cx="10885289" cy="4023474"/>
          </a:xfrm>
        </p:spPr>
        <p:txBody>
          <a:bodyPr vert="horz" lIns="94655" tIns="47327" rIns="94655" bIns="47327" rtlCol="0" anchor="t">
            <a:normAutofit/>
          </a:bodyPr>
          <a:lstStyle>
            <a:defPPr>
              <a:defRPr lang="en-US"/>
            </a:defPPr>
            <a:lvl1pPr marL="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174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348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521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4695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869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043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3217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939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indent="-473075">
              <a:buAutoNum type="arabicPeriod"/>
            </a:pPr>
            <a:r>
              <a:rPr lang="en-US" sz="3313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LOAD THE DATA</a:t>
            </a:r>
            <a:r>
              <a:rPr lang="en-US" dirty="0">
                <a:cs typeface="Calibri" panose="020F0502020204030204"/>
              </a:rPr>
              <a:t> </a:t>
            </a:r>
            <a:endParaRPr lang="en-US"/>
          </a:p>
          <a:p>
            <a:pPr marL="473075" indent="-473075">
              <a:buAutoNum type="arabicPeriod"/>
            </a:pPr>
            <a:r>
              <a:rPr lang="en-US" sz="3313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PREPROCESSING</a:t>
            </a:r>
          </a:p>
          <a:p>
            <a:pPr marL="473075" indent="-473075">
              <a:buAutoNum type="arabicPeriod"/>
            </a:pP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TRAIN A CNN MODEL</a:t>
            </a:r>
          </a:p>
          <a:p>
            <a:pPr marL="473075" indent="-473075">
              <a:buAutoNum type="arabicPeriod"/>
            </a:pPr>
            <a:r>
              <a:rPr lang="en-US" sz="3313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VALIDATION AND PLOTTING</a:t>
            </a:r>
          </a:p>
          <a:p>
            <a:pPr marL="532130" indent="-532130">
              <a:buAutoNum type="arabicPeriod"/>
            </a:pP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PREDICTION PART</a:t>
            </a:r>
          </a:p>
          <a:p>
            <a:pPr marL="532130" indent="-532130">
              <a:buFont typeface="Arial" panose="020B0604020202020204" pitchFamily="34" charset="0"/>
              <a:buAutoNum type="romanLcPeriod"/>
            </a:pPr>
            <a:endParaRPr lang="en-US" sz="3313" dirty="0">
              <a:solidFill>
                <a:srgbClr val="262626"/>
              </a:solidFill>
              <a:cs typeface="Calibri" panose="020F0502020204030204"/>
            </a:endParaRPr>
          </a:p>
          <a:p>
            <a:pPr marL="473075" indent="-473075">
              <a:buAutoNum type="arabicPeriod"/>
            </a:pPr>
            <a:endParaRPr lang="en-US" sz="3313" dirty="0">
              <a:solidFill>
                <a:srgbClr val="262626"/>
              </a:solidFill>
              <a:cs typeface="Calibri" panose="020F0502020204030204"/>
            </a:endParaRPr>
          </a:p>
          <a:p>
            <a:pPr marL="473075" indent="-473075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433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D5CF-CDD6-471C-95DB-DDEB1824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5" y="-438490"/>
            <a:ext cx="10885289" cy="101826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174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348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521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4695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869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043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3217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939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Arial Black"/>
                <a:cs typeface="Calibri Light"/>
              </a:rPr>
              <a:t>CNN ARCHITECTURE:</a:t>
            </a:r>
            <a:endParaRPr lang="en-US" sz="2800">
              <a:latin typeface="Arial Black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D6F70-D62F-40EE-9B84-4D0CA9EE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130" y="562190"/>
            <a:ext cx="13276927" cy="6336953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174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348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521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4695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869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043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3217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939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50" dirty="0">
                <a:cs typeface="Calibri"/>
              </a:rPr>
              <a:t> INPUT               CONV2D                          </a:t>
            </a:r>
            <a:r>
              <a:rPr lang="en-US" sz="1850" dirty="0" err="1">
                <a:cs typeface="Calibri"/>
              </a:rPr>
              <a:t>CONV2D</a:t>
            </a:r>
            <a:r>
              <a:rPr lang="en-US" sz="1850" dirty="0">
                <a:cs typeface="Calibri"/>
              </a:rPr>
              <a:t>                 MAXPOOL           FLATTEN</a:t>
            </a:r>
          </a:p>
          <a:p>
            <a:r>
              <a:rPr lang="en-US" sz="1850" dirty="0">
                <a:cs typeface="Calibri"/>
              </a:rPr>
              <a:t>                                                                                                           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188C6-3BFC-4261-82B4-B839C1BA30D7}"/>
              </a:ext>
            </a:extLst>
          </p:cNvPr>
          <p:cNvSpPr/>
          <p:nvPr/>
        </p:nvSpPr>
        <p:spPr>
          <a:xfrm>
            <a:off x="3802016" y="1351438"/>
            <a:ext cx="1068817" cy="963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55" tIns="47327" rIns="94655" bIns="47327" rtlCol="0" anchor="ctr"/>
          <a:lstStyle>
            <a:defPPr>
              <a:defRPr lang="en-US"/>
            </a:defPPr>
            <a:lvl1pPr marL="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174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348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521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4695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869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043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3217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939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94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878E2-FD94-44A9-BDAC-BF88CF2CF4B7}"/>
              </a:ext>
            </a:extLst>
          </p:cNvPr>
          <p:cNvSpPr/>
          <p:nvPr/>
        </p:nvSpPr>
        <p:spPr>
          <a:xfrm>
            <a:off x="3882615" y="1520691"/>
            <a:ext cx="1150241" cy="9199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55" tIns="47327" rIns="94655" bIns="47327" rtlCol="0" anchor="ctr"/>
          <a:lstStyle>
            <a:defPPr>
              <a:defRPr lang="en-US"/>
            </a:defPPr>
            <a:lvl1pPr marL="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174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348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521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4695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0869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043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3217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9390" algn="l" defTabSz="952348" rtl="0" eaLnBrk="1" latinLnBrk="0" hangingPunct="1"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941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1977799-C6A7-491F-BF6A-59EF909329B5}"/>
              </a:ext>
            </a:extLst>
          </p:cNvPr>
          <p:cNvSpPr/>
          <p:nvPr/>
        </p:nvSpPr>
        <p:spPr>
          <a:xfrm>
            <a:off x="391851" y="2410475"/>
            <a:ext cx="1178533" cy="115788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E4F87-E0EB-4976-95CC-C76A0033D0CD}"/>
              </a:ext>
            </a:extLst>
          </p:cNvPr>
          <p:cNvSpPr/>
          <p:nvPr/>
        </p:nvSpPr>
        <p:spPr>
          <a:xfrm>
            <a:off x="856329" y="2540313"/>
            <a:ext cx="490228" cy="449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D908A40-33C7-4632-8AB5-8BA13910BEC8}"/>
              </a:ext>
            </a:extLst>
          </p:cNvPr>
          <p:cNvSpPr/>
          <p:nvPr/>
        </p:nvSpPr>
        <p:spPr>
          <a:xfrm>
            <a:off x="1724415" y="1417122"/>
            <a:ext cx="1097109" cy="1029994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613C22B-57F3-4C6B-92B2-3FC34A7A6A6E}"/>
              </a:ext>
            </a:extLst>
          </p:cNvPr>
          <p:cNvSpPr/>
          <p:nvPr/>
        </p:nvSpPr>
        <p:spPr>
          <a:xfrm>
            <a:off x="1854420" y="1559837"/>
            <a:ext cx="1108742" cy="98349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88B6C-703A-405B-BEA7-C69D22DBBB62}"/>
              </a:ext>
            </a:extLst>
          </p:cNvPr>
          <p:cNvSpPr/>
          <p:nvPr/>
        </p:nvSpPr>
        <p:spPr>
          <a:xfrm flipV="1">
            <a:off x="3995224" y="1621361"/>
            <a:ext cx="1094068" cy="9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EF88BB8-EFD3-468E-9584-A1247FD3B158}"/>
              </a:ext>
            </a:extLst>
          </p:cNvPr>
          <p:cNvSpPr/>
          <p:nvPr/>
        </p:nvSpPr>
        <p:spPr>
          <a:xfrm>
            <a:off x="1944986" y="1719315"/>
            <a:ext cx="1190165" cy="960236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6EE956A-1492-4A43-8154-6D7BE0DA848D}"/>
              </a:ext>
            </a:extLst>
          </p:cNvPr>
          <p:cNvSpPr/>
          <p:nvPr/>
        </p:nvSpPr>
        <p:spPr>
          <a:xfrm rot="10800000">
            <a:off x="2034680" y="1832290"/>
            <a:ext cx="1213428" cy="99511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2D263E4-5AA0-4917-9C52-1788D353BB7D}"/>
              </a:ext>
            </a:extLst>
          </p:cNvPr>
          <p:cNvSpPr/>
          <p:nvPr/>
        </p:nvSpPr>
        <p:spPr>
          <a:xfrm>
            <a:off x="2124382" y="1991765"/>
            <a:ext cx="1190164" cy="948611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1280A6C-412B-4C5B-8363-31EE3EB25B75}"/>
              </a:ext>
            </a:extLst>
          </p:cNvPr>
          <p:cNvSpPr/>
          <p:nvPr/>
        </p:nvSpPr>
        <p:spPr>
          <a:xfrm>
            <a:off x="2260608" y="2151245"/>
            <a:ext cx="1132005" cy="90210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B578DA6-7D93-4F0E-95AE-3C97C64B1C9C}"/>
                  </a:ext>
                </a:extLst>
              </p14:cNvPr>
              <p14:cNvContentPartPr/>
              <p14:nvPr/>
            </p14:nvContentPartPr>
            <p14:xfrm>
              <a:off x="574152" y="2542642"/>
              <a:ext cx="806597" cy="896608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578DA6-7D93-4F0E-95AE-3C97C64B1C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567" y="2506691"/>
                <a:ext cx="878127" cy="96815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E516283-EEFD-45B9-A663-22D34FE6DB31}"/>
              </a:ext>
            </a:extLst>
          </p:cNvPr>
          <p:cNvSpPr/>
          <p:nvPr/>
        </p:nvSpPr>
        <p:spPr>
          <a:xfrm>
            <a:off x="4108326" y="1745989"/>
            <a:ext cx="1034797" cy="930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22D687-54FB-48D9-8D94-6CF60759B33C}"/>
              </a:ext>
            </a:extLst>
          </p:cNvPr>
          <p:cNvSpPr/>
          <p:nvPr/>
        </p:nvSpPr>
        <p:spPr>
          <a:xfrm>
            <a:off x="4216305" y="1923743"/>
            <a:ext cx="1069694" cy="988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3B02831-8208-4D77-B197-8BE8EECD20ED}"/>
              </a:ext>
            </a:extLst>
          </p:cNvPr>
          <p:cNvSpPr/>
          <p:nvPr/>
        </p:nvSpPr>
        <p:spPr>
          <a:xfrm>
            <a:off x="6626654" y="3437958"/>
            <a:ext cx="453426" cy="453426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36584B-4681-48DA-A797-FD2B834469F5}"/>
              </a:ext>
            </a:extLst>
          </p:cNvPr>
          <p:cNvSpPr/>
          <p:nvPr/>
        </p:nvSpPr>
        <p:spPr>
          <a:xfrm>
            <a:off x="5715065" y="1561776"/>
            <a:ext cx="767266" cy="67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6B45F10E-9482-4084-A8DF-A64A66EF711D}"/>
              </a:ext>
            </a:extLst>
          </p:cNvPr>
          <p:cNvSpPr/>
          <p:nvPr/>
        </p:nvSpPr>
        <p:spPr>
          <a:xfrm>
            <a:off x="5796250" y="1676101"/>
            <a:ext cx="817945" cy="62307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81B4F-5B58-4339-A363-F09E0CCDDD14}"/>
              </a:ext>
            </a:extLst>
          </p:cNvPr>
          <p:cNvSpPr/>
          <p:nvPr/>
        </p:nvSpPr>
        <p:spPr>
          <a:xfrm>
            <a:off x="5916100" y="1832542"/>
            <a:ext cx="790528" cy="67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A140B-3DCE-4DF5-A456-E2322594344B}"/>
              </a:ext>
            </a:extLst>
          </p:cNvPr>
          <p:cNvSpPr/>
          <p:nvPr/>
        </p:nvSpPr>
        <p:spPr>
          <a:xfrm>
            <a:off x="6012449" y="1928911"/>
            <a:ext cx="837056" cy="755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268E57-0EBB-452B-A945-45EB52ABBFA8}"/>
              </a:ext>
            </a:extLst>
          </p:cNvPr>
          <p:cNvSpPr/>
          <p:nvPr/>
        </p:nvSpPr>
        <p:spPr>
          <a:xfrm>
            <a:off x="6097163" y="2025281"/>
            <a:ext cx="883583" cy="813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7A492960-FE2D-4FA3-93E1-58478CC2D6AC}"/>
              </a:ext>
            </a:extLst>
          </p:cNvPr>
          <p:cNvSpPr/>
          <p:nvPr/>
        </p:nvSpPr>
        <p:spPr>
          <a:xfrm>
            <a:off x="7507170" y="4434723"/>
            <a:ext cx="453426" cy="453426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87A99CCB-7B85-44FA-83A9-4951F9E72AA3}"/>
              </a:ext>
            </a:extLst>
          </p:cNvPr>
          <p:cNvSpPr/>
          <p:nvPr/>
        </p:nvSpPr>
        <p:spPr>
          <a:xfrm>
            <a:off x="5754044" y="4438082"/>
            <a:ext cx="453426" cy="453426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2799B3BE-6558-4155-A182-4904A388906C}"/>
              </a:ext>
            </a:extLst>
          </p:cNvPr>
          <p:cNvSpPr/>
          <p:nvPr/>
        </p:nvSpPr>
        <p:spPr>
          <a:xfrm>
            <a:off x="6083029" y="5534317"/>
            <a:ext cx="453426" cy="453426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04343433-1599-41B3-9486-A517C1F4F6F0}"/>
              </a:ext>
            </a:extLst>
          </p:cNvPr>
          <p:cNvSpPr/>
          <p:nvPr/>
        </p:nvSpPr>
        <p:spPr>
          <a:xfrm>
            <a:off x="6621389" y="4433174"/>
            <a:ext cx="453426" cy="453426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848E4F5-CADF-40D7-A069-1A346296F234}"/>
              </a:ext>
            </a:extLst>
          </p:cNvPr>
          <p:cNvSpPr/>
          <p:nvPr/>
        </p:nvSpPr>
        <p:spPr>
          <a:xfrm>
            <a:off x="7206276" y="5529408"/>
            <a:ext cx="453426" cy="453426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292C00-D597-45C0-AED0-BF550EBC010E}"/>
              </a:ext>
            </a:extLst>
          </p:cNvPr>
          <p:cNvCxnSpPr/>
          <p:nvPr/>
        </p:nvCxnSpPr>
        <p:spPr>
          <a:xfrm>
            <a:off x="6666906" y="4525202"/>
            <a:ext cx="360147" cy="2790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2250B3-5846-4B28-B0D3-901A735B25B7}"/>
              </a:ext>
            </a:extLst>
          </p:cNvPr>
          <p:cNvCxnSpPr/>
          <p:nvPr/>
        </p:nvCxnSpPr>
        <p:spPr>
          <a:xfrm flipH="1">
            <a:off x="6669760" y="4505309"/>
            <a:ext cx="337765" cy="3487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D82AAC-41C4-4A6A-87C7-AFA7E25B8717}"/>
              </a:ext>
            </a:extLst>
          </p:cNvPr>
          <p:cNvCxnSpPr>
            <a:cxnSpLocks/>
          </p:cNvCxnSpPr>
          <p:nvPr/>
        </p:nvCxnSpPr>
        <p:spPr>
          <a:xfrm>
            <a:off x="7256866" y="5618076"/>
            <a:ext cx="360147" cy="2790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D545E2-DC65-4052-B605-F65E9D793DD2}"/>
              </a:ext>
            </a:extLst>
          </p:cNvPr>
          <p:cNvCxnSpPr>
            <a:cxnSpLocks/>
          </p:cNvCxnSpPr>
          <p:nvPr/>
        </p:nvCxnSpPr>
        <p:spPr>
          <a:xfrm flipV="1">
            <a:off x="7256799" y="5606451"/>
            <a:ext cx="406675" cy="2906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43DB93-92D1-4DF4-B679-A33D4592B6DF}"/>
              </a:ext>
            </a:extLst>
          </p:cNvPr>
          <p:cNvCxnSpPr/>
          <p:nvPr/>
        </p:nvCxnSpPr>
        <p:spPr>
          <a:xfrm>
            <a:off x="7092079" y="3695143"/>
            <a:ext cx="604897" cy="74356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60298B-9C04-40F7-B32D-CAE6D6099E3F}"/>
              </a:ext>
            </a:extLst>
          </p:cNvPr>
          <p:cNvCxnSpPr/>
          <p:nvPr/>
        </p:nvCxnSpPr>
        <p:spPr>
          <a:xfrm flipH="1">
            <a:off x="6862998" y="3814408"/>
            <a:ext cx="226" cy="66163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98CF1B-E9B1-4BBB-B8A6-11F38AD26D36}"/>
              </a:ext>
            </a:extLst>
          </p:cNvPr>
          <p:cNvCxnSpPr/>
          <p:nvPr/>
        </p:nvCxnSpPr>
        <p:spPr>
          <a:xfrm flipH="1">
            <a:off x="5995759" y="3759955"/>
            <a:ext cx="627195" cy="6848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7F888E-4606-4459-8B07-47D0206D5D0B}"/>
              </a:ext>
            </a:extLst>
          </p:cNvPr>
          <p:cNvSpPr txBox="1"/>
          <p:nvPr/>
        </p:nvSpPr>
        <p:spPr>
          <a:xfrm>
            <a:off x="5851430" y="61975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 DROP OUT=(0.25)</a:t>
            </a:r>
            <a:endParaRPr lang="en-US" dirty="0"/>
          </a:p>
          <a:p>
            <a:r>
              <a:rPr lang="en-US" dirty="0">
                <a:cs typeface="Calibri"/>
              </a:rPr>
              <a:t>       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18E22E-0997-47B2-AAB4-6A2A8260E8CF}"/>
              </a:ext>
            </a:extLst>
          </p:cNvPr>
          <p:cNvCxnSpPr/>
          <p:nvPr/>
        </p:nvCxnSpPr>
        <p:spPr>
          <a:xfrm flipH="1">
            <a:off x="7465782" y="4869847"/>
            <a:ext cx="302100" cy="68485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F4DFCB-38A0-47C9-BCA3-CA407B773556}"/>
              </a:ext>
            </a:extLst>
          </p:cNvPr>
          <p:cNvCxnSpPr>
            <a:cxnSpLocks/>
          </p:cNvCxnSpPr>
          <p:nvPr/>
        </p:nvCxnSpPr>
        <p:spPr>
          <a:xfrm>
            <a:off x="6012813" y="4916276"/>
            <a:ext cx="197151" cy="65002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F21FE8-75AD-4B55-A771-3BD58A25D861}"/>
              </a:ext>
            </a:extLst>
          </p:cNvPr>
          <p:cNvCxnSpPr>
            <a:cxnSpLocks/>
          </p:cNvCxnSpPr>
          <p:nvPr/>
        </p:nvCxnSpPr>
        <p:spPr>
          <a:xfrm flipH="1">
            <a:off x="6384087" y="4869847"/>
            <a:ext cx="302100" cy="68485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6B3472-D870-454E-8BBD-20FD91CE7DA7}"/>
              </a:ext>
            </a:extLst>
          </p:cNvPr>
          <p:cNvCxnSpPr>
            <a:cxnSpLocks/>
          </p:cNvCxnSpPr>
          <p:nvPr/>
        </p:nvCxnSpPr>
        <p:spPr>
          <a:xfrm flipH="1">
            <a:off x="6465325" y="4893062"/>
            <a:ext cx="1300604" cy="81253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DDBAA4-625F-49D1-A74B-D121BEA99FFC}"/>
              </a:ext>
            </a:extLst>
          </p:cNvPr>
          <p:cNvCxnSpPr>
            <a:cxnSpLocks/>
          </p:cNvCxnSpPr>
          <p:nvPr/>
        </p:nvCxnSpPr>
        <p:spPr>
          <a:xfrm>
            <a:off x="6012709" y="4904669"/>
            <a:ext cx="1369813" cy="6384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68F66F-EBE8-45A5-BEDA-68C606AA66C4}"/>
              </a:ext>
            </a:extLst>
          </p:cNvPr>
          <p:cNvCxnSpPr>
            <a:cxnSpLocks/>
          </p:cNvCxnSpPr>
          <p:nvPr/>
        </p:nvCxnSpPr>
        <p:spPr>
          <a:xfrm>
            <a:off x="6976347" y="4869846"/>
            <a:ext cx="406141" cy="6732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B88AD-D280-44F1-93F6-C2CB7897943F}"/>
              </a:ext>
            </a:extLst>
          </p:cNvPr>
          <p:cNvSpPr/>
          <p:nvPr/>
        </p:nvSpPr>
        <p:spPr>
          <a:xfrm>
            <a:off x="7348940" y="1572420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76FE1F-F882-47C0-9677-4268974015E1}"/>
              </a:ext>
            </a:extLst>
          </p:cNvPr>
          <p:cNvSpPr/>
          <p:nvPr/>
        </p:nvSpPr>
        <p:spPr>
          <a:xfrm>
            <a:off x="7439852" y="1711711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00A072-3540-4532-9737-07F225D31123}"/>
              </a:ext>
            </a:extLst>
          </p:cNvPr>
          <p:cNvSpPr/>
          <p:nvPr/>
        </p:nvSpPr>
        <p:spPr>
          <a:xfrm>
            <a:off x="7567534" y="1839395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0EFADD-AB31-432A-9824-4FCD2D53A2BA}"/>
              </a:ext>
            </a:extLst>
          </p:cNvPr>
          <p:cNvSpPr/>
          <p:nvPr/>
        </p:nvSpPr>
        <p:spPr>
          <a:xfrm>
            <a:off x="7660382" y="2013509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897EA7-60D1-4714-8D3F-23ADAE7F0E29}"/>
              </a:ext>
            </a:extLst>
          </p:cNvPr>
          <p:cNvSpPr/>
          <p:nvPr/>
        </p:nvSpPr>
        <p:spPr>
          <a:xfrm>
            <a:off x="7799675" y="2141193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592273-6D14-4196-B19B-67DF5E532D88}"/>
              </a:ext>
            </a:extLst>
          </p:cNvPr>
          <p:cNvSpPr/>
          <p:nvPr/>
        </p:nvSpPr>
        <p:spPr>
          <a:xfrm>
            <a:off x="7950577" y="2292093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72B173-68C1-4603-85BE-218283C47EF0}"/>
              </a:ext>
            </a:extLst>
          </p:cNvPr>
          <p:cNvSpPr/>
          <p:nvPr/>
        </p:nvSpPr>
        <p:spPr>
          <a:xfrm>
            <a:off x="8101479" y="2442992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54D298-5D3C-4126-BB5F-1B4C8BF92935}"/>
              </a:ext>
            </a:extLst>
          </p:cNvPr>
          <p:cNvSpPr/>
          <p:nvPr/>
        </p:nvSpPr>
        <p:spPr>
          <a:xfrm>
            <a:off x="8263991" y="2559068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AEC077-162F-479C-ABFA-197CCAEFABC4}"/>
              </a:ext>
            </a:extLst>
          </p:cNvPr>
          <p:cNvSpPr/>
          <p:nvPr/>
        </p:nvSpPr>
        <p:spPr>
          <a:xfrm>
            <a:off x="8356841" y="2686753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14AA0-6E62-4370-A829-D84EFCA103AA}"/>
              </a:ext>
            </a:extLst>
          </p:cNvPr>
          <p:cNvSpPr/>
          <p:nvPr/>
        </p:nvSpPr>
        <p:spPr>
          <a:xfrm>
            <a:off x="8461301" y="2826043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295222-AF83-4396-AC21-2153C1B471E9}"/>
              </a:ext>
            </a:extLst>
          </p:cNvPr>
          <p:cNvSpPr/>
          <p:nvPr/>
        </p:nvSpPr>
        <p:spPr>
          <a:xfrm>
            <a:off x="8589100" y="2930513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4B3EA6-F486-4953-BE05-4D64012D5D0A}"/>
              </a:ext>
            </a:extLst>
          </p:cNvPr>
          <p:cNvSpPr/>
          <p:nvPr/>
        </p:nvSpPr>
        <p:spPr>
          <a:xfrm>
            <a:off x="8658728" y="3093020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C95AF0-8BA9-40F0-ADD5-E5EBF890BF07}"/>
              </a:ext>
            </a:extLst>
          </p:cNvPr>
          <p:cNvSpPr/>
          <p:nvPr/>
        </p:nvSpPr>
        <p:spPr>
          <a:xfrm>
            <a:off x="8763189" y="3197488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3FA98A-A4C0-4A1B-B4F2-CA8928C2899F}"/>
              </a:ext>
            </a:extLst>
          </p:cNvPr>
          <p:cNvSpPr/>
          <p:nvPr/>
        </p:nvSpPr>
        <p:spPr>
          <a:xfrm>
            <a:off x="8867650" y="3359995"/>
            <a:ext cx="603520" cy="5339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8FBDC97-DDFA-4049-B69D-A8876F7D872F}"/>
              </a:ext>
            </a:extLst>
          </p:cNvPr>
          <p:cNvSpPr/>
          <p:nvPr/>
        </p:nvSpPr>
        <p:spPr>
          <a:xfrm>
            <a:off x="571679" y="1087595"/>
            <a:ext cx="644623" cy="1132281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91F44E1-EA3E-4EAD-B4C5-862B0D37C0AA}"/>
              </a:ext>
            </a:extLst>
          </p:cNvPr>
          <p:cNvSpPr/>
          <p:nvPr/>
        </p:nvSpPr>
        <p:spPr>
          <a:xfrm>
            <a:off x="1986266" y="897554"/>
            <a:ext cx="417857" cy="522344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6F45AF3-6DB7-48C2-B0B9-705715B11D31}"/>
              </a:ext>
            </a:extLst>
          </p:cNvPr>
          <p:cNvSpPr/>
          <p:nvPr/>
        </p:nvSpPr>
        <p:spPr>
          <a:xfrm>
            <a:off x="4114538" y="935959"/>
            <a:ext cx="464299" cy="417876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8F7EA2E-38EB-410F-B608-35EAF64E3A46}"/>
              </a:ext>
            </a:extLst>
          </p:cNvPr>
          <p:cNvSpPr/>
          <p:nvPr/>
        </p:nvSpPr>
        <p:spPr>
          <a:xfrm>
            <a:off x="5917716" y="893114"/>
            <a:ext cx="464299" cy="626812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1F1BCBF-AC1E-4416-9943-F76C86FD636F}"/>
              </a:ext>
            </a:extLst>
          </p:cNvPr>
          <p:cNvSpPr/>
          <p:nvPr/>
        </p:nvSpPr>
        <p:spPr>
          <a:xfrm>
            <a:off x="7419021" y="885090"/>
            <a:ext cx="487520" cy="63842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3D3750C1-A083-4E10-B55C-D7746ECADA90}"/>
              </a:ext>
            </a:extLst>
          </p:cNvPr>
          <p:cNvSpPr/>
          <p:nvPr/>
        </p:nvSpPr>
        <p:spPr>
          <a:xfrm>
            <a:off x="10095093" y="696580"/>
            <a:ext cx="452697" cy="45269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761C5D3-C66E-4401-9F3F-24C62656CBF4}"/>
              </a:ext>
            </a:extLst>
          </p:cNvPr>
          <p:cNvSpPr/>
          <p:nvPr/>
        </p:nvSpPr>
        <p:spPr>
          <a:xfrm>
            <a:off x="10092559" y="1520722"/>
            <a:ext cx="452697" cy="45269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8D8D123A-7AB9-42E6-BBD8-35ED14E6DEC5}"/>
              </a:ext>
            </a:extLst>
          </p:cNvPr>
          <p:cNvSpPr/>
          <p:nvPr/>
        </p:nvSpPr>
        <p:spPr>
          <a:xfrm>
            <a:off x="10092525" y="2414510"/>
            <a:ext cx="452697" cy="45269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DA789CD-4681-4CD4-8807-8573003EAC77}"/>
              </a:ext>
            </a:extLst>
          </p:cNvPr>
          <p:cNvSpPr/>
          <p:nvPr/>
        </p:nvSpPr>
        <p:spPr>
          <a:xfrm>
            <a:off x="10092491" y="3331513"/>
            <a:ext cx="452697" cy="45269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90FFE81-4B32-446B-A8D9-58D70255FC7A}"/>
              </a:ext>
            </a:extLst>
          </p:cNvPr>
          <p:cNvSpPr/>
          <p:nvPr/>
        </p:nvSpPr>
        <p:spPr>
          <a:xfrm>
            <a:off x="11102570" y="708187"/>
            <a:ext cx="452697" cy="452697"/>
          </a:xfrm>
          <a:prstGeom prst="flowChartConnector">
            <a:avLst/>
          </a:prstGeom>
          <a:solidFill>
            <a:srgbClr val="67E8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0</a:t>
            </a:r>
            <a:endParaRPr lang="en-US" dirty="0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B1794EA4-3141-4729-AAAA-261EE0C3BB28}"/>
              </a:ext>
            </a:extLst>
          </p:cNvPr>
          <p:cNvSpPr/>
          <p:nvPr/>
        </p:nvSpPr>
        <p:spPr>
          <a:xfrm>
            <a:off x="11102536" y="1555545"/>
            <a:ext cx="452697" cy="452697"/>
          </a:xfrm>
          <a:prstGeom prst="flowChartConnector">
            <a:avLst/>
          </a:prstGeom>
          <a:solidFill>
            <a:srgbClr val="67E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35E3E75A-C9DF-47EE-B2E3-C45652FFDC50}"/>
              </a:ext>
            </a:extLst>
          </p:cNvPr>
          <p:cNvSpPr/>
          <p:nvPr/>
        </p:nvSpPr>
        <p:spPr>
          <a:xfrm>
            <a:off x="11102502" y="2437725"/>
            <a:ext cx="452697" cy="452697"/>
          </a:xfrm>
          <a:prstGeom prst="flowChartConnector">
            <a:avLst/>
          </a:prstGeom>
          <a:solidFill>
            <a:srgbClr val="67E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4C1E68FB-5D61-4EA9-9E22-577F26D20FE3}"/>
              </a:ext>
            </a:extLst>
          </p:cNvPr>
          <p:cNvSpPr/>
          <p:nvPr/>
        </p:nvSpPr>
        <p:spPr>
          <a:xfrm>
            <a:off x="11102467" y="3401159"/>
            <a:ext cx="452697" cy="452697"/>
          </a:xfrm>
          <a:prstGeom prst="flowChartConnector">
            <a:avLst/>
          </a:prstGeom>
          <a:solidFill>
            <a:srgbClr val="67E8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68D45C-1A79-4539-A46D-0592EEEB8766}"/>
              </a:ext>
            </a:extLst>
          </p:cNvPr>
          <p:cNvSpPr/>
          <p:nvPr/>
        </p:nvSpPr>
        <p:spPr>
          <a:xfrm>
            <a:off x="2985979" y="2314159"/>
            <a:ext cx="341190" cy="327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5940A1-E58B-474C-ABDB-C63D856C68C2}"/>
              </a:ext>
            </a:extLst>
          </p:cNvPr>
          <p:cNvCxnSpPr/>
          <p:nvPr/>
        </p:nvCxnSpPr>
        <p:spPr>
          <a:xfrm>
            <a:off x="1361444" y="2574964"/>
            <a:ext cx="1087430" cy="19655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157024B-71A0-4849-9AA0-126A803920DA}"/>
              </a:ext>
            </a:extLst>
          </p:cNvPr>
          <p:cNvCxnSpPr/>
          <p:nvPr/>
        </p:nvCxnSpPr>
        <p:spPr>
          <a:xfrm flipV="1">
            <a:off x="1360304" y="2809564"/>
            <a:ext cx="1100524" cy="13103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FFA8574C-2804-4A2A-8F7F-438C1B113FB8}"/>
              </a:ext>
            </a:extLst>
          </p:cNvPr>
          <p:cNvSpPr/>
          <p:nvPr/>
        </p:nvSpPr>
        <p:spPr>
          <a:xfrm>
            <a:off x="2367573" y="2727600"/>
            <a:ext cx="112307" cy="9890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52FB09-CEBF-48EB-9C10-4C844182E4AE}"/>
              </a:ext>
            </a:extLst>
          </p:cNvPr>
          <p:cNvCxnSpPr/>
          <p:nvPr/>
        </p:nvCxnSpPr>
        <p:spPr>
          <a:xfrm flipV="1">
            <a:off x="3336051" y="2546235"/>
            <a:ext cx="1113613" cy="9172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73F30EB-2C73-4001-AFC5-0DFC91488D72}"/>
              </a:ext>
            </a:extLst>
          </p:cNvPr>
          <p:cNvCxnSpPr/>
          <p:nvPr/>
        </p:nvCxnSpPr>
        <p:spPr>
          <a:xfrm>
            <a:off x="3321821" y="2335319"/>
            <a:ext cx="1218348" cy="20965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64A9B06-11C4-4985-8133-C1D113F95194}"/>
              </a:ext>
            </a:extLst>
          </p:cNvPr>
          <p:cNvSpPr/>
          <p:nvPr/>
        </p:nvSpPr>
        <p:spPr>
          <a:xfrm>
            <a:off x="4449314" y="2504843"/>
            <a:ext cx="125400" cy="98906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87C8C0-4988-4F1A-88E3-3B582C64D38E}"/>
              </a:ext>
            </a:extLst>
          </p:cNvPr>
          <p:cNvSpPr/>
          <p:nvPr/>
        </p:nvSpPr>
        <p:spPr>
          <a:xfrm>
            <a:off x="4878625" y="2255437"/>
            <a:ext cx="275732" cy="288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AC5F187-DE83-4802-95E9-E20C5747D4BA}"/>
              </a:ext>
            </a:extLst>
          </p:cNvPr>
          <p:cNvCxnSpPr/>
          <p:nvPr/>
        </p:nvCxnSpPr>
        <p:spPr>
          <a:xfrm>
            <a:off x="5152422" y="2254174"/>
            <a:ext cx="1139797" cy="19655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41223B2-897C-43E5-BAD8-A81D13CA3A81}"/>
              </a:ext>
            </a:extLst>
          </p:cNvPr>
          <p:cNvCxnSpPr/>
          <p:nvPr/>
        </p:nvCxnSpPr>
        <p:spPr>
          <a:xfrm flipV="1">
            <a:off x="5164378" y="2423257"/>
            <a:ext cx="1113613" cy="1179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CEE0A1FC-008F-4559-B79C-0509B5B175BF}"/>
              </a:ext>
            </a:extLst>
          </p:cNvPr>
          <p:cNvSpPr/>
          <p:nvPr/>
        </p:nvSpPr>
        <p:spPr>
          <a:xfrm>
            <a:off x="6243037" y="2373810"/>
            <a:ext cx="125399" cy="13821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F31EEE2D-9117-4A71-8476-1E033A4141FE}"/>
              </a:ext>
            </a:extLst>
          </p:cNvPr>
          <p:cNvSpPr/>
          <p:nvPr/>
        </p:nvSpPr>
        <p:spPr>
          <a:xfrm>
            <a:off x="10251108" y="4273795"/>
            <a:ext cx="112307" cy="9890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01DE26B5-1377-495F-9DB8-04CFD694C0BB}"/>
              </a:ext>
            </a:extLst>
          </p:cNvPr>
          <p:cNvSpPr/>
          <p:nvPr/>
        </p:nvSpPr>
        <p:spPr>
          <a:xfrm>
            <a:off x="10251234" y="4627586"/>
            <a:ext cx="112307" cy="9890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340259FA-5BA5-44D2-B883-C01FB27AEE5E}"/>
              </a:ext>
            </a:extLst>
          </p:cNvPr>
          <p:cNvSpPr/>
          <p:nvPr/>
        </p:nvSpPr>
        <p:spPr>
          <a:xfrm>
            <a:off x="10264452" y="5007583"/>
            <a:ext cx="112307" cy="9890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D06F1F9E-7C1F-4877-8220-8914A72A901C}"/>
              </a:ext>
            </a:extLst>
          </p:cNvPr>
          <p:cNvSpPr/>
          <p:nvPr/>
        </p:nvSpPr>
        <p:spPr>
          <a:xfrm>
            <a:off x="11272656" y="4273795"/>
            <a:ext cx="112307" cy="9890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F74ACF3-072B-40A7-8B68-1FAEE9A0F65C}"/>
              </a:ext>
            </a:extLst>
          </p:cNvPr>
          <p:cNvSpPr/>
          <p:nvPr/>
        </p:nvSpPr>
        <p:spPr>
          <a:xfrm>
            <a:off x="11272782" y="4627586"/>
            <a:ext cx="112307" cy="9890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7FA0588E-D25A-41DC-8D32-49D2DF027F43}"/>
              </a:ext>
            </a:extLst>
          </p:cNvPr>
          <p:cNvSpPr/>
          <p:nvPr/>
        </p:nvSpPr>
        <p:spPr>
          <a:xfrm>
            <a:off x="11272908" y="5007584"/>
            <a:ext cx="112307" cy="9890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AE675186-BDC5-4E1F-A482-45249CD5CA83}"/>
              </a:ext>
            </a:extLst>
          </p:cNvPr>
          <p:cNvSpPr/>
          <p:nvPr/>
        </p:nvSpPr>
        <p:spPr>
          <a:xfrm>
            <a:off x="10101490" y="5491038"/>
            <a:ext cx="452697" cy="45269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212BA453-D45F-4AEF-9F27-08D06EB72C51}"/>
              </a:ext>
            </a:extLst>
          </p:cNvPr>
          <p:cNvSpPr/>
          <p:nvPr/>
        </p:nvSpPr>
        <p:spPr>
          <a:xfrm>
            <a:off x="11162062" y="5438625"/>
            <a:ext cx="505064" cy="505110"/>
          </a:xfrm>
          <a:prstGeom prst="flowChartConnector">
            <a:avLst/>
          </a:prstGeom>
          <a:solidFill>
            <a:srgbClr val="67E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9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F6C6E8-19DC-45C2-B368-EBC7F9A8A003}"/>
              </a:ext>
            </a:extLst>
          </p:cNvPr>
          <p:cNvSpPr/>
          <p:nvPr/>
        </p:nvSpPr>
        <p:spPr>
          <a:xfrm rot="19020000">
            <a:off x="8687195" y="1022702"/>
            <a:ext cx="315007" cy="23323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080E7A-CEA4-4484-8DC1-77CBABAED8A3}"/>
              </a:ext>
            </a:extLst>
          </p:cNvPr>
          <p:cNvSpPr txBox="1"/>
          <p:nvPr/>
        </p:nvSpPr>
        <p:spPr>
          <a:xfrm>
            <a:off x="1718095" y="3564822"/>
            <a:ext cx="19838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3x3 CONVOLUTION</a:t>
            </a:r>
          </a:p>
          <a:p>
            <a:r>
              <a:rPr lang="en-US" dirty="0">
                <a:cs typeface="Calibri"/>
              </a:rPr>
              <a:t> ACTIVATION=RELU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069524-8430-481F-A8C5-7BCF2470C4B7}"/>
              </a:ext>
            </a:extLst>
          </p:cNvPr>
          <p:cNvSpPr txBox="1"/>
          <p:nvPr/>
        </p:nvSpPr>
        <p:spPr>
          <a:xfrm>
            <a:off x="3889085" y="36278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3X3 CONVOLUTION</a:t>
            </a:r>
          </a:p>
          <a:p>
            <a:r>
              <a:rPr lang="en-US" dirty="0">
                <a:cs typeface="Calibri"/>
              </a:rPr>
              <a:t>ACTIVATION=RELU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7CF48A-27C9-4D41-A137-6E040326FDD9}"/>
              </a:ext>
            </a:extLst>
          </p:cNvPr>
          <p:cNvSpPr txBox="1"/>
          <p:nvPr/>
        </p:nvSpPr>
        <p:spPr>
          <a:xfrm>
            <a:off x="5498256" y="3010695"/>
            <a:ext cx="2232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MAX POOLING=(2,2)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2402C3-6C8D-473C-8AC1-D989C26DA508}"/>
              </a:ext>
            </a:extLst>
          </p:cNvPr>
          <p:cNvSpPr txBox="1"/>
          <p:nvPr/>
        </p:nvSpPr>
        <p:spPr>
          <a:xfrm>
            <a:off x="247254" y="37301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(28X28X1) </a:t>
            </a: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08634560-A90D-46F8-8D54-A8B9EE27FDB9}"/>
              </a:ext>
            </a:extLst>
          </p:cNvPr>
          <p:cNvSpPr/>
          <p:nvPr/>
        </p:nvSpPr>
        <p:spPr>
          <a:xfrm rot="-5400000">
            <a:off x="3988579" y="2491302"/>
            <a:ext cx="510724" cy="80585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F69DD3-A7F3-49C1-902C-22B27C39D874}"/>
              </a:ext>
            </a:extLst>
          </p:cNvPr>
          <p:cNvSpPr txBox="1"/>
          <p:nvPr/>
        </p:nvSpPr>
        <p:spPr>
          <a:xfrm>
            <a:off x="3373954" y="664964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Black"/>
                <a:cs typeface="Calibri"/>
              </a:rPr>
              <a:t>FEATURE EXTRACTION </a:t>
            </a:r>
            <a:endParaRPr lang="en-US" dirty="0">
              <a:cs typeface="Calibri"/>
            </a:endParaRP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16EBA591-3CB4-424C-B8BE-8ACCAFA4BF0B}"/>
              </a:ext>
            </a:extLst>
          </p:cNvPr>
          <p:cNvSpPr/>
          <p:nvPr/>
        </p:nvSpPr>
        <p:spPr>
          <a:xfrm rot="16200000">
            <a:off x="10792579" y="5777163"/>
            <a:ext cx="301250" cy="18213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082B13-98A4-454D-BD10-AA65BA6B8E58}"/>
              </a:ext>
            </a:extLst>
          </p:cNvPr>
          <p:cNvSpPr txBox="1"/>
          <p:nvPr/>
        </p:nvSpPr>
        <p:spPr>
          <a:xfrm>
            <a:off x="9734362" y="68436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 Black"/>
                <a:cs typeface="Calibri"/>
              </a:rPr>
              <a:t>CLASSIFICATION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F68F15FA-D593-46FA-9F88-7E13666A01F2}"/>
              </a:ext>
            </a:extLst>
          </p:cNvPr>
          <p:cNvSpPr/>
          <p:nvPr/>
        </p:nvSpPr>
        <p:spPr>
          <a:xfrm rot="-5400000">
            <a:off x="10837570" y="-285124"/>
            <a:ext cx="104874" cy="15855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A843C7-15B5-40C4-BCB7-E90BCE48F4B0}"/>
              </a:ext>
            </a:extLst>
          </p:cNvPr>
          <p:cNvSpPr txBox="1"/>
          <p:nvPr/>
        </p:nvSpPr>
        <p:spPr>
          <a:xfrm>
            <a:off x="9902284" y="667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</a:t>
            </a:r>
            <a:r>
              <a:rPr lang="en-US" b="1" dirty="0">
                <a:cs typeface="Calibri"/>
              </a:rPr>
              <a:t>DENSE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8E943A-6A8A-4CC4-A044-5320784BFEEC}"/>
              </a:ext>
            </a:extLst>
          </p:cNvPr>
          <p:cNvCxnSpPr/>
          <p:nvPr/>
        </p:nvCxnSpPr>
        <p:spPr>
          <a:xfrm>
            <a:off x="10444527" y="3752514"/>
            <a:ext cx="911143" cy="171848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7F3E88-2C48-42E1-9BC8-002AB55AF617}"/>
              </a:ext>
            </a:extLst>
          </p:cNvPr>
          <p:cNvCxnSpPr/>
          <p:nvPr/>
        </p:nvCxnSpPr>
        <p:spPr>
          <a:xfrm>
            <a:off x="10564330" y="977421"/>
            <a:ext cx="668884" cy="64587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D69F9B3-028B-4FB2-8748-338791C67493}"/>
              </a:ext>
            </a:extLst>
          </p:cNvPr>
          <p:cNvCxnSpPr/>
          <p:nvPr/>
        </p:nvCxnSpPr>
        <p:spPr>
          <a:xfrm>
            <a:off x="10499554" y="843497"/>
            <a:ext cx="784244" cy="163774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A0CEBDF-64B8-45FA-AD1F-FB6E1C00E8D4}"/>
              </a:ext>
            </a:extLst>
          </p:cNvPr>
          <p:cNvCxnSpPr>
            <a:cxnSpLocks/>
          </p:cNvCxnSpPr>
          <p:nvPr/>
        </p:nvCxnSpPr>
        <p:spPr>
          <a:xfrm flipH="1">
            <a:off x="10404505" y="3819131"/>
            <a:ext cx="865435" cy="169541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57A3392-72AB-4AE0-8294-7D4AEB86D7EE}"/>
              </a:ext>
            </a:extLst>
          </p:cNvPr>
          <p:cNvCxnSpPr>
            <a:cxnSpLocks/>
          </p:cNvCxnSpPr>
          <p:nvPr/>
        </p:nvCxnSpPr>
        <p:spPr>
          <a:xfrm>
            <a:off x="10506031" y="912699"/>
            <a:ext cx="715028" cy="251428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911851E-D3EF-4517-AA54-CA2EAC57CB7D}"/>
              </a:ext>
            </a:extLst>
          </p:cNvPr>
          <p:cNvCxnSpPr>
            <a:cxnSpLocks/>
          </p:cNvCxnSpPr>
          <p:nvPr/>
        </p:nvCxnSpPr>
        <p:spPr>
          <a:xfrm>
            <a:off x="10538100" y="947297"/>
            <a:ext cx="565056" cy="115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C961E8-3BB5-47FA-92F5-97BAEA709953}"/>
              </a:ext>
            </a:extLst>
          </p:cNvPr>
          <p:cNvCxnSpPr>
            <a:cxnSpLocks/>
          </p:cNvCxnSpPr>
          <p:nvPr/>
        </p:nvCxnSpPr>
        <p:spPr>
          <a:xfrm>
            <a:off x="10524015" y="1720039"/>
            <a:ext cx="565056" cy="115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5DE8B4-561B-444C-80B8-4057DB70F0FF}"/>
              </a:ext>
            </a:extLst>
          </p:cNvPr>
          <p:cNvCxnSpPr>
            <a:cxnSpLocks/>
          </p:cNvCxnSpPr>
          <p:nvPr/>
        </p:nvCxnSpPr>
        <p:spPr>
          <a:xfrm>
            <a:off x="10523982" y="2631183"/>
            <a:ext cx="565056" cy="115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2D7609A-1A0F-4096-91A3-76F5E146073B}"/>
              </a:ext>
            </a:extLst>
          </p:cNvPr>
          <p:cNvCxnSpPr>
            <a:cxnSpLocks/>
          </p:cNvCxnSpPr>
          <p:nvPr/>
        </p:nvCxnSpPr>
        <p:spPr>
          <a:xfrm>
            <a:off x="10523949" y="3611527"/>
            <a:ext cx="565056" cy="115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F199377-DA81-42E5-8355-34BD9F1F6727}"/>
              </a:ext>
            </a:extLst>
          </p:cNvPr>
          <p:cNvCxnSpPr>
            <a:cxnSpLocks/>
          </p:cNvCxnSpPr>
          <p:nvPr/>
        </p:nvCxnSpPr>
        <p:spPr>
          <a:xfrm>
            <a:off x="10558524" y="5733684"/>
            <a:ext cx="657345" cy="2306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CD6D70C-3B35-4E20-978E-59FB9A147057}"/>
              </a:ext>
            </a:extLst>
          </p:cNvPr>
          <p:cNvCxnSpPr>
            <a:cxnSpLocks/>
          </p:cNvCxnSpPr>
          <p:nvPr/>
        </p:nvCxnSpPr>
        <p:spPr>
          <a:xfrm flipH="1">
            <a:off x="10586566" y="981897"/>
            <a:ext cx="507814" cy="72660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A417063-0603-466D-9617-FF0AB9C9380C}"/>
              </a:ext>
            </a:extLst>
          </p:cNvPr>
          <p:cNvCxnSpPr>
            <a:cxnSpLocks/>
          </p:cNvCxnSpPr>
          <p:nvPr/>
        </p:nvCxnSpPr>
        <p:spPr>
          <a:xfrm>
            <a:off x="10539682" y="1711386"/>
            <a:ext cx="720260" cy="7204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382EED-3756-4181-8868-F412AD35C558}"/>
              </a:ext>
            </a:extLst>
          </p:cNvPr>
          <p:cNvCxnSpPr>
            <a:cxnSpLocks/>
          </p:cNvCxnSpPr>
          <p:nvPr/>
        </p:nvCxnSpPr>
        <p:spPr>
          <a:xfrm>
            <a:off x="10505041" y="950179"/>
            <a:ext cx="858694" cy="452654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BEB2D6B-69C5-49D8-AABE-6453FF03E047}"/>
              </a:ext>
            </a:extLst>
          </p:cNvPr>
          <p:cNvCxnSpPr>
            <a:cxnSpLocks/>
          </p:cNvCxnSpPr>
          <p:nvPr/>
        </p:nvCxnSpPr>
        <p:spPr>
          <a:xfrm>
            <a:off x="10574225" y="1745987"/>
            <a:ext cx="639506" cy="166624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F1BC962-34CB-45A5-8FC3-33D5455360CC}"/>
              </a:ext>
            </a:extLst>
          </p:cNvPr>
          <p:cNvCxnSpPr>
            <a:cxnSpLocks/>
          </p:cNvCxnSpPr>
          <p:nvPr/>
        </p:nvCxnSpPr>
        <p:spPr>
          <a:xfrm>
            <a:off x="10551120" y="1688321"/>
            <a:ext cx="789477" cy="373072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74E19AC-42E4-4DDD-A150-52E95D85C85E}"/>
              </a:ext>
            </a:extLst>
          </p:cNvPr>
          <p:cNvCxnSpPr>
            <a:cxnSpLocks/>
          </p:cNvCxnSpPr>
          <p:nvPr/>
        </p:nvCxnSpPr>
        <p:spPr>
          <a:xfrm flipH="1">
            <a:off x="10533028" y="973245"/>
            <a:ext cx="583332" cy="16431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ADC1E23-6518-45B7-A521-EFA68214BD9D}"/>
              </a:ext>
            </a:extLst>
          </p:cNvPr>
          <p:cNvCxnSpPr>
            <a:cxnSpLocks/>
          </p:cNvCxnSpPr>
          <p:nvPr/>
        </p:nvCxnSpPr>
        <p:spPr>
          <a:xfrm flipH="1">
            <a:off x="10521459" y="1757520"/>
            <a:ext cx="583334" cy="84736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D966E31-6E10-471A-A4C2-D0B4848BDCD2}"/>
              </a:ext>
            </a:extLst>
          </p:cNvPr>
          <p:cNvCxnSpPr>
            <a:cxnSpLocks/>
          </p:cNvCxnSpPr>
          <p:nvPr/>
        </p:nvCxnSpPr>
        <p:spPr>
          <a:xfrm>
            <a:off x="10539484" y="2622530"/>
            <a:ext cx="685650" cy="81276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8191B9E-E590-4698-B2B2-C52796D3510E}"/>
              </a:ext>
            </a:extLst>
          </p:cNvPr>
          <p:cNvCxnSpPr>
            <a:cxnSpLocks/>
          </p:cNvCxnSpPr>
          <p:nvPr/>
        </p:nvCxnSpPr>
        <p:spPr>
          <a:xfrm>
            <a:off x="10550987" y="2657131"/>
            <a:ext cx="801012" cy="27619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1E90460-0163-4289-A853-C1D8C1DDAD28}"/>
              </a:ext>
            </a:extLst>
          </p:cNvPr>
          <p:cNvCxnSpPr>
            <a:cxnSpLocks/>
          </p:cNvCxnSpPr>
          <p:nvPr/>
        </p:nvCxnSpPr>
        <p:spPr>
          <a:xfrm flipV="1">
            <a:off x="10493273" y="1036335"/>
            <a:ext cx="627969" cy="235894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F4A8818-1775-483F-A3F4-539933F53DCF}"/>
              </a:ext>
            </a:extLst>
          </p:cNvPr>
          <p:cNvCxnSpPr>
            <a:cxnSpLocks/>
          </p:cNvCxnSpPr>
          <p:nvPr/>
        </p:nvCxnSpPr>
        <p:spPr>
          <a:xfrm flipV="1">
            <a:off x="10493240" y="1751408"/>
            <a:ext cx="639505" cy="164386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4631846-13B0-451C-96C7-850FB925F894}"/>
              </a:ext>
            </a:extLst>
          </p:cNvPr>
          <p:cNvCxnSpPr>
            <a:cxnSpLocks/>
          </p:cNvCxnSpPr>
          <p:nvPr/>
        </p:nvCxnSpPr>
        <p:spPr>
          <a:xfrm flipV="1">
            <a:off x="10481671" y="2662552"/>
            <a:ext cx="581825" cy="70965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58A727-8ECF-48A6-87E7-33E4CCF8E604}"/>
              </a:ext>
            </a:extLst>
          </p:cNvPr>
          <p:cNvCxnSpPr>
            <a:cxnSpLocks/>
          </p:cNvCxnSpPr>
          <p:nvPr/>
        </p:nvCxnSpPr>
        <p:spPr>
          <a:xfrm flipH="1">
            <a:off x="10394363" y="961712"/>
            <a:ext cx="756376" cy="45611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454E0B2-0D8B-461C-8D95-6F0F7B8F20A8}"/>
              </a:ext>
            </a:extLst>
          </p:cNvPr>
          <p:cNvCxnSpPr>
            <a:cxnSpLocks/>
          </p:cNvCxnSpPr>
          <p:nvPr/>
        </p:nvCxnSpPr>
        <p:spPr>
          <a:xfrm flipH="1">
            <a:off x="10394328" y="1734453"/>
            <a:ext cx="744840" cy="374226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161D69-DBFE-4692-A6FB-509916902480}"/>
              </a:ext>
            </a:extLst>
          </p:cNvPr>
          <p:cNvCxnSpPr>
            <a:cxnSpLocks/>
          </p:cNvCxnSpPr>
          <p:nvPr/>
        </p:nvCxnSpPr>
        <p:spPr>
          <a:xfrm flipH="1">
            <a:off x="10417368" y="2634064"/>
            <a:ext cx="698695" cy="27965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6AA6BCD-9872-4B4F-A0BE-2CA6257F17CD}"/>
              </a:ext>
            </a:extLst>
          </p:cNvPr>
          <p:cNvCxnSpPr>
            <a:cxnSpLocks/>
          </p:cNvCxnSpPr>
          <p:nvPr/>
        </p:nvCxnSpPr>
        <p:spPr>
          <a:xfrm flipV="1">
            <a:off x="8416555" y="1013266"/>
            <a:ext cx="1712374" cy="4559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E68B794-1143-423B-9207-59DDF2950F29}"/>
              </a:ext>
            </a:extLst>
          </p:cNvPr>
          <p:cNvCxnSpPr>
            <a:cxnSpLocks/>
          </p:cNvCxnSpPr>
          <p:nvPr/>
        </p:nvCxnSpPr>
        <p:spPr>
          <a:xfrm>
            <a:off x="8658783" y="1757519"/>
            <a:ext cx="1435503" cy="542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572EACE-DCC7-4752-BCCC-06C5537DFA0A}"/>
              </a:ext>
            </a:extLst>
          </p:cNvPr>
          <p:cNvCxnSpPr>
            <a:cxnSpLocks/>
          </p:cNvCxnSpPr>
          <p:nvPr/>
        </p:nvCxnSpPr>
        <p:spPr>
          <a:xfrm>
            <a:off x="9523967" y="3072336"/>
            <a:ext cx="674114" cy="24389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D1CB0E-3B53-46BD-AD16-594DFF76CC42}"/>
              </a:ext>
            </a:extLst>
          </p:cNvPr>
          <p:cNvCxnSpPr>
            <a:cxnSpLocks/>
          </p:cNvCxnSpPr>
          <p:nvPr/>
        </p:nvCxnSpPr>
        <p:spPr>
          <a:xfrm>
            <a:off x="9558541" y="2703264"/>
            <a:ext cx="547216" cy="4002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6E64A2B-1238-49CC-8A1E-2AE55468B459}"/>
              </a:ext>
            </a:extLst>
          </p:cNvPr>
          <p:cNvCxnSpPr>
            <a:cxnSpLocks/>
          </p:cNvCxnSpPr>
          <p:nvPr/>
        </p:nvCxnSpPr>
        <p:spPr>
          <a:xfrm>
            <a:off x="9731552" y="2945468"/>
            <a:ext cx="477998" cy="4206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ight Brace 130">
            <a:extLst>
              <a:ext uri="{FF2B5EF4-FFF2-40B4-BE49-F238E27FC236}">
                <a16:creationId xmlns:a16="http://schemas.microsoft.com/office/drawing/2014/main" id="{19574D86-6E2F-4FCD-899F-5CA3AC493964}"/>
              </a:ext>
            </a:extLst>
          </p:cNvPr>
          <p:cNvSpPr/>
          <p:nvPr/>
        </p:nvSpPr>
        <p:spPr>
          <a:xfrm>
            <a:off x="11753126" y="667906"/>
            <a:ext cx="380659" cy="50977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612EFAA-A5E5-431A-8079-38D0ED2FC3ED}"/>
              </a:ext>
            </a:extLst>
          </p:cNvPr>
          <p:cNvSpPr txBox="1"/>
          <p:nvPr/>
        </p:nvSpPr>
        <p:spPr>
          <a:xfrm rot="16200000">
            <a:off x="10994357" y="271173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Black"/>
                <a:cs typeface="Calibri"/>
              </a:rPr>
              <a:t>OUTPUT LAYER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1133A00-588F-448A-A786-E2D7FC5E2C3B}"/>
              </a:ext>
            </a:extLst>
          </p:cNvPr>
          <p:cNvCxnSpPr>
            <a:cxnSpLocks/>
          </p:cNvCxnSpPr>
          <p:nvPr/>
        </p:nvCxnSpPr>
        <p:spPr>
          <a:xfrm>
            <a:off x="6432160" y="1584518"/>
            <a:ext cx="1008664" cy="542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8443348-6F9D-46DF-8DB0-2B6954F5E9A8}"/>
              </a:ext>
            </a:extLst>
          </p:cNvPr>
          <p:cNvCxnSpPr>
            <a:cxnSpLocks/>
          </p:cNvCxnSpPr>
          <p:nvPr/>
        </p:nvCxnSpPr>
        <p:spPr>
          <a:xfrm>
            <a:off x="6962793" y="2068923"/>
            <a:ext cx="1896953" cy="178157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FE416E1-B84B-442C-9B5E-B14413EE9482}"/>
              </a:ext>
            </a:extLst>
          </p:cNvPr>
          <p:cNvSpPr txBox="1"/>
          <p:nvPr/>
        </p:nvSpPr>
        <p:spPr>
          <a:xfrm>
            <a:off x="9760852" y="59879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256 NODES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F37295C-FAF3-4E68-B599-E1A091C970A8}"/>
              </a:ext>
            </a:extLst>
          </p:cNvPr>
          <p:cNvSpPr txBox="1"/>
          <p:nvPr/>
        </p:nvSpPr>
        <p:spPr>
          <a:xfrm>
            <a:off x="11034277" y="606161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ACTIVATION SOFTMAX</a:t>
            </a:r>
            <a:endParaRPr lang="en-US" sz="1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3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231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HAND WRITTEN DIGIT CLASSIFICATION </vt:lpstr>
      <vt:lpstr>                         INTRODUCTION</vt:lpstr>
      <vt:lpstr>                                                        DATASETS</vt:lpstr>
      <vt:lpstr>AGENDA</vt:lpstr>
      <vt:lpstr>CNN ARCHITECTURE: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PRAVEEN PETER</cp:lastModifiedBy>
  <cp:revision>1172</cp:revision>
  <dcterms:created xsi:type="dcterms:W3CDTF">2013-07-15T20:26:40Z</dcterms:created>
  <dcterms:modified xsi:type="dcterms:W3CDTF">2021-08-27T07:48:29Z</dcterms:modified>
</cp:coreProperties>
</file>