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16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guide orient="horz" pos="2160"/>
        <p:guide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
        <p:nvSpPr>
          <p:cNvPr id="4" name="Google Shape;4;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5" name="Google Shape;5;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6" name="Google Shape;6;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Tree>
    <p:extLst>
      <p:ext uri="{BB962C8B-B14F-4D97-AF65-F5344CB8AC3E}">
        <p14:creationId xmlns:p14="http://schemas.microsoft.com/office/powerpoint/2010/main" val="37258839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a:latin typeface="Calibri"/>
              <a:ea typeface="Calibri"/>
              <a:cs typeface="Calibri"/>
              <a:sym typeface="Calibri"/>
            </a:endParaRPr>
          </a:p>
        </p:txBody>
      </p:sp>
      <p:sp>
        <p:nvSpPr>
          <p:cNvPr id="127" name="Google Shape;127;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1: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55197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0: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0" name="Google Shape;250;p1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a:latin typeface="Calibri"/>
              <a:ea typeface="Calibri"/>
              <a:cs typeface="Calibri"/>
              <a:sym typeface="Calibri"/>
            </a:endParaRPr>
          </a:p>
        </p:txBody>
      </p:sp>
    </p:spTree>
    <p:extLst>
      <p:ext uri="{BB962C8B-B14F-4D97-AF65-F5344CB8AC3E}">
        <p14:creationId xmlns:p14="http://schemas.microsoft.com/office/powerpoint/2010/main" val="215154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1: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1" name="Google Shape;261;p1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a:latin typeface="Calibri"/>
              <a:ea typeface="Calibri"/>
              <a:cs typeface="Calibri"/>
              <a:sym typeface="Calibri"/>
            </a:endParaRPr>
          </a:p>
        </p:txBody>
      </p:sp>
    </p:spTree>
    <p:extLst>
      <p:ext uri="{BB962C8B-B14F-4D97-AF65-F5344CB8AC3E}">
        <p14:creationId xmlns:p14="http://schemas.microsoft.com/office/powerpoint/2010/main" val="238699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2: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2" name="Google Shape;272;p1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a:latin typeface="Calibri"/>
              <a:ea typeface="Calibri"/>
              <a:cs typeface="Calibri"/>
              <a:sym typeface="Calibri"/>
            </a:endParaRPr>
          </a:p>
        </p:txBody>
      </p:sp>
    </p:spTree>
    <p:extLst>
      <p:ext uri="{BB962C8B-B14F-4D97-AF65-F5344CB8AC3E}">
        <p14:creationId xmlns:p14="http://schemas.microsoft.com/office/powerpoint/2010/main" val="101359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5" name="Google Shape;145;p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a:latin typeface="Calibri"/>
              <a:ea typeface="Calibri"/>
              <a:cs typeface="Calibri"/>
              <a:sym typeface="Calibri"/>
            </a:endParaRPr>
          </a:p>
        </p:txBody>
      </p:sp>
    </p:spTree>
    <p:extLst>
      <p:ext uri="{BB962C8B-B14F-4D97-AF65-F5344CB8AC3E}">
        <p14:creationId xmlns:p14="http://schemas.microsoft.com/office/powerpoint/2010/main" val="365151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0" name="Google Shape;160;p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a:latin typeface="Calibri"/>
              <a:ea typeface="Calibri"/>
              <a:cs typeface="Calibri"/>
              <a:sym typeface="Calibri"/>
            </a:endParaRPr>
          </a:p>
        </p:txBody>
      </p:sp>
    </p:spTree>
    <p:extLst>
      <p:ext uri="{BB962C8B-B14F-4D97-AF65-F5344CB8AC3E}">
        <p14:creationId xmlns:p14="http://schemas.microsoft.com/office/powerpoint/2010/main" val="259667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4: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4" name="Google Shape;184;p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a:latin typeface="Calibri"/>
              <a:ea typeface="Calibri"/>
              <a:cs typeface="Calibri"/>
              <a:sym typeface="Calibri"/>
            </a:endParaRPr>
          </a:p>
        </p:txBody>
      </p:sp>
    </p:spTree>
    <p:extLst>
      <p:ext uri="{BB962C8B-B14F-4D97-AF65-F5344CB8AC3E}">
        <p14:creationId xmlns:p14="http://schemas.microsoft.com/office/powerpoint/2010/main" val="194056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5: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7" name="Google Shape;197;p5: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a:latin typeface="Calibri"/>
              <a:ea typeface="Calibri"/>
              <a:cs typeface="Calibri"/>
              <a:sym typeface="Calibri"/>
            </a:endParaRPr>
          </a:p>
        </p:txBody>
      </p:sp>
    </p:spTree>
    <p:extLst>
      <p:ext uri="{BB962C8B-B14F-4D97-AF65-F5344CB8AC3E}">
        <p14:creationId xmlns:p14="http://schemas.microsoft.com/office/powerpoint/2010/main" val="90450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6: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0" name="Google Shape;210;p6: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a:latin typeface="Calibri"/>
              <a:ea typeface="Calibri"/>
              <a:cs typeface="Calibri"/>
              <a:sym typeface="Calibri"/>
            </a:endParaRPr>
          </a:p>
        </p:txBody>
      </p:sp>
    </p:spTree>
    <p:extLst>
      <p:ext uri="{BB962C8B-B14F-4D97-AF65-F5344CB8AC3E}">
        <p14:creationId xmlns:p14="http://schemas.microsoft.com/office/powerpoint/2010/main" val="4063917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7: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1" name="Google Shape;221;p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a:latin typeface="Calibri"/>
              <a:ea typeface="Calibri"/>
              <a:cs typeface="Calibri"/>
              <a:sym typeface="Calibri"/>
            </a:endParaRPr>
          </a:p>
        </p:txBody>
      </p:sp>
    </p:spTree>
    <p:extLst>
      <p:ext uri="{BB962C8B-B14F-4D97-AF65-F5344CB8AC3E}">
        <p14:creationId xmlns:p14="http://schemas.microsoft.com/office/powerpoint/2010/main" val="206511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8: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2" name="Google Shape;232;p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a:latin typeface="Calibri"/>
              <a:ea typeface="Calibri"/>
              <a:cs typeface="Calibri"/>
              <a:sym typeface="Calibri"/>
            </a:endParaRPr>
          </a:p>
        </p:txBody>
      </p:sp>
    </p:spTree>
    <p:extLst>
      <p:ext uri="{BB962C8B-B14F-4D97-AF65-F5344CB8AC3E}">
        <p14:creationId xmlns:p14="http://schemas.microsoft.com/office/powerpoint/2010/main" val="2639629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9: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9" name="Google Shape;239;p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a:latin typeface="Calibri"/>
              <a:ea typeface="Calibri"/>
              <a:cs typeface="Calibri"/>
              <a:sym typeface="Calibri"/>
            </a:endParaRPr>
          </a:p>
        </p:txBody>
      </p:sp>
    </p:spTree>
    <p:extLst>
      <p:ext uri="{BB962C8B-B14F-4D97-AF65-F5344CB8AC3E}">
        <p14:creationId xmlns:p14="http://schemas.microsoft.com/office/powerpoint/2010/main" val="393644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p:bg>
      <p:bgPr>
        <a:solidFill>
          <a:schemeClr val="lt1"/>
        </a:solidFill>
        <a:effectLst/>
      </p:bgPr>
    </p:bg>
    <p:spTree>
      <p:nvGrpSpPr>
        <p:cNvPr id="1" name="Shape 25"/>
        <p:cNvGrpSpPr/>
        <p:nvPr/>
      </p:nvGrpSpPr>
      <p:grpSpPr>
        <a:xfrm>
          <a:off x="0" y="0"/>
          <a:ext cx="0" cy="0"/>
          <a:chOff x="0" y="0"/>
          <a:chExt cx="0" cy="0"/>
        </a:xfrm>
      </p:grpSpPr>
      <p:sp>
        <p:nvSpPr>
          <p:cNvPr id="26" name="Google Shape;26;p14"/>
          <p:cNvSpPr/>
          <p:nvPr/>
        </p:nvSpPr>
        <p:spPr>
          <a:xfrm>
            <a:off x="7033070" y="3619"/>
            <a:ext cx="913896" cy="514015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27" name="Google Shape;27;p14"/>
          <p:cNvSpPr/>
          <p:nvPr/>
        </p:nvSpPr>
        <p:spPr>
          <a:xfrm>
            <a:off x="5586459" y="2771172"/>
            <a:ext cx="3557574" cy="2372652"/>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28" name="Google Shape;28;p14"/>
          <p:cNvSpPr/>
          <p:nvPr/>
        </p:nvSpPr>
        <p:spPr>
          <a:xfrm>
            <a:off x="6886575" y="0"/>
            <a:ext cx="2257416" cy="51435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29" name="Google Shape;29;p14"/>
          <p:cNvSpPr/>
          <p:nvPr/>
        </p:nvSpPr>
        <p:spPr>
          <a:xfrm>
            <a:off x="7202158" y="0"/>
            <a:ext cx="1942164" cy="51435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30" name="Google Shape;30;p14"/>
          <p:cNvSpPr/>
          <p:nvPr/>
        </p:nvSpPr>
        <p:spPr>
          <a:xfrm>
            <a:off x="6700838" y="2286000"/>
            <a:ext cx="2443176" cy="2857518"/>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31" name="Google Shape;31;p14"/>
          <p:cNvSpPr/>
          <p:nvPr/>
        </p:nvSpPr>
        <p:spPr>
          <a:xfrm>
            <a:off x="7003448" y="0"/>
            <a:ext cx="2140722" cy="51435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32" name="Google Shape;32;p14"/>
          <p:cNvSpPr/>
          <p:nvPr/>
        </p:nvSpPr>
        <p:spPr>
          <a:xfrm>
            <a:off x="8172451" y="0"/>
            <a:ext cx="971568" cy="51435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33" name="Google Shape;33;p14"/>
          <p:cNvSpPr/>
          <p:nvPr/>
        </p:nvSpPr>
        <p:spPr>
          <a:xfrm>
            <a:off x="8202185" y="0"/>
            <a:ext cx="942030" cy="51435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34" name="Google Shape;34;p14"/>
          <p:cNvSpPr/>
          <p:nvPr/>
        </p:nvSpPr>
        <p:spPr>
          <a:xfrm>
            <a:off x="7779544" y="2693194"/>
            <a:ext cx="1364472" cy="245030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35" name="Google Shape;35;p14"/>
          <p:cNvSpPr/>
          <p:nvPr/>
        </p:nvSpPr>
        <p:spPr>
          <a:xfrm>
            <a:off x="0" y="3007519"/>
            <a:ext cx="335772" cy="213597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36" name="Google Shape;36;p14"/>
          <p:cNvSpPr txBox="1">
            <a:spLocks noGrp="1"/>
          </p:cNvSpPr>
          <p:nvPr>
            <p:ph type="title"/>
          </p:nvPr>
        </p:nvSpPr>
        <p:spPr>
          <a:xfrm>
            <a:off x="2396680" y="1550479"/>
            <a:ext cx="4350600" cy="388500"/>
          </a:xfrm>
          <a:prstGeom prst="rect">
            <a:avLst/>
          </a:prstGeom>
          <a:noFill/>
          <a:ln>
            <a:noFill/>
          </a:ln>
        </p:spPr>
        <p:txBody>
          <a:bodyPr spcFirstLastPara="1" wrap="square" lIns="68575" tIns="34275" rIns="68575" bIns="34275"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14"/>
          <p:cNvSpPr txBox="1">
            <a:spLocks noGrp="1"/>
          </p:cNvSpPr>
          <p:nvPr>
            <p:ph type="body" idx="1"/>
          </p:nvPr>
        </p:nvSpPr>
        <p:spPr>
          <a:xfrm>
            <a:off x="1371600" y="2880360"/>
            <a:ext cx="6400800" cy="1285800"/>
          </a:xfrm>
          <a:prstGeom prst="rect">
            <a:avLst/>
          </a:prstGeom>
          <a:noFill/>
          <a:ln>
            <a:noFill/>
          </a:ln>
        </p:spPr>
        <p:txBody>
          <a:bodyPr spcFirstLastPara="1" wrap="square" lIns="68575" tIns="34275" rIns="68575" bIns="34275"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39" name="Google Shape;39;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40" name="Google Shape;40;p14"/>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342900" y="204788"/>
            <a:ext cx="2256300" cy="8715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500"/>
              <a:buFont typeface="Calibri"/>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3"/>
          <p:cNvSpPr txBox="1">
            <a:spLocks noGrp="1"/>
          </p:cNvSpPr>
          <p:nvPr>
            <p:ph type="body" idx="1"/>
          </p:nvPr>
        </p:nvSpPr>
        <p:spPr>
          <a:xfrm>
            <a:off x="2681288" y="204788"/>
            <a:ext cx="3833700" cy="43899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400"/>
              <a:buFont typeface="Calibri"/>
              <a:buNone/>
              <a:defRPr sz="2400"/>
            </a:lvl1pPr>
            <a:lvl2pPr marL="914400" lvl="1" indent="-228600" algn="l">
              <a:lnSpc>
                <a:spcPct val="100000"/>
              </a:lnSpc>
              <a:spcBef>
                <a:spcPts val="0"/>
              </a:spcBef>
              <a:spcAft>
                <a:spcPts val="0"/>
              </a:spcAft>
              <a:buSzPts val="2100"/>
              <a:buFont typeface="Calibri"/>
              <a:buNone/>
              <a:defRPr sz="2100"/>
            </a:lvl2pPr>
            <a:lvl3pPr marL="1371600" lvl="2" indent="-228600" algn="l">
              <a:lnSpc>
                <a:spcPct val="100000"/>
              </a:lnSpc>
              <a:spcBef>
                <a:spcPts val="0"/>
              </a:spcBef>
              <a:spcAft>
                <a:spcPts val="0"/>
              </a:spcAft>
              <a:buSzPts val="1800"/>
              <a:buFont typeface="Calibri"/>
              <a:buNone/>
              <a:defRPr sz="1800"/>
            </a:lvl3pPr>
            <a:lvl4pPr marL="1828800" lvl="3" indent="-228600" algn="l">
              <a:lnSpc>
                <a:spcPct val="100000"/>
              </a:lnSpc>
              <a:spcBef>
                <a:spcPts val="0"/>
              </a:spcBef>
              <a:spcAft>
                <a:spcPts val="0"/>
              </a:spcAft>
              <a:buSzPts val="1500"/>
              <a:buFont typeface="Calibri"/>
              <a:buNone/>
              <a:defRPr sz="1500"/>
            </a:lvl4pPr>
            <a:lvl5pPr marL="2286000" lvl="4" indent="-228600" algn="l">
              <a:lnSpc>
                <a:spcPct val="100000"/>
              </a:lnSpc>
              <a:spcBef>
                <a:spcPts val="0"/>
              </a:spcBef>
              <a:spcAft>
                <a:spcPts val="0"/>
              </a:spcAft>
              <a:buSzPts val="1500"/>
              <a:buFont typeface="Calibri"/>
              <a:buNone/>
              <a:defRPr sz="1500"/>
            </a:lvl5pPr>
            <a:lvl6pPr marL="2743200" lvl="5" indent="-228600" algn="l">
              <a:lnSpc>
                <a:spcPct val="100000"/>
              </a:lnSpc>
              <a:spcBef>
                <a:spcPts val="0"/>
              </a:spcBef>
              <a:spcAft>
                <a:spcPts val="0"/>
              </a:spcAft>
              <a:buSzPts val="1500"/>
              <a:buFont typeface="Calibri"/>
              <a:buNone/>
              <a:defRPr sz="1500"/>
            </a:lvl6pPr>
            <a:lvl7pPr marL="3200400" lvl="6" indent="-228600" algn="l">
              <a:lnSpc>
                <a:spcPct val="100000"/>
              </a:lnSpc>
              <a:spcBef>
                <a:spcPts val="0"/>
              </a:spcBef>
              <a:spcAft>
                <a:spcPts val="0"/>
              </a:spcAft>
              <a:buSzPts val="1500"/>
              <a:buFont typeface="Calibri"/>
              <a:buNone/>
              <a:defRPr sz="1500"/>
            </a:lvl7pPr>
            <a:lvl8pPr marL="3657600" lvl="7" indent="-228600" algn="l">
              <a:lnSpc>
                <a:spcPct val="100000"/>
              </a:lnSpc>
              <a:spcBef>
                <a:spcPts val="0"/>
              </a:spcBef>
              <a:spcAft>
                <a:spcPts val="0"/>
              </a:spcAft>
              <a:buSzPts val="1500"/>
              <a:buFont typeface="Calibri"/>
              <a:buNone/>
              <a:defRPr sz="1500"/>
            </a:lvl8pPr>
            <a:lvl9pPr marL="4114800" lvl="8" indent="-228600" algn="l">
              <a:lnSpc>
                <a:spcPct val="100000"/>
              </a:lnSpc>
              <a:spcBef>
                <a:spcPts val="0"/>
              </a:spcBef>
              <a:spcAft>
                <a:spcPts val="0"/>
              </a:spcAft>
              <a:buSzPts val="1500"/>
              <a:buFont typeface="Calibri"/>
              <a:buNone/>
              <a:defRPr sz="1500"/>
            </a:lvl9pPr>
          </a:lstStyle>
          <a:p>
            <a:endParaRPr/>
          </a:p>
        </p:txBody>
      </p:sp>
      <p:sp>
        <p:nvSpPr>
          <p:cNvPr id="102" name="Google Shape;102;p23"/>
          <p:cNvSpPr txBox="1">
            <a:spLocks noGrp="1"/>
          </p:cNvSpPr>
          <p:nvPr>
            <p:ph type="body" idx="2"/>
          </p:nvPr>
        </p:nvSpPr>
        <p:spPr>
          <a:xfrm>
            <a:off x="342900" y="1076325"/>
            <a:ext cx="2256300" cy="3518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Font typeface="Calibri"/>
              <a:buNone/>
              <a:defRPr sz="1100"/>
            </a:lvl1pPr>
            <a:lvl2pPr marL="914400" lvl="1" indent="-228600" algn="l">
              <a:lnSpc>
                <a:spcPct val="100000"/>
              </a:lnSpc>
              <a:spcBef>
                <a:spcPts val="0"/>
              </a:spcBef>
              <a:spcAft>
                <a:spcPts val="0"/>
              </a:spcAft>
              <a:buSzPts val="900"/>
              <a:buFont typeface="Calibri"/>
              <a:buNone/>
              <a:defRPr sz="900"/>
            </a:lvl2pPr>
            <a:lvl3pPr marL="1371600" lvl="2" indent="-228600" algn="l">
              <a:lnSpc>
                <a:spcPct val="100000"/>
              </a:lnSpc>
              <a:spcBef>
                <a:spcPts val="0"/>
              </a:spcBef>
              <a:spcAft>
                <a:spcPts val="0"/>
              </a:spcAft>
              <a:buSzPts val="800"/>
              <a:buFont typeface="Calibri"/>
              <a:buNone/>
              <a:defRPr sz="800"/>
            </a:lvl3pPr>
            <a:lvl4pPr marL="1828800" lvl="3" indent="-228600" algn="l">
              <a:lnSpc>
                <a:spcPct val="100000"/>
              </a:lnSpc>
              <a:spcBef>
                <a:spcPts val="0"/>
              </a:spcBef>
              <a:spcAft>
                <a:spcPts val="0"/>
              </a:spcAft>
              <a:buSzPts val="700"/>
              <a:buFont typeface="Calibri"/>
              <a:buNone/>
              <a:defRPr sz="700"/>
            </a:lvl4pPr>
            <a:lvl5pPr marL="2286000" lvl="4" indent="-228600" algn="l">
              <a:lnSpc>
                <a:spcPct val="100000"/>
              </a:lnSpc>
              <a:spcBef>
                <a:spcPts val="0"/>
              </a:spcBef>
              <a:spcAft>
                <a:spcPts val="0"/>
              </a:spcAft>
              <a:buSzPts val="700"/>
              <a:buFont typeface="Calibri"/>
              <a:buNone/>
              <a:defRPr sz="700"/>
            </a:lvl5pPr>
            <a:lvl6pPr marL="2743200" lvl="5" indent="-228600" algn="l">
              <a:lnSpc>
                <a:spcPct val="100000"/>
              </a:lnSpc>
              <a:spcBef>
                <a:spcPts val="0"/>
              </a:spcBef>
              <a:spcAft>
                <a:spcPts val="0"/>
              </a:spcAft>
              <a:buSzPts val="700"/>
              <a:buFont typeface="Calibri"/>
              <a:buNone/>
              <a:defRPr sz="700"/>
            </a:lvl6pPr>
            <a:lvl7pPr marL="3200400" lvl="6" indent="-228600" algn="l">
              <a:lnSpc>
                <a:spcPct val="100000"/>
              </a:lnSpc>
              <a:spcBef>
                <a:spcPts val="0"/>
              </a:spcBef>
              <a:spcAft>
                <a:spcPts val="0"/>
              </a:spcAft>
              <a:buSzPts val="700"/>
              <a:buFont typeface="Calibri"/>
              <a:buNone/>
              <a:defRPr sz="700"/>
            </a:lvl7pPr>
            <a:lvl8pPr marL="3657600" lvl="7" indent="-228600" algn="l">
              <a:lnSpc>
                <a:spcPct val="100000"/>
              </a:lnSpc>
              <a:spcBef>
                <a:spcPts val="0"/>
              </a:spcBef>
              <a:spcAft>
                <a:spcPts val="0"/>
              </a:spcAft>
              <a:buSzPts val="700"/>
              <a:buFont typeface="Calibri"/>
              <a:buNone/>
              <a:defRPr sz="700"/>
            </a:lvl8pPr>
            <a:lvl9pPr marL="4114800" lvl="8" indent="-228600" algn="l">
              <a:lnSpc>
                <a:spcPct val="100000"/>
              </a:lnSpc>
              <a:spcBef>
                <a:spcPts val="0"/>
              </a:spcBef>
              <a:spcAft>
                <a:spcPts val="0"/>
              </a:spcAft>
              <a:buSzPts val="700"/>
              <a:buFont typeface="Calibri"/>
              <a:buNone/>
              <a:defRPr sz="700"/>
            </a:lvl9pPr>
          </a:lstStyle>
          <a:p>
            <a:endParaRPr/>
          </a:p>
        </p:txBody>
      </p:sp>
      <p:sp>
        <p:nvSpPr>
          <p:cNvPr id="103" name="Google Shape;103;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04" name="Google Shape;104;p23"/>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05" name="Google Shape;105;p23"/>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1344216" y="3600450"/>
            <a:ext cx="4114800" cy="425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500"/>
              <a:buFont typeface="Calibri"/>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4"/>
          <p:cNvSpPr>
            <a:spLocks noGrp="1"/>
          </p:cNvSpPr>
          <p:nvPr>
            <p:ph type="pic" idx="2"/>
          </p:nvPr>
        </p:nvSpPr>
        <p:spPr>
          <a:xfrm>
            <a:off x="1344216" y="459581"/>
            <a:ext cx="4114800" cy="3086100"/>
          </a:xfrm>
          <a:prstGeom prst="rect">
            <a:avLst/>
          </a:prstGeom>
          <a:noFill/>
          <a:ln>
            <a:noFill/>
          </a:ln>
        </p:spPr>
      </p:sp>
      <p:sp>
        <p:nvSpPr>
          <p:cNvPr id="109" name="Google Shape;109;p24"/>
          <p:cNvSpPr txBox="1">
            <a:spLocks noGrp="1"/>
          </p:cNvSpPr>
          <p:nvPr>
            <p:ph type="body" idx="1"/>
          </p:nvPr>
        </p:nvSpPr>
        <p:spPr>
          <a:xfrm>
            <a:off x="1344216" y="4025504"/>
            <a:ext cx="4114800" cy="6036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Font typeface="Calibri"/>
              <a:buNone/>
              <a:defRPr sz="1100"/>
            </a:lvl1pPr>
            <a:lvl2pPr marL="914400" lvl="1" indent="-228600" algn="l">
              <a:lnSpc>
                <a:spcPct val="100000"/>
              </a:lnSpc>
              <a:spcBef>
                <a:spcPts val="0"/>
              </a:spcBef>
              <a:spcAft>
                <a:spcPts val="0"/>
              </a:spcAft>
              <a:buSzPts val="900"/>
              <a:buFont typeface="Calibri"/>
              <a:buNone/>
              <a:defRPr sz="900"/>
            </a:lvl2pPr>
            <a:lvl3pPr marL="1371600" lvl="2" indent="-228600" algn="l">
              <a:lnSpc>
                <a:spcPct val="100000"/>
              </a:lnSpc>
              <a:spcBef>
                <a:spcPts val="0"/>
              </a:spcBef>
              <a:spcAft>
                <a:spcPts val="0"/>
              </a:spcAft>
              <a:buSzPts val="800"/>
              <a:buFont typeface="Calibri"/>
              <a:buNone/>
              <a:defRPr sz="800"/>
            </a:lvl3pPr>
            <a:lvl4pPr marL="1828800" lvl="3" indent="-228600" algn="l">
              <a:lnSpc>
                <a:spcPct val="100000"/>
              </a:lnSpc>
              <a:spcBef>
                <a:spcPts val="0"/>
              </a:spcBef>
              <a:spcAft>
                <a:spcPts val="0"/>
              </a:spcAft>
              <a:buSzPts val="700"/>
              <a:buFont typeface="Calibri"/>
              <a:buNone/>
              <a:defRPr sz="700"/>
            </a:lvl4pPr>
            <a:lvl5pPr marL="2286000" lvl="4" indent="-228600" algn="l">
              <a:lnSpc>
                <a:spcPct val="100000"/>
              </a:lnSpc>
              <a:spcBef>
                <a:spcPts val="0"/>
              </a:spcBef>
              <a:spcAft>
                <a:spcPts val="0"/>
              </a:spcAft>
              <a:buSzPts val="700"/>
              <a:buFont typeface="Calibri"/>
              <a:buNone/>
              <a:defRPr sz="700"/>
            </a:lvl5pPr>
            <a:lvl6pPr marL="2743200" lvl="5" indent="-228600" algn="l">
              <a:lnSpc>
                <a:spcPct val="100000"/>
              </a:lnSpc>
              <a:spcBef>
                <a:spcPts val="0"/>
              </a:spcBef>
              <a:spcAft>
                <a:spcPts val="0"/>
              </a:spcAft>
              <a:buSzPts val="700"/>
              <a:buFont typeface="Calibri"/>
              <a:buNone/>
              <a:defRPr sz="700"/>
            </a:lvl6pPr>
            <a:lvl7pPr marL="3200400" lvl="6" indent="-228600" algn="l">
              <a:lnSpc>
                <a:spcPct val="100000"/>
              </a:lnSpc>
              <a:spcBef>
                <a:spcPts val="0"/>
              </a:spcBef>
              <a:spcAft>
                <a:spcPts val="0"/>
              </a:spcAft>
              <a:buSzPts val="700"/>
              <a:buFont typeface="Calibri"/>
              <a:buNone/>
              <a:defRPr sz="700"/>
            </a:lvl7pPr>
            <a:lvl8pPr marL="3657600" lvl="7" indent="-228600" algn="l">
              <a:lnSpc>
                <a:spcPct val="100000"/>
              </a:lnSpc>
              <a:spcBef>
                <a:spcPts val="0"/>
              </a:spcBef>
              <a:spcAft>
                <a:spcPts val="0"/>
              </a:spcAft>
              <a:buSzPts val="700"/>
              <a:buFont typeface="Calibri"/>
              <a:buNone/>
              <a:defRPr sz="700"/>
            </a:lvl8pPr>
            <a:lvl9pPr marL="4114800" lvl="8" indent="-228600" algn="l">
              <a:lnSpc>
                <a:spcPct val="100000"/>
              </a:lnSpc>
              <a:spcBef>
                <a:spcPts val="0"/>
              </a:spcBef>
              <a:spcAft>
                <a:spcPts val="0"/>
              </a:spcAft>
              <a:buSzPts val="700"/>
              <a:buFont typeface="Calibri"/>
              <a:buNone/>
              <a:defRPr sz="700"/>
            </a:lvl9pPr>
          </a:lstStyle>
          <a:p>
            <a:endParaRPr/>
          </a:p>
        </p:txBody>
      </p:sp>
      <p:sp>
        <p:nvSpPr>
          <p:cNvPr id="110" name="Google Shape;110;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11" name="Google Shape;111;p24"/>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12" name="Google Shape;112;p24"/>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5"/>
          <p:cNvSpPr txBox="1">
            <a:spLocks noGrp="1"/>
          </p:cNvSpPr>
          <p:nvPr>
            <p:ph type="body" idx="1"/>
          </p:nvPr>
        </p:nvSpPr>
        <p:spPr>
          <a:xfrm rot="5400000">
            <a:off x="2874600" y="-1234395"/>
            <a:ext cx="3394800" cy="82296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6" name="Google Shape;116;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17" name="Google Shape;117;p25"/>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18" name="Google Shape;118;p25"/>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rot="5400000">
            <a:off x="3549300" y="1628879"/>
            <a:ext cx="4388700" cy="15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6"/>
          <p:cNvSpPr txBox="1">
            <a:spLocks noGrp="1"/>
          </p:cNvSpPr>
          <p:nvPr>
            <p:ph type="body" idx="1"/>
          </p:nvPr>
        </p:nvSpPr>
        <p:spPr>
          <a:xfrm rot="5400000">
            <a:off x="406050" y="142978"/>
            <a:ext cx="4388700" cy="45147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23" name="Google Shape;123;p26"/>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24" name="Google Shape;124;p26"/>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2">
    <p:bg>
      <p:bgPr>
        <a:solidFill>
          <a:schemeClr val="lt1"/>
        </a:solidFill>
        <a:effectLst/>
      </p:bgPr>
    </p:bg>
    <p:spTree>
      <p:nvGrpSpPr>
        <p:cNvPr id="1" name="Shape 41"/>
        <p:cNvGrpSpPr/>
        <p:nvPr/>
      </p:nvGrpSpPr>
      <p:grpSpPr>
        <a:xfrm>
          <a:off x="0" y="0"/>
          <a:ext cx="0" cy="0"/>
          <a:chOff x="0" y="0"/>
          <a:chExt cx="0" cy="0"/>
        </a:xfrm>
      </p:grpSpPr>
      <p:sp>
        <p:nvSpPr>
          <p:cNvPr id="42" name="Google Shape;42;p15"/>
          <p:cNvSpPr/>
          <p:nvPr/>
        </p:nvSpPr>
        <p:spPr>
          <a:xfrm>
            <a:off x="7033070" y="3619"/>
            <a:ext cx="913896" cy="514015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43" name="Google Shape;43;p15"/>
          <p:cNvSpPr/>
          <p:nvPr/>
        </p:nvSpPr>
        <p:spPr>
          <a:xfrm>
            <a:off x="5586459" y="2771172"/>
            <a:ext cx="3557574" cy="2372652"/>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44" name="Google Shape;44;p15"/>
          <p:cNvSpPr/>
          <p:nvPr/>
        </p:nvSpPr>
        <p:spPr>
          <a:xfrm>
            <a:off x="6886575" y="0"/>
            <a:ext cx="2257416" cy="51435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45" name="Google Shape;45;p15"/>
          <p:cNvSpPr/>
          <p:nvPr/>
        </p:nvSpPr>
        <p:spPr>
          <a:xfrm>
            <a:off x="7202158" y="0"/>
            <a:ext cx="1942164" cy="51435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46" name="Google Shape;46;p15"/>
          <p:cNvSpPr/>
          <p:nvPr/>
        </p:nvSpPr>
        <p:spPr>
          <a:xfrm>
            <a:off x="6700838" y="2286000"/>
            <a:ext cx="2443176" cy="2857518"/>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47" name="Google Shape;47;p15"/>
          <p:cNvSpPr/>
          <p:nvPr/>
        </p:nvSpPr>
        <p:spPr>
          <a:xfrm>
            <a:off x="7003448" y="0"/>
            <a:ext cx="2140722" cy="51435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48" name="Google Shape;48;p15"/>
          <p:cNvSpPr/>
          <p:nvPr/>
        </p:nvSpPr>
        <p:spPr>
          <a:xfrm>
            <a:off x="8172451" y="0"/>
            <a:ext cx="971568" cy="51435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49" name="Google Shape;49;p15"/>
          <p:cNvSpPr/>
          <p:nvPr/>
        </p:nvSpPr>
        <p:spPr>
          <a:xfrm>
            <a:off x="8202185" y="0"/>
            <a:ext cx="942030" cy="51435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50" name="Google Shape;50;p15"/>
          <p:cNvSpPr/>
          <p:nvPr/>
        </p:nvSpPr>
        <p:spPr>
          <a:xfrm>
            <a:off x="7779544" y="2693194"/>
            <a:ext cx="1364472" cy="245030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51" name="Google Shape;51;p15"/>
          <p:cNvSpPr/>
          <p:nvPr/>
        </p:nvSpPr>
        <p:spPr>
          <a:xfrm>
            <a:off x="0" y="3007519"/>
            <a:ext cx="335772" cy="213597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52" name="Google Shape;52;p15"/>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15"/>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54" name="Google Shape;54;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55" name="Google Shape;55;p15"/>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6"/>
          <p:cNvSpPr txBox="1">
            <a:spLocks noGrp="1"/>
          </p:cNvSpPr>
          <p:nvPr>
            <p:ph type="ctrTitle"/>
          </p:nvPr>
        </p:nvSpPr>
        <p:spPr>
          <a:xfrm>
            <a:off x="685800" y="1597819"/>
            <a:ext cx="7772400" cy="110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6"/>
          <p:cNvSpPr txBox="1">
            <a:spLocks noGrp="1"/>
          </p:cNvSpPr>
          <p:nvPr>
            <p:ph type="subTitle" idx="1"/>
          </p:nvPr>
        </p:nvSpPr>
        <p:spPr>
          <a:xfrm>
            <a:off x="1371600" y="2914649"/>
            <a:ext cx="6400800" cy="13146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Font typeface="Calibri"/>
              <a:buNone/>
              <a:defRPr/>
            </a:lvl1pPr>
            <a:lvl2pPr lvl="1" algn="ctr">
              <a:lnSpc>
                <a:spcPct val="100000"/>
              </a:lnSpc>
              <a:spcBef>
                <a:spcPts val="0"/>
              </a:spcBef>
              <a:spcAft>
                <a:spcPts val="0"/>
              </a:spcAft>
              <a:buSzPts val="1400"/>
              <a:buFont typeface="Calibri"/>
              <a:buNone/>
              <a:defRPr/>
            </a:lvl2pPr>
            <a:lvl3pPr lvl="2" algn="ctr">
              <a:lnSpc>
                <a:spcPct val="100000"/>
              </a:lnSpc>
              <a:spcBef>
                <a:spcPts val="0"/>
              </a:spcBef>
              <a:spcAft>
                <a:spcPts val="0"/>
              </a:spcAft>
              <a:buSzPts val="1400"/>
              <a:buFont typeface="Calibri"/>
              <a:buNone/>
              <a:defRPr/>
            </a:lvl3pPr>
            <a:lvl4pPr lvl="3" algn="ctr">
              <a:lnSpc>
                <a:spcPct val="100000"/>
              </a:lnSpc>
              <a:spcBef>
                <a:spcPts val="0"/>
              </a:spcBef>
              <a:spcAft>
                <a:spcPts val="0"/>
              </a:spcAft>
              <a:buSzPts val="1400"/>
              <a:buFont typeface="Calibri"/>
              <a:buNone/>
              <a:defRPr/>
            </a:lvl4pPr>
            <a:lvl5pPr lvl="4" algn="ctr">
              <a:lnSpc>
                <a:spcPct val="100000"/>
              </a:lnSpc>
              <a:spcBef>
                <a:spcPts val="0"/>
              </a:spcBef>
              <a:spcAft>
                <a:spcPts val="0"/>
              </a:spcAft>
              <a:buSzPts val="1400"/>
              <a:buFont typeface="Calibri"/>
              <a:buNone/>
              <a:defRPr/>
            </a:lvl5pPr>
            <a:lvl6pPr lvl="5" algn="ctr">
              <a:lnSpc>
                <a:spcPct val="100000"/>
              </a:lnSpc>
              <a:spcBef>
                <a:spcPts val="0"/>
              </a:spcBef>
              <a:spcAft>
                <a:spcPts val="0"/>
              </a:spcAft>
              <a:buSzPts val="1400"/>
              <a:buFont typeface="Calibri"/>
              <a:buNone/>
              <a:defRPr/>
            </a:lvl6pPr>
            <a:lvl7pPr lvl="6" algn="ctr">
              <a:lnSpc>
                <a:spcPct val="100000"/>
              </a:lnSpc>
              <a:spcBef>
                <a:spcPts val="0"/>
              </a:spcBef>
              <a:spcAft>
                <a:spcPts val="0"/>
              </a:spcAft>
              <a:buSzPts val="1400"/>
              <a:buFont typeface="Calibri"/>
              <a:buNone/>
              <a:defRPr/>
            </a:lvl7pPr>
            <a:lvl8pPr lvl="7" algn="ctr">
              <a:lnSpc>
                <a:spcPct val="100000"/>
              </a:lnSpc>
              <a:spcBef>
                <a:spcPts val="0"/>
              </a:spcBef>
              <a:spcAft>
                <a:spcPts val="0"/>
              </a:spcAft>
              <a:buSzPts val="1400"/>
              <a:buFont typeface="Calibri"/>
              <a:buNone/>
              <a:defRPr/>
            </a:lvl8pPr>
            <a:lvl9pPr lvl="8" algn="ctr">
              <a:lnSpc>
                <a:spcPct val="100000"/>
              </a:lnSpc>
              <a:spcBef>
                <a:spcPts val="0"/>
              </a:spcBef>
              <a:spcAft>
                <a:spcPts val="0"/>
              </a:spcAft>
              <a:buSzPts val="1400"/>
              <a:buFont typeface="Calibri"/>
              <a:buNone/>
              <a:defRPr/>
            </a:lvl9pPr>
          </a:lstStyle>
          <a:p>
            <a:endParaRPr/>
          </a:p>
        </p:txBody>
      </p:sp>
      <p:sp>
        <p:nvSpPr>
          <p:cNvPr id="59" name="Google Shape;59;p1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60" name="Google Shape;60;p16"/>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61" name="Google Shape;61;p16"/>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7"/>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66" name="Google Shape;66;p17"/>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67" name="Google Shape;67;p17"/>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541735" y="3305175"/>
            <a:ext cx="5829300" cy="1021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3000"/>
              <a:buFont typeface="Calibri"/>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8"/>
          <p:cNvSpPr txBox="1">
            <a:spLocks noGrp="1"/>
          </p:cNvSpPr>
          <p:nvPr>
            <p:ph type="body" idx="1"/>
          </p:nvPr>
        </p:nvSpPr>
        <p:spPr>
          <a:xfrm>
            <a:off x="541735" y="2180035"/>
            <a:ext cx="5829300" cy="112500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1500"/>
              <a:buFont typeface="Calibri"/>
              <a:buNone/>
              <a:defRPr sz="1500"/>
            </a:lvl1pPr>
            <a:lvl2pPr marL="914400" lvl="1" indent="-228600" algn="l">
              <a:lnSpc>
                <a:spcPct val="100000"/>
              </a:lnSpc>
              <a:spcBef>
                <a:spcPts val="0"/>
              </a:spcBef>
              <a:spcAft>
                <a:spcPts val="0"/>
              </a:spcAft>
              <a:buSzPts val="1400"/>
              <a:buFont typeface="Calibri"/>
              <a:buNone/>
              <a:defRPr sz="1400"/>
            </a:lvl2pPr>
            <a:lvl3pPr marL="1371600" lvl="2" indent="-228600" algn="l">
              <a:lnSpc>
                <a:spcPct val="100000"/>
              </a:lnSpc>
              <a:spcBef>
                <a:spcPts val="0"/>
              </a:spcBef>
              <a:spcAft>
                <a:spcPts val="0"/>
              </a:spcAft>
              <a:buSzPts val="1200"/>
              <a:buFont typeface="Calibri"/>
              <a:buNone/>
              <a:defRPr sz="1200"/>
            </a:lvl3pPr>
            <a:lvl4pPr marL="1828800" lvl="3" indent="-228600" algn="l">
              <a:lnSpc>
                <a:spcPct val="100000"/>
              </a:lnSpc>
              <a:spcBef>
                <a:spcPts val="0"/>
              </a:spcBef>
              <a:spcAft>
                <a:spcPts val="0"/>
              </a:spcAft>
              <a:buSzPts val="1100"/>
              <a:buFont typeface="Calibri"/>
              <a:buNone/>
              <a:defRPr sz="1100"/>
            </a:lvl4pPr>
            <a:lvl5pPr marL="2286000" lvl="4" indent="-228600" algn="l">
              <a:lnSpc>
                <a:spcPct val="100000"/>
              </a:lnSpc>
              <a:spcBef>
                <a:spcPts val="0"/>
              </a:spcBef>
              <a:spcAft>
                <a:spcPts val="0"/>
              </a:spcAft>
              <a:buSzPts val="1100"/>
              <a:buFont typeface="Calibri"/>
              <a:buNone/>
              <a:defRPr sz="1100"/>
            </a:lvl5pPr>
            <a:lvl6pPr marL="2743200" lvl="5" indent="-228600" algn="l">
              <a:lnSpc>
                <a:spcPct val="100000"/>
              </a:lnSpc>
              <a:spcBef>
                <a:spcPts val="0"/>
              </a:spcBef>
              <a:spcAft>
                <a:spcPts val="0"/>
              </a:spcAft>
              <a:buSzPts val="1100"/>
              <a:buFont typeface="Calibri"/>
              <a:buNone/>
              <a:defRPr sz="1100"/>
            </a:lvl6pPr>
            <a:lvl7pPr marL="3200400" lvl="6" indent="-228600" algn="l">
              <a:lnSpc>
                <a:spcPct val="100000"/>
              </a:lnSpc>
              <a:spcBef>
                <a:spcPts val="0"/>
              </a:spcBef>
              <a:spcAft>
                <a:spcPts val="0"/>
              </a:spcAft>
              <a:buSzPts val="1100"/>
              <a:buFont typeface="Calibri"/>
              <a:buNone/>
              <a:defRPr sz="1100"/>
            </a:lvl7pPr>
            <a:lvl8pPr marL="3657600" lvl="7" indent="-228600" algn="l">
              <a:lnSpc>
                <a:spcPct val="100000"/>
              </a:lnSpc>
              <a:spcBef>
                <a:spcPts val="0"/>
              </a:spcBef>
              <a:spcAft>
                <a:spcPts val="0"/>
              </a:spcAft>
              <a:buSzPts val="1100"/>
              <a:buFont typeface="Calibri"/>
              <a:buNone/>
              <a:defRPr sz="1100"/>
            </a:lvl8pPr>
            <a:lvl9pPr marL="4114800" lvl="8" indent="-228600" algn="l">
              <a:lnSpc>
                <a:spcPct val="100000"/>
              </a:lnSpc>
              <a:spcBef>
                <a:spcPts val="0"/>
              </a:spcBef>
              <a:spcAft>
                <a:spcPts val="0"/>
              </a:spcAft>
              <a:buSzPts val="1100"/>
              <a:buFont typeface="Calibri"/>
              <a:buNone/>
              <a:defRPr sz="1100"/>
            </a:lvl9pPr>
          </a:lstStyle>
          <a:p>
            <a:endParaRPr/>
          </a:p>
        </p:txBody>
      </p:sp>
      <p:sp>
        <p:nvSpPr>
          <p:cNvPr id="71" name="Google Shape;71;p1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72" name="Google Shape;72;p18"/>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73" name="Google Shape;73;p18"/>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9"/>
          <p:cNvSpPr txBox="1">
            <a:spLocks noGrp="1"/>
          </p:cNvSpPr>
          <p:nvPr>
            <p:ph type="body" idx="1"/>
          </p:nvPr>
        </p:nvSpPr>
        <p:spPr>
          <a:xfrm>
            <a:off x="342900" y="1200150"/>
            <a:ext cx="3029100" cy="33945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100"/>
              <a:buFont typeface="Calibri"/>
              <a:buNone/>
              <a:defRPr sz="2100"/>
            </a:lvl1pPr>
            <a:lvl2pPr marL="914400" lvl="1" indent="-228600" algn="l">
              <a:lnSpc>
                <a:spcPct val="100000"/>
              </a:lnSpc>
              <a:spcBef>
                <a:spcPts val="0"/>
              </a:spcBef>
              <a:spcAft>
                <a:spcPts val="0"/>
              </a:spcAft>
              <a:buSzPts val="1800"/>
              <a:buFont typeface="Calibri"/>
              <a:buNone/>
              <a:defRPr sz="1800"/>
            </a:lvl2pPr>
            <a:lvl3pPr marL="1371600" lvl="2" indent="-228600" algn="l">
              <a:lnSpc>
                <a:spcPct val="100000"/>
              </a:lnSpc>
              <a:spcBef>
                <a:spcPts val="0"/>
              </a:spcBef>
              <a:spcAft>
                <a:spcPts val="0"/>
              </a:spcAft>
              <a:buSzPts val="1500"/>
              <a:buFont typeface="Calibri"/>
              <a:buNone/>
              <a:defRPr sz="1500"/>
            </a:lvl3pPr>
            <a:lvl4pPr marL="1828800" lvl="3" indent="-228600" algn="l">
              <a:lnSpc>
                <a:spcPct val="100000"/>
              </a:lnSpc>
              <a:spcBef>
                <a:spcPts val="0"/>
              </a:spcBef>
              <a:spcAft>
                <a:spcPts val="0"/>
              </a:spcAft>
              <a:buSzPts val="1400"/>
              <a:buFont typeface="Calibri"/>
              <a:buNone/>
              <a:defRPr sz="1400"/>
            </a:lvl4pPr>
            <a:lvl5pPr marL="2286000" lvl="4" indent="-228600" algn="l">
              <a:lnSpc>
                <a:spcPct val="100000"/>
              </a:lnSpc>
              <a:spcBef>
                <a:spcPts val="0"/>
              </a:spcBef>
              <a:spcAft>
                <a:spcPts val="0"/>
              </a:spcAft>
              <a:buSzPts val="1400"/>
              <a:buFont typeface="Calibri"/>
              <a:buNone/>
              <a:defRPr sz="1400"/>
            </a:lvl5pPr>
            <a:lvl6pPr marL="2743200" lvl="5" indent="-228600" algn="l">
              <a:lnSpc>
                <a:spcPct val="100000"/>
              </a:lnSpc>
              <a:spcBef>
                <a:spcPts val="0"/>
              </a:spcBef>
              <a:spcAft>
                <a:spcPts val="0"/>
              </a:spcAft>
              <a:buSzPts val="1400"/>
              <a:buFont typeface="Calibri"/>
              <a:buNone/>
              <a:defRPr sz="1400"/>
            </a:lvl6pPr>
            <a:lvl7pPr marL="3200400" lvl="6" indent="-228600" algn="l">
              <a:lnSpc>
                <a:spcPct val="100000"/>
              </a:lnSpc>
              <a:spcBef>
                <a:spcPts val="0"/>
              </a:spcBef>
              <a:spcAft>
                <a:spcPts val="0"/>
              </a:spcAft>
              <a:buSzPts val="1400"/>
              <a:buFont typeface="Calibri"/>
              <a:buNone/>
              <a:defRPr sz="1400"/>
            </a:lvl7pPr>
            <a:lvl8pPr marL="3657600" lvl="7" indent="-228600" algn="l">
              <a:lnSpc>
                <a:spcPct val="100000"/>
              </a:lnSpc>
              <a:spcBef>
                <a:spcPts val="0"/>
              </a:spcBef>
              <a:spcAft>
                <a:spcPts val="0"/>
              </a:spcAft>
              <a:buSzPts val="1400"/>
              <a:buFont typeface="Calibri"/>
              <a:buNone/>
              <a:defRPr sz="1400"/>
            </a:lvl8pPr>
            <a:lvl9pPr marL="4114800" lvl="8" indent="-228600" algn="l">
              <a:lnSpc>
                <a:spcPct val="100000"/>
              </a:lnSpc>
              <a:spcBef>
                <a:spcPts val="0"/>
              </a:spcBef>
              <a:spcAft>
                <a:spcPts val="0"/>
              </a:spcAft>
              <a:buSzPts val="1400"/>
              <a:buFont typeface="Calibri"/>
              <a:buNone/>
              <a:defRPr sz="1400"/>
            </a:lvl9pPr>
          </a:lstStyle>
          <a:p>
            <a:endParaRPr/>
          </a:p>
        </p:txBody>
      </p:sp>
      <p:sp>
        <p:nvSpPr>
          <p:cNvPr id="77" name="Google Shape;77;p19"/>
          <p:cNvSpPr txBox="1">
            <a:spLocks noGrp="1"/>
          </p:cNvSpPr>
          <p:nvPr>
            <p:ph type="body" idx="2"/>
          </p:nvPr>
        </p:nvSpPr>
        <p:spPr>
          <a:xfrm>
            <a:off x="3486150" y="1200150"/>
            <a:ext cx="3029100" cy="33945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100"/>
              <a:buFont typeface="Calibri"/>
              <a:buNone/>
              <a:defRPr sz="2100"/>
            </a:lvl1pPr>
            <a:lvl2pPr marL="914400" lvl="1" indent="-228600" algn="l">
              <a:lnSpc>
                <a:spcPct val="100000"/>
              </a:lnSpc>
              <a:spcBef>
                <a:spcPts val="0"/>
              </a:spcBef>
              <a:spcAft>
                <a:spcPts val="0"/>
              </a:spcAft>
              <a:buSzPts val="1800"/>
              <a:buFont typeface="Calibri"/>
              <a:buNone/>
              <a:defRPr sz="1800"/>
            </a:lvl2pPr>
            <a:lvl3pPr marL="1371600" lvl="2" indent="-228600" algn="l">
              <a:lnSpc>
                <a:spcPct val="100000"/>
              </a:lnSpc>
              <a:spcBef>
                <a:spcPts val="0"/>
              </a:spcBef>
              <a:spcAft>
                <a:spcPts val="0"/>
              </a:spcAft>
              <a:buSzPts val="1500"/>
              <a:buFont typeface="Calibri"/>
              <a:buNone/>
              <a:defRPr sz="1500"/>
            </a:lvl3pPr>
            <a:lvl4pPr marL="1828800" lvl="3" indent="-228600" algn="l">
              <a:lnSpc>
                <a:spcPct val="100000"/>
              </a:lnSpc>
              <a:spcBef>
                <a:spcPts val="0"/>
              </a:spcBef>
              <a:spcAft>
                <a:spcPts val="0"/>
              </a:spcAft>
              <a:buSzPts val="1400"/>
              <a:buFont typeface="Calibri"/>
              <a:buNone/>
              <a:defRPr sz="1400"/>
            </a:lvl4pPr>
            <a:lvl5pPr marL="2286000" lvl="4" indent="-228600" algn="l">
              <a:lnSpc>
                <a:spcPct val="100000"/>
              </a:lnSpc>
              <a:spcBef>
                <a:spcPts val="0"/>
              </a:spcBef>
              <a:spcAft>
                <a:spcPts val="0"/>
              </a:spcAft>
              <a:buSzPts val="1400"/>
              <a:buFont typeface="Calibri"/>
              <a:buNone/>
              <a:defRPr sz="1400"/>
            </a:lvl5pPr>
            <a:lvl6pPr marL="2743200" lvl="5" indent="-228600" algn="l">
              <a:lnSpc>
                <a:spcPct val="100000"/>
              </a:lnSpc>
              <a:spcBef>
                <a:spcPts val="0"/>
              </a:spcBef>
              <a:spcAft>
                <a:spcPts val="0"/>
              </a:spcAft>
              <a:buSzPts val="1400"/>
              <a:buFont typeface="Calibri"/>
              <a:buNone/>
              <a:defRPr sz="1400"/>
            </a:lvl6pPr>
            <a:lvl7pPr marL="3200400" lvl="6" indent="-228600" algn="l">
              <a:lnSpc>
                <a:spcPct val="100000"/>
              </a:lnSpc>
              <a:spcBef>
                <a:spcPts val="0"/>
              </a:spcBef>
              <a:spcAft>
                <a:spcPts val="0"/>
              </a:spcAft>
              <a:buSzPts val="1400"/>
              <a:buFont typeface="Calibri"/>
              <a:buNone/>
              <a:defRPr sz="1400"/>
            </a:lvl7pPr>
            <a:lvl8pPr marL="3657600" lvl="7" indent="-228600" algn="l">
              <a:lnSpc>
                <a:spcPct val="100000"/>
              </a:lnSpc>
              <a:spcBef>
                <a:spcPts val="0"/>
              </a:spcBef>
              <a:spcAft>
                <a:spcPts val="0"/>
              </a:spcAft>
              <a:buSzPts val="1400"/>
              <a:buFont typeface="Calibri"/>
              <a:buNone/>
              <a:defRPr sz="1400"/>
            </a:lvl8pPr>
            <a:lvl9pPr marL="4114800" lvl="8" indent="-228600" algn="l">
              <a:lnSpc>
                <a:spcPct val="100000"/>
              </a:lnSpc>
              <a:spcBef>
                <a:spcPts val="0"/>
              </a:spcBef>
              <a:spcAft>
                <a:spcPts val="0"/>
              </a:spcAft>
              <a:buSzPts val="1400"/>
              <a:buFont typeface="Calibri"/>
              <a:buNone/>
              <a:defRPr sz="1400"/>
            </a:lvl9pPr>
          </a:lstStyle>
          <a:p>
            <a:endParaRPr/>
          </a:p>
        </p:txBody>
      </p:sp>
      <p:sp>
        <p:nvSpPr>
          <p:cNvPr id="78" name="Google Shape;78;p1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79" name="Google Shape;79;p19"/>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80" name="Google Shape;80;p19"/>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0"/>
          <p:cNvSpPr txBox="1">
            <a:spLocks noGrp="1"/>
          </p:cNvSpPr>
          <p:nvPr>
            <p:ph type="body" idx="1"/>
          </p:nvPr>
        </p:nvSpPr>
        <p:spPr>
          <a:xfrm>
            <a:off x="342900" y="1151335"/>
            <a:ext cx="3030000" cy="47970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1800"/>
              <a:buFont typeface="Calibri"/>
              <a:buNone/>
              <a:defRPr sz="1800" b="1"/>
            </a:lvl1pPr>
            <a:lvl2pPr marL="914400" lvl="1" indent="-228600" algn="l">
              <a:lnSpc>
                <a:spcPct val="100000"/>
              </a:lnSpc>
              <a:spcBef>
                <a:spcPts val="0"/>
              </a:spcBef>
              <a:spcAft>
                <a:spcPts val="0"/>
              </a:spcAft>
              <a:buSzPts val="1500"/>
              <a:buFont typeface="Calibri"/>
              <a:buNone/>
              <a:defRPr sz="1500" b="1"/>
            </a:lvl2pPr>
            <a:lvl3pPr marL="1371600" lvl="2" indent="-228600" algn="l">
              <a:lnSpc>
                <a:spcPct val="100000"/>
              </a:lnSpc>
              <a:spcBef>
                <a:spcPts val="0"/>
              </a:spcBef>
              <a:spcAft>
                <a:spcPts val="0"/>
              </a:spcAft>
              <a:buSzPts val="1400"/>
              <a:buFont typeface="Calibri"/>
              <a:buNone/>
              <a:defRPr sz="1400" b="1"/>
            </a:lvl3pPr>
            <a:lvl4pPr marL="1828800" lvl="3" indent="-228600" algn="l">
              <a:lnSpc>
                <a:spcPct val="100000"/>
              </a:lnSpc>
              <a:spcBef>
                <a:spcPts val="0"/>
              </a:spcBef>
              <a:spcAft>
                <a:spcPts val="0"/>
              </a:spcAft>
              <a:buSzPts val="1200"/>
              <a:buFont typeface="Calibri"/>
              <a:buNone/>
              <a:defRPr sz="1200" b="1"/>
            </a:lvl4pPr>
            <a:lvl5pPr marL="2286000" lvl="4" indent="-228600" algn="l">
              <a:lnSpc>
                <a:spcPct val="100000"/>
              </a:lnSpc>
              <a:spcBef>
                <a:spcPts val="0"/>
              </a:spcBef>
              <a:spcAft>
                <a:spcPts val="0"/>
              </a:spcAft>
              <a:buSzPts val="1200"/>
              <a:buFont typeface="Calibri"/>
              <a:buNone/>
              <a:defRPr sz="1200" b="1"/>
            </a:lvl5pPr>
            <a:lvl6pPr marL="2743200" lvl="5" indent="-228600" algn="l">
              <a:lnSpc>
                <a:spcPct val="100000"/>
              </a:lnSpc>
              <a:spcBef>
                <a:spcPts val="0"/>
              </a:spcBef>
              <a:spcAft>
                <a:spcPts val="0"/>
              </a:spcAft>
              <a:buSzPts val="1200"/>
              <a:buFont typeface="Calibri"/>
              <a:buNone/>
              <a:defRPr sz="1200" b="1"/>
            </a:lvl6pPr>
            <a:lvl7pPr marL="3200400" lvl="6" indent="-228600" algn="l">
              <a:lnSpc>
                <a:spcPct val="100000"/>
              </a:lnSpc>
              <a:spcBef>
                <a:spcPts val="0"/>
              </a:spcBef>
              <a:spcAft>
                <a:spcPts val="0"/>
              </a:spcAft>
              <a:buSzPts val="1200"/>
              <a:buFont typeface="Calibri"/>
              <a:buNone/>
              <a:defRPr sz="1200" b="1"/>
            </a:lvl7pPr>
            <a:lvl8pPr marL="3657600" lvl="7" indent="-228600" algn="l">
              <a:lnSpc>
                <a:spcPct val="100000"/>
              </a:lnSpc>
              <a:spcBef>
                <a:spcPts val="0"/>
              </a:spcBef>
              <a:spcAft>
                <a:spcPts val="0"/>
              </a:spcAft>
              <a:buSzPts val="1200"/>
              <a:buFont typeface="Calibri"/>
              <a:buNone/>
              <a:defRPr sz="1200" b="1"/>
            </a:lvl8pPr>
            <a:lvl9pPr marL="4114800" lvl="8" indent="-228600" algn="l">
              <a:lnSpc>
                <a:spcPct val="100000"/>
              </a:lnSpc>
              <a:spcBef>
                <a:spcPts val="0"/>
              </a:spcBef>
              <a:spcAft>
                <a:spcPts val="0"/>
              </a:spcAft>
              <a:buSzPts val="1200"/>
              <a:buFont typeface="Calibri"/>
              <a:buNone/>
              <a:defRPr sz="1200" b="1"/>
            </a:lvl9pPr>
          </a:lstStyle>
          <a:p>
            <a:endParaRPr/>
          </a:p>
        </p:txBody>
      </p:sp>
      <p:sp>
        <p:nvSpPr>
          <p:cNvPr id="84" name="Google Shape;84;p20"/>
          <p:cNvSpPr txBox="1">
            <a:spLocks noGrp="1"/>
          </p:cNvSpPr>
          <p:nvPr>
            <p:ph type="body" idx="2"/>
          </p:nvPr>
        </p:nvSpPr>
        <p:spPr>
          <a:xfrm>
            <a:off x="342900" y="1631156"/>
            <a:ext cx="3030000" cy="2963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Font typeface="Calibri"/>
              <a:buNone/>
              <a:defRPr sz="1800"/>
            </a:lvl1pPr>
            <a:lvl2pPr marL="914400" lvl="1" indent="-228600" algn="l">
              <a:lnSpc>
                <a:spcPct val="100000"/>
              </a:lnSpc>
              <a:spcBef>
                <a:spcPts val="0"/>
              </a:spcBef>
              <a:spcAft>
                <a:spcPts val="0"/>
              </a:spcAft>
              <a:buSzPts val="1500"/>
              <a:buFont typeface="Calibri"/>
              <a:buNone/>
              <a:defRPr sz="1500"/>
            </a:lvl2pPr>
            <a:lvl3pPr marL="1371600" lvl="2" indent="-228600" algn="l">
              <a:lnSpc>
                <a:spcPct val="100000"/>
              </a:lnSpc>
              <a:spcBef>
                <a:spcPts val="0"/>
              </a:spcBef>
              <a:spcAft>
                <a:spcPts val="0"/>
              </a:spcAft>
              <a:buSzPts val="1400"/>
              <a:buFont typeface="Calibri"/>
              <a:buNone/>
              <a:defRPr sz="1400"/>
            </a:lvl3pPr>
            <a:lvl4pPr marL="1828800" lvl="3" indent="-228600" algn="l">
              <a:lnSpc>
                <a:spcPct val="100000"/>
              </a:lnSpc>
              <a:spcBef>
                <a:spcPts val="0"/>
              </a:spcBef>
              <a:spcAft>
                <a:spcPts val="0"/>
              </a:spcAft>
              <a:buSzPts val="1200"/>
              <a:buFont typeface="Calibri"/>
              <a:buNone/>
              <a:defRPr sz="1200"/>
            </a:lvl4pPr>
            <a:lvl5pPr marL="2286000" lvl="4" indent="-228600" algn="l">
              <a:lnSpc>
                <a:spcPct val="100000"/>
              </a:lnSpc>
              <a:spcBef>
                <a:spcPts val="0"/>
              </a:spcBef>
              <a:spcAft>
                <a:spcPts val="0"/>
              </a:spcAft>
              <a:buSzPts val="1200"/>
              <a:buFont typeface="Calibri"/>
              <a:buNone/>
              <a:defRPr sz="1200"/>
            </a:lvl5pPr>
            <a:lvl6pPr marL="2743200" lvl="5" indent="-228600" algn="l">
              <a:lnSpc>
                <a:spcPct val="100000"/>
              </a:lnSpc>
              <a:spcBef>
                <a:spcPts val="0"/>
              </a:spcBef>
              <a:spcAft>
                <a:spcPts val="0"/>
              </a:spcAft>
              <a:buSzPts val="1200"/>
              <a:buFont typeface="Calibri"/>
              <a:buNone/>
              <a:defRPr sz="1200"/>
            </a:lvl6pPr>
            <a:lvl7pPr marL="3200400" lvl="6" indent="-228600" algn="l">
              <a:lnSpc>
                <a:spcPct val="100000"/>
              </a:lnSpc>
              <a:spcBef>
                <a:spcPts val="0"/>
              </a:spcBef>
              <a:spcAft>
                <a:spcPts val="0"/>
              </a:spcAft>
              <a:buSzPts val="1200"/>
              <a:buFont typeface="Calibri"/>
              <a:buNone/>
              <a:defRPr sz="1200"/>
            </a:lvl7pPr>
            <a:lvl8pPr marL="3657600" lvl="7" indent="-228600" algn="l">
              <a:lnSpc>
                <a:spcPct val="100000"/>
              </a:lnSpc>
              <a:spcBef>
                <a:spcPts val="0"/>
              </a:spcBef>
              <a:spcAft>
                <a:spcPts val="0"/>
              </a:spcAft>
              <a:buSzPts val="1200"/>
              <a:buFont typeface="Calibri"/>
              <a:buNone/>
              <a:defRPr sz="1200"/>
            </a:lvl8pPr>
            <a:lvl9pPr marL="4114800" lvl="8" indent="-228600" algn="l">
              <a:lnSpc>
                <a:spcPct val="100000"/>
              </a:lnSpc>
              <a:spcBef>
                <a:spcPts val="0"/>
              </a:spcBef>
              <a:spcAft>
                <a:spcPts val="0"/>
              </a:spcAft>
              <a:buSzPts val="1200"/>
              <a:buFont typeface="Calibri"/>
              <a:buNone/>
              <a:defRPr sz="1200"/>
            </a:lvl9pPr>
          </a:lstStyle>
          <a:p>
            <a:endParaRPr/>
          </a:p>
        </p:txBody>
      </p:sp>
      <p:sp>
        <p:nvSpPr>
          <p:cNvPr id="85" name="Google Shape;85;p20"/>
          <p:cNvSpPr txBox="1">
            <a:spLocks noGrp="1"/>
          </p:cNvSpPr>
          <p:nvPr>
            <p:ph type="body" idx="3"/>
          </p:nvPr>
        </p:nvSpPr>
        <p:spPr>
          <a:xfrm>
            <a:off x="3483769" y="1151335"/>
            <a:ext cx="3031200" cy="47970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1800"/>
              <a:buFont typeface="Calibri"/>
              <a:buNone/>
              <a:defRPr sz="1800" b="1"/>
            </a:lvl1pPr>
            <a:lvl2pPr marL="914400" lvl="1" indent="-228600" algn="l">
              <a:lnSpc>
                <a:spcPct val="100000"/>
              </a:lnSpc>
              <a:spcBef>
                <a:spcPts val="0"/>
              </a:spcBef>
              <a:spcAft>
                <a:spcPts val="0"/>
              </a:spcAft>
              <a:buSzPts val="1500"/>
              <a:buFont typeface="Calibri"/>
              <a:buNone/>
              <a:defRPr sz="1500" b="1"/>
            </a:lvl2pPr>
            <a:lvl3pPr marL="1371600" lvl="2" indent="-228600" algn="l">
              <a:lnSpc>
                <a:spcPct val="100000"/>
              </a:lnSpc>
              <a:spcBef>
                <a:spcPts val="0"/>
              </a:spcBef>
              <a:spcAft>
                <a:spcPts val="0"/>
              </a:spcAft>
              <a:buSzPts val="1400"/>
              <a:buFont typeface="Calibri"/>
              <a:buNone/>
              <a:defRPr sz="1400" b="1"/>
            </a:lvl3pPr>
            <a:lvl4pPr marL="1828800" lvl="3" indent="-228600" algn="l">
              <a:lnSpc>
                <a:spcPct val="100000"/>
              </a:lnSpc>
              <a:spcBef>
                <a:spcPts val="0"/>
              </a:spcBef>
              <a:spcAft>
                <a:spcPts val="0"/>
              </a:spcAft>
              <a:buSzPts val="1200"/>
              <a:buFont typeface="Calibri"/>
              <a:buNone/>
              <a:defRPr sz="1200" b="1"/>
            </a:lvl4pPr>
            <a:lvl5pPr marL="2286000" lvl="4" indent="-228600" algn="l">
              <a:lnSpc>
                <a:spcPct val="100000"/>
              </a:lnSpc>
              <a:spcBef>
                <a:spcPts val="0"/>
              </a:spcBef>
              <a:spcAft>
                <a:spcPts val="0"/>
              </a:spcAft>
              <a:buSzPts val="1200"/>
              <a:buFont typeface="Calibri"/>
              <a:buNone/>
              <a:defRPr sz="1200" b="1"/>
            </a:lvl5pPr>
            <a:lvl6pPr marL="2743200" lvl="5" indent="-228600" algn="l">
              <a:lnSpc>
                <a:spcPct val="100000"/>
              </a:lnSpc>
              <a:spcBef>
                <a:spcPts val="0"/>
              </a:spcBef>
              <a:spcAft>
                <a:spcPts val="0"/>
              </a:spcAft>
              <a:buSzPts val="1200"/>
              <a:buFont typeface="Calibri"/>
              <a:buNone/>
              <a:defRPr sz="1200" b="1"/>
            </a:lvl6pPr>
            <a:lvl7pPr marL="3200400" lvl="6" indent="-228600" algn="l">
              <a:lnSpc>
                <a:spcPct val="100000"/>
              </a:lnSpc>
              <a:spcBef>
                <a:spcPts val="0"/>
              </a:spcBef>
              <a:spcAft>
                <a:spcPts val="0"/>
              </a:spcAft>
              <a:buSzPts val="1200"/>
              <a:buFont typeface="Calibri"/>
              <a:buNone/>
              <a:defRPr sz="1200" b="1"/>
            </a:lvl7pPr>
            <a:lvl8pPr marL="3657600" lvl="7" indent="-228600" algn="l">
              <a:lnSpc>
                <a:spcPct val="100000"/>
              </a:lnSpc>
              <a:spcBef>
                <a:spcPts val="0"/>
              </a:spcBef>
              <a:spcAft>
                <a:spcPts val="0"/>
              </a:spcAft>
              <a:buSzPts val="1200"/>
              <a:buFont typeface="Calibri"/>
              <a:buNone/>
              <a:defRPr sz="1200" b="1"/>
            </a:lvl8pPr>
            <a:lvl9pPr marL="4114800" lvl="8" indent="-228600" algn="l">
              <a:lnSpc>
                <a:spcPct val="100000"/>
              </a:lnSpc>
              <a:spcBef>
                <a:spcPts val="0"/>
              </a:spcBef>
              <a:spcAft>
                <a:spcPts val="0"/>
              </a:spcAft>
              <a:buSzPts val="1200"/>
              <a:buFont typeface="Calibri"/>
              <a:buNone/>
              <a:defRPr sz="1200" b="1"/>
            </a:lvl9pPr>
          </a:lstStyle>
          <a:p>
            <a:endParaRPr/>
          </a:p>
        </p:txBody>
      </p:sp>
      <p:sp>
        <p:nvSpPr>
          <p:cNvPr id="86" name="Google Shape;86;p20"/>
          <p:cNvSpPr txBox="1">
            <a:spLocks noGrp="1"/>
          </p:cNvSpPr>
          <p:nvPr>
            <p:ph type="body" idx="4"/>
          </p:nvPr>
        </p:nvSpPr>
        <p:spPr>
          <a:xfrm>
            <a:off x="3483769" y="1631156"/>
            <a:ext cx="3031200" cy="2963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Font typeface="Calibri"/>
              <a:buNone/>
              <a:defRPr sz="1800"/>
            </a:lvl1pPr>
            <a:lvl2pPr marL="914400" lvl="1" indent="-228600" algn="l">
              <a:lnSpc>
                <a:spcPct val="100000"/>
              </a:lnSpc>
              <a:spcBef>
                <a:spcPts val="0"/>
              </a:spcBef>
              <a:spcAft>
                <a:spcPts val="0"/>
              </a:spcAft>
              <a:buSzPts val="1500"/>
              <a:buFont typeface="Calibri"/>
              <a:buNone/>
              <a:defRPr sz="1500"/>
            </a:lvl2pPr>
            <a:lvl3pPr marL="1371600" lvl="2" indent="-228600" algn="l">
              <a:lnSpc>
                <a:spcPct val="100000"/>
              </a:lnSpc>
              <a:spcBef>
                <a:spcPts val="0"/>
              </a:spcBef>
              <a:spcAft>
                <a:spcPts val="0"/>
              </a:spcAft>
              <a:buSzPts val="1400"/>
              <a:buFont typeface="Calibri"/>
              <a:buNone/>
              <a:defRPr sz="1400"/>
            </a:lvl3pPr>
            <a:lvl4pPr marL="1828800" lvl="3" indent="-228600" algn="l">
              <a:lnSpc>
                <a:spcPct val="100000"/>
              </a:lnSpc>
              <a:spcBef>
                <a:spcPts val="0"/>
              </a:spcBef>
              <a:spcAft>
                <a:spcPts val="0"/>
              </a:spcAft>
              <a:buSzPts val="1200"/>
              <a:buFont typeface="Calibri"/>
              <a:buNone/>
              <a:defRPr sz="1200"/>
            </a:lvl4pPr>
            <a:lvl5pPr marL="2286000" lvl="4" indent="-228600" algn="l">
              <a:lnSpc>
                <a:spcPct val="100000"/>
              </a:lnSpc>
              <a:spcBef>
                <a:spcPts val="0"/>
              </a:spcBef>
              <a:spcAft>
                <a:spcPts val="0"/>
              </a:spcAft>
              <a:buSzPts val="1200"/>
              <a:buFont typeface="Calibri"/>
              <a:buNone/>
              <a:defRPr sz="1200"/>
            </a:lvl5pPr>
            <a:lvl6pPr marL="2743200" lvl="5" indent="-228600" algn="l">
              <a:lnSpc>
                <a:spcPct val="100000"/>
              </a:lnSpc>
              <a:spcBef>
                <a:spcPts val="0"/>
              </a:spcBef>
              <a:spcAft>
                <a:spcPts val="0"/>
              </a:spcAft>
              <a:buSzPts val="1200"/>
              <a:buFont typeface="Calibri"/>
              <a:buNone/>
              <a:defRPr sz="1200"/>
            </a:lvl6pPr>
            <a:lvl7pPr marL="3200400" lvl="6" indent="-228600" algn="l">
              <a:lnSpc>
                <a:spcPct val="100000"/>
              </a:lnSpc>
              <a:spcBef>
                <a:spcPts val="0"/>
              </a:spcBef>
              <a:spcAft>
                <a:spcPts val="0"/>
              </a:spcAft>
              <a:buSzPts val="1200"/>
              <a:buFont typeface="Calibri"/>
              <a:buNone/>
              <a:defRPr sz="1200"/>
            </a:lvl7pPr>
            <a:lvl8pPr marL="3657600" lvl="7" indent="-228600" algn="l">
              <a:lnSpc>
                <a:spcPct val="100000"/>
              </a:lnSpc>
              <a:spcBef>
                <a:spcPts val="0"/>
              </a:spcBef>
              <a:spcAft>
                <a:spcPts val="0"/>
              </a:spcAft>
              <a:buSzPts val="1200"/>
              <a:buFont typeface="Calibri"/>
              <a:buNone/>
              <a:defRPr sz="1200"/>
            </a:lvl8pPr>
            <a:lvl9pPr marL="4114800" lvl="8" indent="-228600" algn="l">
              <a:lnSpc>
                <a:spcPct val="100000"/>
              </a:lnSpc>
              <a:spcBef>
                <a:spcPts val="0"/>
              </a:spcBef>
              <a:spcAft>
                <a:spcPts val="0"/>
              </a:spcAft>
              <a:buSzPts val="1200"/>
              <a:buFont typeface="Calibri"/>
              <a:buNone/>
              <a:defRPr sz="1200"/>
            </a:lvl9pPr>
          </a:lstStyle>
          <a:p>
            <a:endParaRPr/>
          </a:p>
        </p:txBody>
      </p:sp>
      <p:sp>
        <p:nvSpPr>
          <p:cNvPr id="87" name="Google Shape;87;p2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88" name="Google Shape;88;p20"/>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89" name="Google Shape;89;p20"/>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2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93" name="Google Shape;93;p21"/>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94" name="Google Shape;94;p21"/>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97" name="Google Shape;97;p22"/>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98" name="Google Shape;98;p22"/>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400"/>
              <a:buFont typeface="Oi"/>
              <a:buNone/>
              <a:defRPr sz="8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7033070" y="3619"/>
            <a:ext cx="913896" cy="514015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11" name="Google Shape;11;p13"/>
          <p:cNvSpPr/>
          <p:nvPr/>
        </p:nvSpPr>
        <p:spPr>
          <a:xfrm>
            <a:off x="5586459" y="2771172"/>
            <a:ext cx="3557574" cy="2372652"/>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12" name="Google Shape;12;p13"/>
          <p:cNvSpPr/>
          <p:nvPr/>
        </p:nvSpPr>
        <p:spPr>
          <a:xfrm>
            <a:off x="6886575" y="0"/>
            <a:ext cx="2257416" cy="51435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13" name="Google Shape;13;p13"/>
          <p:cNvSpPr/>
          <p:nvPr/>
        </p:nvSpPr>
        <p:spPr>
          <a:xfrm>
            <a:off x="7202158" y="0"/>
            <a:ext cx="1942164" cy="51435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4" name="Google Shape;14;p13"/>
          <p:cNvSpPr/>
          <p:nvPr/>
        </p:nvSpPr>
        <p:spPr>
          <a:xfrm>
            <a:off x="6700838" y="2286000"/>
            <a:ext cx="2443176" cy="2857518"/>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15" name="Google Shape;15;p13"/>
          <p:cNvSpPr/>
          <p:nvPr/>
        </p:nvSpPr>
        <p:spPr>
          <a:xfrm>
            <a:off x="7003448" y="0"/>
            <a:ext cx="2140722" cy="51435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16" name="Google Shape;16;p13"/>
          <p:cNvSpPr/>
          <p:nvPr/>
        </p:nvSpPr>
        <p:spPr>
          <a:xfrm>
            <a:off x="8172451" y="0"/>
            <a:ext cx="971568" cy="51435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17" name="Google Shape;17;p13"/>
          <p:cNvSpPr/>
          <p:nvPr/>
        </p:nvSpPr>
        <p:spPr>
          <a:xfrm>
            <a:off x="8202185" y="0"/>
            <a:ext cx="942030" cy="51435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8" name="Google Shape;18;p13"/>
          <p:cNvSpPr/>
          <p:nvPr/>
        </p:nvSpPr>
        <p:spPr>
          <a:xfrm>
            <a:off x="7779544" y="2693194"/>
            <a:ext cx="1364472" cy="245030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19" name="Google Shape;19;p13"/>
          <p:cNvSpPr/>
          <p:nvPr/>
        </p:nvSpPr>
        <p:spPr>
          <a:xfrm>
            <a:off x="0" y="3007519"/>
            <a:ext cx="335772" cy="213597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20" name="Google Shape;20;p13"/>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3108959" y="4783455"/>
            <a:ext cx="29262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9pPr>
          </a:lstStyle>
          <a:p>
            <a:endParaRPr/>
          </a:p>
        </p:txBody>
      </p:sp>
      <p:sp>
        <p:nvSpPr>
          <p:cNvPr id="23" name="Google Shape;23;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400"/>
              <a:buFont typeface="Oi"/>
              <a:buNone/>
              <a:defRPr sz="1400" b="0" i="0" u="none" strike="noStrike" cap="none">
                <a:solidFill>
                  <a:schemeClr val="dk1"/>
                </a:solidFill>
                <a:latin typeface="Oi"/>
                <a:ea typeface="Oi"/>
                <a:cs typeface="Oi"/>
                <a:sym typeface="Oi"/>
              </a:defRPr>
            </a:lvl9pPr>
          </a:lstStyle>
          <a:p>
            <a:endParaRPr/>
          </a:p>
        </p:txBody>
      </p:sp>
      <p:sp>
        <p:nvSpPr>
          <p:cNvPr id="24" name="Google Shape;24;p13"/>
          <p:cNvSpPr txBox="1">
            <a:spLocks noGrp="1"/>
          </p:cNvSpPr>
          <p:nvPr>
            <p:ph type="sldNum" idx="12"/>
          </p:nvPr>
        </p:nvSpPr>
        <p:spPr>
          <a:xfrm>
            <a:off x="8515064" y="4855002"/>
            <a:ext cx="113400" cy="1251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1pPr>
            <a:lvl2pPr marL="25400" marR="0" lvl="1"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2pPr>
            <a:lvl3pPr marL="25400" marR="0" lvl="2"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3pPr>
            <a:lvl4pPr marL="25400" marR="0" lvl="3"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4pPr>
            <a:lvl5pPr marL="25400" marR="0" lvl="4"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5pPr>
            <a:lvl6pPr marL="25400" marR="0" lvl="5"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6pPr>
            <a:lvl7pPr marL="25400" marR="0" lvl="6"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7pPr>
            <a:lvl8pPr marL="25400" marR="0" lvl="7"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8pPr>
            <a:lvl9pPr marL="25400" marR="0" lvl="8" indent="0" algn="l" rtl="0">
              <a:lnSpc>
                <a:spcPct val="100000"/>
              </a:lnSpc>
              <a:spcBef>
                <a:spcPts val="0"/>
              </a:spcBef>
              <a:spcAft>
                <a:spcPts val="0"/>
              </a:spcAft>
              <a:buClr>
                <a:srgbClr val="2D936B"/>
              </a:buClr>
              <a:buSzPts val="800"/>
              <a:buFont typeface="Trebuchet MS"/>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grpSp>
        <p:nvGrpSpPr>
          <p:cNvPr id="130" name="Google Shape;130;p1"/>
          <p:cNvGrpSpPr/>
          <p:nvPr/>
        </p:nvGrpSpPr>
        <p:grpSpPr>
          <a:xfrm>
            <a:off x="657226" y="4135265"/>
            <a:ext cx="1307288" cy="1008386"/>
            <a:chOff x="876298" y="990599"/>
            <a:chExt cx="1743051" cy="1333491"/>
          </a:xfrm>
        </p:grpSpPr>
        <p:sp>
          <p:nvSpPr>
            <p:cNvPr id="131" name="Google Shape;131;p1"/>
            <p:cNvSpPr/>
            <p:nvPr/>
          </p:nvSpPr>
          <p:spPr>
            <a:xfrm>
              <a:off x="876298" y="1266824"/>
              <a:ext cx="1228716" cy="1057266"/>
            </a:xfrm>
            <a:custGeom>
              <a:avLst/>
              <a:gdLst/>
              <a:ahLst/>
              <a:cxnLst/>
              <a:rect l="l" t="t" r="r" b="b"/>
              <a:pathLst>
                <a:path w="21600" h="21600" extrusionOk="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32" name="Google Shape;132;p1"/>
            <p:cNvSpPr/>
            <p:nvPr/>
          </p:nvSpPr>
          <p:spPr>
            <a:xfrm>
              <a:off x="1971673" y="990599"/>
              <a:ext cx="647676" cy="561978"/>
            </a:xfrm>
            <a:custGeom>
              <a:avLst/>
              <a:gdLst/>
              <a:ahLst/>
              <a:cxnLst/>
              <a:rect l="l" t="t" r="r" b="b"/>
              <a:pathLst>
                <a:path w="21600" h="21600" extrusionOk="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33" name="Google Shape;133;p1"/>
          <p:cNvSpPr/>
          <p:nvPr/>
        </p:nvSpPr>
        <p:spPr>
          <a:xfrm>
            <a:off x="6250755" y="2698169"/>
            <a:ext cx="1307286" cy="1078704"/>
          </a:xfrm>
          <a:custGeom>
            <a:avLst/>
            <a:gdLst/>
            <a:ahLst/>
            <a:cxnLst/>
            <a:rect l="l" t="t" r="r" b="b"/>
            <a:pathLst>
              <a:path w="21600" h="21600" extrusionOk="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34" name="Google Shape;134;p1"/>
          <p:cNvSpPr/>
          <p:nvPr/>
        </p:nvSpPr>
        <p:spPr>
          <a:xfrm>
            <a:off x="2850355" y="3921919"/>
            <a:ext cx="542970" cy="464346"/>
          </a:xfrm>
          <a:custGeom>
            <a:avLst/>
            <a:gdLst/>
            <a:ahLst/>
            <a:cxnLst/>
            <a:rect l="l" t="t" r="r" b="b"/>
            <a:pathLst>
              <a:path w="21600" h="21600" extrusionOk="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35" name="Google Shape;135;p1"/>
          <p:cNvSpPr txBox="1">
            <a:spLocks noGrp="1"/>
          </p:cNvSpPr>
          <p:nvPr>
            <p:ph type="ctrTitle" idx="4294967295"/>
          </p:nvPr>
        </p:nvSpPr>
        <p:spPr>
          <a:xfrm>
            <a:off x="-1513114" y="1628297"/>
            <a:ext cx="8991867" cy="381828"/>
          </a:xfrm>
          <a:prstGeom prst="rect">
            <a:avLst/>
          </a:prstGeom>
          <a:noFill/>
          <a:ln>
            <a:noFill/>
          </a:ln>
        </p:spPr>
        <p:txBody>
          <a:bodyPr spcFirstLastPara="1" wrap="square" lIns="0" tIns="12375" rIns="0" bIns="0" anchor="t" anchorCtr="0">
            <a:spAutoFit/>
          </a:bodyPr>
          <a:lstStyle/>
          <a:p>
            <a:pPr marL="2413000" marR="0" lvl="0" indent="0" algn="l" rtl="0">
              <a:lnSpc>
                <a:spcPct val="100000"/>
              </a:lnSpc>
              <a:spcBef>
                <a:spcPts val="0"/>
              </a:spcBef>
              <a:spcAft>
                <a:spcPts val="0"/>
              </a:spcAft>
              <a:buClr>
                <a:schemeClr val="dk1"/>
              </a:buClr>
              <a:buSzPts val="2400"/>
              <a:buFont typeface="Trebuchet MS"/>
              <a:buNone/>
            </a:pPr>
            <a:r>
              <a:rPr lang="en-US" sz="2400" b="0" i="0" u="none" strike="noStrike" cap="none" dirty="0">
                <a:solidFill>
                  <a:schemeClr val="dk1"/>
                </a:solidFill>
                <a:latin typeface="Trebuchet MS"/>
                <a:ea typeface="Trebuchet MS"/>
                <a:cs typeface="Trebuchet MS"/>
                <a:sym typeface="Trebuchet MS"/>
              </a:rPr>
              <a:t>HEALTH CARE DATA ANALYSIS </a:t>
            </a:r>
            <a:r>
              <a:rPr lang="en-US" sz="2400" b="0" i="0" u="none" strike="noStrike" cap="none" dirty="0" smtClean="0">
                <a:solidFill>
                  <a:schemeClr val="dk1"/>
                </a:solidFill>
                <a:latin typeface="Trebuchet MS"/>
                <a:ea typeface="Trebuchet MS"/>
                <a:cs typeface="Trebuchet MS"/>
                <a:sym typeface="Trebuchet MS"/>
              </a:rPr>
              <a:t>IN EXCEL </a:t>
            </a:r>
            <a:endParaRPr sz="2400" b="0" i="0" u="none" strike="noStrike" cap="none" dirty="0">
              <a:solidFill>
                <a:schemeClr val="dk1"/>
              </a:solidFill>
              <a:latin typeface="Trebuchet MS"/>
              <a:ea typeface="Trebuchet MS"/>
              <a:cs typeface="Trebuchet MS"/>
              <a:sym typeface="Trebuchet MS"/>
            </a:endParaRPr>
          </a:p>
        </p:txBody>
      </p:sp>
      <p:sp>
        <p:nvSpPr>
          <p:cNvPr id="136" name="Google Shape;136;p1"/>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1</a:t>
            </a:fld>
            <a:endParaRPr/>
          </a:p>
        </p:txBody>
      </p:sp>
      <p:sp>
        <p:nvSpPr>
          <p:cNvPr id="137" name="Google Shape;137;p1"/>
          <p:cNvSpPr/>
          <p:nvPr/>
        </p:nvSpPr>
        <p:spPr>
          <a:xfrm>
            <a:off x="1964506" y="2119579"/>
            <a:ext cx="6458100" cy="1425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STUDENT NAME: PRAVEEN. A</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REGISTER NO: 422200018</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DEPARTMENT: B. COM[ISM]</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COLLEGE:S.I.V.E.T COLLEGE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pic>
        <p:nvPicPr>
          <p:cNvPr id="138" name="Google Shape;138;p1"/>
          <p:cNvPicPr preferRelativeResize="0"/>
          <p:nvPr/>
        </p:nvPicPr>
        <p:blipFill>
          <a:blip r:embed="rId3">
            <a:alphaModFix/>
          </a:blip>
          <a:stretch>
            <a:fillRect/>
          </a:stretch>
        </p:blipFill>
        <p:spPr>
          <a:xfrm>
            <a:off x="148971" y="317850"/>
            <a:ext cx="1648219" cy="1217588"/>
          </a:xfrm>
          <a:prstGeom prst="rect">
            <a:avLst/>
          </a:prstGeom>
          <a:noFill/>
          <a:ln>
            <a:noFill/>
          </a:ln>
        </p:spPr>
      </p:pic>
      <p:pic>
        <p:nvPicPr>
          <p:cNvPr id="139" name="Google Shape;139;p1"/>
          <p:cNvPicPr preferRelativeResize="0"/>
          <p:nvPr/>
        </p:nvPicPr>
        <p:blipFill>
          <a:blip r:embed="rId4">
            <a:alphaModFix/>
          </a:blip>
          <a:stretch>
            <a:fillRect/>
          </a:stretch>
        </p:blipFill>
        <p:spPr>
          <a:xfrm>
            <a:off x="1926508" y="387282"/>
            <a:ext cx="1290488" cy="1078725"/>
          </a:xfrm>
          <a:prstGeom prst="rect">
            <a:avLst/>
          </a:prstGeom>
          <a:noFill/>
          <a:ln>
            <a:noFill/>
          </a:ln>
        </p:spPr>
      </p:pic>
      <p:pic>
        <p:nvPicPr>
          <p:cNvPr id="140" name="Google Shape;140;p1"/>
          <p:cNvPicPr preferRelativeResize="0"/>
          <p:nvPr/>
        </p:nvPicPr>
        <p:blipFill>
          <a:blip r:embed="rId5">
            <a:alphaModFix/>
          </a:blip>
          <a:stretch>
            <a:fillRect/>
          </a:stretch>
        </p:blipFill>
        <p:spPr>
          <a:xfrm>
            <a:off x="3393300" y="387281"/>
            <a:ext cx="1307309" cy="1078727"/>
          </a:xfrm>
          <a:prstGeom prst="rect">
            <a:avLst/>
          </a:prstGeom>
          <a:noFill/>
          <a:ln>
            <a:noFill/>
          </a:ln>
        </p:spPr>
      </p:pic>
      <p:pic>
        <p:nvPicPr>
          <p:cNvPr id="2" name="Picture 1"/>
          <p:cNvPicPr>
            <a:picLocks noChangeAspect="1"/>
          </p:cNvPicPr>
          <p:nvPr/>
        </p:nvPicPr>
        <p:blipFill>
          <a:blip r:embed="rId6"/>
          <a:stretch>
            <a:fillRect/>
          </a:stretch>
        </p:blipFill>
        <p:spPr>
          <a:xfrm>
            <a:off x="5008499" y="344730"/>
            <a:ext cx="1762415" cy="9071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10"/>
          <p:cNvSpPr/>
          <p:nvPr/>
        </p:nvSpPr>
        <p:spPr>
          <a:xfrm>
            <a:off x="7015163" y="4421981"/>
            <a:ext cx="135702" cy="135702"/>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53" name="Google Shape;253;p10"/>
          <p:cNvPicPr preferRelativeResize="0"/>
          <p:nvPr/>
        </p:nvPicPr>
        <p:blipFill rotWithShape="1">
          <a:blip r:embed="rId3">
            <a:alphaModFix/>
          </a:blip>
          <a:srcRect/>
          <a:stretch/>
        </p:blipFill>
        <p:spPr>
          <a:xfrm>
            <a:off x="1250156" y="4850606"/>
            <a:ext cx="57150" cy="133349"/>
          </a:xfrm>
          <a:prstGeom prst="rect">
            <a:avLst/>
          </a:prstGeom>
          <a:noFill/>
          <a:ln>
            <a:noFill/>
          </a:ln>
        </p:spPr>
      </p:pic>
      <p:sp>
        <p:nvSpPr>
          <p:cNvPr id="254" name="Google Shape;254;p10"/>
          <p:cNvSpPr/>
          <p:nvPr/>
        </p:nvSpPr>
        <p:spPr>
          <a:xfrm>
            <a:off x="8457914" y="4855002"/>
            <a:ext cx="171600" cy="143700"/>
          </a:xfrm>
          <a:prstGeom prst="rect">
            <a:avLst/>
          </a:prstGeom>
          <a:noFill/>
          <a:ln>
            <a:noFill/>
          </a:ln>
        </p:spPr>
        <p:txBody>
          <a:bodyPr spcFirstLastPara="1" wrap="square" lIns="0" tIns="5225" rIns="0" bIns="0" anchor="t" anchorCtr="0">
            <a:noAutofit/>
          </a:bodyPr>
          <a:lstStyle/>
          <a:p>
            <a:pPr marL="25400" marR="0" lvl="0" indent="0" algn="l" rtl="0">
              <a:lnSpc>
                <a:spcPct val="100000"/>
              </a:lnSpc>
              <a:spcBef>
                <a:spcPts val="0"/>
              </a:spcBef>
              <a:spcAft>
                <a:spcPts val="0"/>
              </a:spcAft>
              <a:buClr>
                <a:srgbClr val="2D936B"/>
              </a:buClr>
              <a:buSzPts val="800"/>
              <a:buFont typeface="Trebuchet MS"/>
              <a:buNone/>
            </a:pPr>
            <a:fld id="{00000000-1234-1234-1234-123412341234}" type="slidenum">
              <a:rPr lang="en-US" sz="800" b="0" i="0" u="none" strike="noStrike" cap="none">
                <a:solidFill>
                  <a:srgbClr val="2D936B"/>
                </a:solidFill>
                <a:latin typeface="Trebuchet MS"/>
                <a:ea typeface="Trebuchet MS"/>
                <a:cs typeface="Trebuchet MS"/>
                <a:sym typeface="Trebuchet MS"/>
              </a:rPr>
              <a:t>10</a:t>
            </a:fld>
            <a:endParaRPr sz="800" b="0" i="0" u="none" strike="noStrike" cap="none">
              <a:solidFill>
                <a:schemeClr val="dk1"/>
              </a:solidFill>
              <a:latin typeface="Trebuchet MS"/>
              <a:ea typeface="Trebuchet MS"/>
              <a:cs typeface="Trebuchet MS"/>
              <a:sym typeface="Trebuchet MS"/>
            </a:endParaRPr>
          </a:p>
        </p:txBody>
      </p:sp>
      <p:sp>
        <p:nvSpPr>
          <p:cNvPr id="255" name="Google Shape;255;p10"/>
          <p:cNvSpPr/>
          <p:nvPr/>
        </p:nvSpPr>
        <p:spPr>
          <a:xfrm>
            <a:off x="554831" y="218360"/>
            <a:ext cx="2478000" cy="568500"/>
          </a:xfrm>
          <a:prstGeom prst="rect">
            <a:avLst/>
          </a:prstGeom>
          <a:noFill/>
          <a:ln>
            <a:noFill/>
          </a:ln>
        </p:spPr>
        <p:txBody>
          <a:bodyPr spcFirstLastPara="1" wrap="square" lIns="0" tIns="10000" rIns="0" bIns="0" anchor="t" anchorCtr="0">
            <a:noAutofit/>
          </a:bodyPr>
          <a:lstStyle/>
          <a:p>
            <a:pPr marL="12700" marR="0" lvl="0" indent="0" algn="l" rtl="0">
              <a:lnSpc>
                <a:spcPct val="100000"/>
              </a:lnSpc>
              <a:spcBef>
                <a:spcPts val="0"/>
              </a:spcBef>
              <a:spcAft>
                <a:spcPts val="0"/>
              </a:spcAft>
              <a:buClr>
                <a:schemeClr val="dk1"/>
              </a:buClr>
              <a:buSzPts val="3600"/>
              <a:buFont typeface="Trebuchet MS"/>
              <a:buNone/>
            </a:pPr>
            <a:r>
              <a:rPr lang="en-US" sz="3600" b="1" i="0" u="none" strike="noStrike" cap="none">
                <a:solidFill>
                  <a:schemeClr val="dk1"/>
                </a:solidFill>
                <a:latin typeface="Trebuchet MS"/>
                <a:ea typeface="Trebuchet MS"/>
                <a:cs typeface="Trebuchet MS"/>
                <a:sym typeface="Trebuchet MS"/>
              </a:rPr>
              <a:t>MODELLING</a:t>
            </a:r>
            <a:endParaRPr sz="3600" b="0" i="0" u="none" strike="noStrike" cap="none">
              <a:solidFill>
                <a:schemeClr val="dk1"/>
              </a:solidFill>
              <a:latin typeface="Trebuchet MS"/>
              <a:ea typeface="Trebuchet MS"/>
              <a:cs typeface="Trebuchet MS"/>
              <a:sym typeface="Trebuchet MS"/>
            </a:endParaRPr>
          </a:p>
        </p:txBody>
      </p:sp>
      <p:sp>
        <p:nvSpPr>
          <p:cNvPr id="256" name="Google Shape;256;p10"/>
          <p:cNvSpPr/>
          <p:nvPr/>
        </p:nvSpPr>
        <p:spPr>
          <a:xfrm>
            <a:off x="7543801" y="393856"/>
            <a:ext cx="342900" cy="3429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pic>
        <p:nvPicPr>
          <p:cNvPr id="257" name="Google Shape;257;p10"/>
          <p:cNvPicPr preferRelativeResize="0"/>
          <p:nvPr/>
        </p:nvPicPr>
        <p:blipFill>
          <a:blip r:embed="rId4">
            <a:alphaModFix/>
          </a:blip>
          <a:stretch>
            <a:fillRect/>
          </a:stretch>
        </p:blipFill>
        <p:spPr>
          <a:xfrm>
            <a:off x="152400" y="939250"/>
            <a:ext cx="6571675" cy="321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11"/>
          <p:cNvSpPr/>
          <p:nvPr/>
        </p:nvSpPr>
        <p:spPr>
          <a:xfrm>
            <a:off x="7015163" y="4021931"/>
            <a:ext cx="342900" cy="3429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64" name="Google Shape;264;p11"/>
          <p:cNvSpPr/>
          <p:nvPr/>
        </p:nvSpPr>
        <p:spPr>
          <a:xfrm>
            <a:off x="7015163" y="4421981"/>
            <a:ext cx="135702" cy="135702"/>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65" name="Google Shape;265;p11"/>
          <p:cNvPicPr preferRelativeResize="0"/>
          <p:nvPr/>
        </p:nvPicPr>
        <p:blipFill rotWithShape="1">
          <a:blip r:embed="rId3">
            <a:alphaModFix/>
          </a:blip>
          <a:srcRect/>
          <a:stretch/>
        </p:blipFill>
        <p:spPr>
          <a:xfrm>
            <a:off x="1250156" y="4850606"/>
            <a:ext cx="57150" cy="133349"/>
          </a:xfrm>
          <a:prstGeom prst="rect">
            <a:avLst/>
          </a:prstGeom>
          <a:noFill/>
          <a:ln>
            <a:noFill/>
          </a:ln>
        </p:spPr>
      </p:pic>
      <p:sp>
        <p:nvSpPr>
          <p:cNvPr id="266" name="Google Shape;266;p11"/>
          <p:cNvSpPr txBox="1">
            <a:spLocks noGrp="1"/>
          </p:cNvSpPr>
          <p:nvPr>
            <p:ph type="title"/>
          </p:nvPr>
        </p:nvSpPr>
        <p:spPr>
          <a:xfrm>
            <a:off x="647549" y="574406"/>
            <a:ext cx="2335500" cy="568200"/>
          </a:xfrm>
          <a:prstGeom prst="rect">
            <a:avLst/>
          </a:prstGeom>
          <a:noFill/>
          <a:ln>
            <a:noFill/>
          </a:ln>
        </p:spPr>
        <p:txBody>
          <a:bodyPr spcFirstLastPara="1" wrap="square" lIns="0" tIns="10000" rIns="0" bIns="0" anchor="t" anchorCtr="0">
            <a:spAutoFit/>
          </a:bodyPr>
          <a:lstStyle/>
          <a:p>
            <a:pPr marL="0" lvl="0" indent="0" algn="l" rtl="0">
              <a:lnSpc>
                <a:spcPct val="100000"/>
              </a:lnSpc>
              <a:spcBef>
                <a:spcPts val="0"/>
              </a:spcBef>
              <a:spcAft>
                <a:spcPts val="0"/>
              </a:spcAft>
              <a:buClr>
                <a:schemeClr val="dk1"/>
              </a:buClr>
              <a:buSzPts val="3600"/>
              <a:buFont typeface="Trebuchet MS"/>
              <a:buNone/>
            </a:pPr>
            <a:r>
              <a:rPr lang="en-US" sz="3600" b="1" i="0" u="none" strike="noStrike" cap="none">
                <a:solidFill>
                  <a:schemeClr val="dk1"/>
                </a:solidFill>
                <a:latin typeface="Trebuchet MS"/>
                <a:ea typeface="Trebuchet MS"/>
                <a:cs typeface="Trebuchet MS"/>
                <a:sym typeface="Trebuchet MS"/>
              </a:rPr>
              <a:t>RESU</a:t>
            </a:r>
            <a:r>
              <a:rPr lang="en-US" sz="3600" b="1">
                <a:solidFill>
                  <a:schemeClr val="dk1"/>
                </a:solidFill>
                <a:latin typeface="Trebuchet MS"/>
                <a:ea typeface="Trebuchet MS"/>
                <a:cs typeface="Trebuchet MS"/>
                <a:sym typeface="Trebuchet MS"/>
              </a:rPr>
              <a:t>L</a:t>
            </a:r>
            <a:r>
              <a:rPr lang="en-US" sz="3600" b="1" i="0" u="none" strike="noStrike" cap="none">
                <a:solidFill>
                  <a:schemeClr val="dk1"/>
                </a:solidFill>
                <a:latin typeface="Trebuchet MS"/>
                <a:ea typeface="Trebuchet MS"/>
                <a:cs typeface="Trebuchet MS"/>
                <a:sym typeface="Trebuchet MS"/>
              </a:rPr>
              <a:t>TS</a:t>
            </a:r>
            <a:endParaRPr sz="3600" b="1" i="0" u="none" strike="noStrike" cap="none">
              <a:solidFill>
                <a:schemeClr val="dk1"/>
              </a:solidFill>
              <a:latin typeface="Trebuchet MS"/>
              <a:ea typeface="Trebuchet MS"/>
              <a:cs typeface="Trebuchet MS"/>
              <a:sym typeface="Trebuchet MS"/>
            </a:endParaRPr>
          </a:p>
        </p:txBody>
      </p:sp>
      <p:sp>
        <p:nvSpPr>
          <p:cNvPr id="267" name="Google Shape;267;p11"/>
          <p:cNvSpPr/>
          <p:nvPr/>
        </p:nvSpPr>
        <p:spPr>
          <a:xfrm>
            <a:off x="8457914" y="4855002"/>
            <a:ext cx="171600" cy="143700"/>
          </a:xfrm>
          <a:prstGeom prst="rect">
            <a:avLst/>
          </a:prstGeom>
          <a:noFill/>
          <a:ln>
            <a:noFill/>
          </a:ln>
        </p:spPr>
        <p:txBody>
          <a:bodyPr spcFirstLastPara="1" wrap="square" lIns="0" tIns="5225" rIns="0" bIns="0" anchor="t" anchorCtr="0">
            <a:noAutofit/>
          </a:bodyPr>
          <a:lstStyle/>
          <a:p>
            <a:pPr marL="25400" marR="0" lvl="0" indent="0" algn="l" rtl="0">
              <a:lnSpc>
                <a:spcPct val="100000"/>
              </a:lnSpc>
              <a:spcBef>
                <a:spcPts val="0"/>
              </a:spcBef>
              <a:spcAft>
                <a:spcPts val="0"/>
              </a:spcAft>
              <a:buClr>
                <a:srgbClr val="2D936B"/>
              </a:buClr>
              <a:buSzPts val="800"/>
              <a:buFont typeface="Trebuchet MS"/>
              <a:buNone/>
            </a:pPr>
            <a:fld id="{00000000-1234-1234-1234-123412341234}" type="slidenum">
              <a:rPr lang="en-US" sz="800" b="0" i="0" u="none" strike="noStrike" cap="none">
                <a:solidFill>
                  <a:srgbClr val="2D936B"/>
                </a:solidFill>
                <a:latin typeface="Trebuchet MS"/>
                <a:ea typeface="Trebuchet MS"/>
                <a:cs typeface="Trebuchet MS"/>
                <a:sym typeface="Trebuchet MS"/>
              </a:rPr>
              <a:t>11</a:t>
            </a:fld>
            <a:endParaRPr sz="800" b="0" i="0" u="none" strike="noStrike" cap="none">
              <a:solidFill>
                <a:schemeClr val="dk1"/>
              </a:solidFill>
              <a:latin typeface="Trebuchet MS"/>
              <a:ea typeface="Trebuchet MS"/>
              <a:cs typeface="Trebuchet MS"/>
              <a:sym typeface="Trebuchet MS"/>
            </a:endParaRPr>
          </a:p>
        </p:txBody>
      </p:sp>
      <p:pic>
        <p:nvPicPr>
          <p:cNvPr id="268" name="Google Shape;268;p11"/>
          <p:cNvPicPr preferRelativeResize="0"/>
          <p:nvPr/>
        </p:nvPicPr>
        <p:blipFill rotWithShape="1">
          <a:blip r:embed="rId4">
            <a:alphaModFix/>
          </a:blip>
          <a:srcRect l="164" t="1168"/>
          <a:stretch/>
        </p:blipFill>
        <p:spPr>
          <a:xfrm>
            <a:off x="283028" y="1197429"/>
            <a:ext cx="6617137" cy="3224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566499" y="289083"/>
            <a:ext cx="8010900" cy="627300"/>
          </a:xfrm>
          <a:prstGeom prst="rect">
            <a:avLst/>
          </a:prstGeom>
          <a:noFill/>
          <a:ln>
            <a:noFill/>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conclusion</a:t>
            </a:r>
            <a:endParaRPr sz="3600" b="1" i="0" u="none" strike="noStrike" cap="none">
              <a:solidFill>
                <a:schemeClr val="dk1"/>
              </a:solidFill>
              <a:latin typeface="Times New Roman"/>
              <a:ea typeface="Times New Roman"/>
              <a:cs typeface="Times New Roman"/>
              <a:sym typeface="Times New Roman"/>
            </a:endParaRPr>
          </a:p>
        </p:txBody>
      </p:sp>
      <p:sp>
        <p:nvSpPr>
          <p:cNvPr id="275" name="Google Shape;275;p12"/>
          <p:cNvSpPr txBox="1"/>
          <p:nvPr/>
        </p:nvSpPr>
        <p:spPr>
          <a:xfrm flipH="1">
            <a:off x="783937" y="1438219"/>
            <a:ext cx="3903000" cy="2508369"/>
          </a:xfrm>
          <a:prstGeom prst="rect">
            <a:avLst/>
          </a:prstGeom>
          <a:noFill/>
          <a:ln>
            <a:noFill/>
          </a:ln>
        </p:spPr>
        <p:txBody>
          <a:bodyPr spcFirstLastPara="1" wrap="square" lIns="68575" tIns="68575" rIns="68575" bIns="68575" anchor="t" anchorCtr="0">
            <a:spAutoFit/>
          </a:bodyPr>
          <a:lstStyle/>
          <a:p>
            <a:pPr marL="342900" marR="0" lvl="0" indent="-342900" algn="l" rtl="0">
              <a:lnSpc>
                <a:spcPct val="100000"/>
              </a:lnSpc>
              <a:spcBef>
                <a:spcPts val="0"/>
              </a:spcBef>
              <a:spcAft>
                <a:spcPts val="0"/>
              </a:spcAft>
              <a:buClr>
                <a:srgbClr val="000000"/>
              </a:buClr>
              <a:buSzPts val="2200"/>
              <a:buFont typeface="Wingdings" panose="05000000000000000000" pitchFamily="2" charset="2"/>
              <a:buChar char="Ø"/>
            </a:pPr>
            <a:r>
              <a:rPr lang="en-US" sz="2200" b="0" i="0" u="none" strike="noStrike" cap="none" dirty="0">
                <a:solidFill>
                  <a:srgbClr val="000000"/>
                </a:solidFill>
                <a:latin typeface="Arial"/>
                <a:ea typeface="Arial"/>
                <a:cs typeface="Arial"/>
                <a:sym typeface="Arial"/>
              </a:rPr>
              <a:t>It assists healthcare organizations in evaluating and developing practitioners, detecting anomalies in scans, and predicting outbreaks of illness.28 May 2024</a:t>
            </a:r>
            <a:endParaRPr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46"/>
        <p:cNvGrpSpPr/>
        <p:nvPr/>
      </p:nvGrpSpPr>
      <p:grpSpPr>
        <a:xfrm>
          <a:off x="0" y="0"/>
          <a:ext cx="0" cy="0"/>
          <a:chOff x="0" y="0"/>
          <a:chExt cx="0" cy="0"/>
        </a:xfrm>
      </p:grpSpPr>
      <p:sp>
        <p:nvSpPr>
          <p:cNvPr id="147" name="Google Shape;147;p2"/>
          <p:cNvSpPr/>
          <p:nvPr/>
        </p:nvSpPr>
        <p:spPr>
          <a:xfrm>
            <a:off x="51" y="0"/>
            <a:ext cx="9143982" cy="5477166"/>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F1F1F1"/>
          </a:solidFill>
          <a:ln>
            <a:noFill/>
          </a:ln>
        </p:spPr>
      </p:sp>
      <p:sp>
        <p:nvSpPr>
          <p:cNvPr id="148" name="Google Shape;148;p2"/>
          <p:cNvSpPr/>
          <p:nvPr/>
        </p:nvSpPr>
        <p:spPr>
          <a:xfrm>
            <a:off x="0" y="3007519"/>
            <a:ext cx="335772" cy="213597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019"/>
            </a:srgbClr>
          </a:solidFill>
          <a:ln>
            <a:noFill/>
          </a:ln>
        </p:spPr>
      </p:sp>
      <p:grpSp>
        <p:nvGrpSpPr>
          <p:cNvPr id="149" name="Google Shape;149;p2"/>
          <p:cNvGrpSpPr/>
          <p:nvPr/>
        </p:nvGrpSpPr>
        <p:grpSpPr>
          <a:xfrm>
            <a:off x="335738" y="4557694"/>
            <a:ext cx="2778918" cy="221456"/>
            <a:chOff x="466725" y="6410325"/>
            <a:chExt cx="3705224" cy="295275"/>
          </a:xfrm>
        </p:grpSpPr>
        <p:pic>
          <p:nvPicPr>
            <p:cNvPr id="150" name="Google Shape;150;p2"/>
            <p:cNvPicPr preferRelativeResize="0"/>
            <p:nvPr/>
          </p:nvPicPr>
          <p:blipFill rotWithShape="1">
            <a:blip r:embed="rId3">
              <a:alphaModFix/>
            </a:blip>
            <a:srcRect/>
            <a:stretch/>
          </p:blipFill>
          <p:spPr>
            <a:xfrm>
              <a:off x="676275" y="6467475"/>
              <a:ext cx="2143125" cy="200024"/>
            </a:xfrm>
            <a:prstGeom prst="rect">
              <a:avLst/>
            </a:prstGeom>
            <a:noFill/>
            <a:ln>
              <a:noFill/>
            </a:ln>
          </p:spPr>
        </p:pic>
        <p:pic>
          <p:nvPicPr>
            <p:cNvPr id="151" name="Google Shape;151;p2"/>
            <p:cNvPicPr preferRelativeResize="0"/>
            <p:nvPr/>
          </p:nvPicPr>
          <p:blipFill rotWithShape="1">
            <a:blip r:embed="rId4">
              <a:alphaModFix/>
            </a:blip>
            <a:srcRect/>
            <a:stretch/>
          </p:blipFill>
          <p:spPr>
            <a:xfrm>
              <a:off x="466725" y="6410325"/>
              <a:ext cx="3705224" cy="295275"/>
            </a:xfrm>
            <a:prstGeom prst="rect">
              <a:avLst/>
            </a:prstGeom>
            <a:noFill/>
            <a:ln>
              <a:noFill/>
            </a:ln>
          </p:spPr>
        </p:pic>
      </p:grpSp>
      <p:sp>
        <p:nvSpPr>
          <p:cNvPr id="152" name="Google Shape;152;p2"/>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2</a:t>
            </a:fld>
            <a:endParaRPr/>
          </a:p>
        </p:txBody>
      </p:sp>
      <p:sp>
        <p:nvSpPr>
          <p:cNvPr id="153" name="Google Shape;153;p2"/>
          <p:cNvSpPr txBox="1">
            <a:spLocks noGrp="1"/>
          </p:cNvSpPr>
          <p:nvPr>
            <p:ph type="title"/>
          </p:nvPr>
        </p:nvSpPr>
        <p:spPr>
          <a:xfrm flipH="1">
            <a:off x="122200" y="117922"/>
            <a:ext cx="6235200" cy="291600"/>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1800" b="1" i="0" u="sng" strike="noStrike" cap="none">
                <a:solidFill>
                  <a:schemeClr val="dk1"/>
                </a:solidFill>
                <a:latin typeface="Trebuchet MS"/>
                <a:ea typeface="Trebuchet MS"/>
                <a:cs typeface="Trebuchet MS"/>
                <a:sym typeface="Trebuchet MS"/>
              </a:rPr>
              <a:t>PROJECT TITLE</a:t>
            </a:r>
            <a:endParaRPr sz="1800" b="1" i="0" u="sng" strike="noStrike" cap="none">
              <a:solidFill>
                <a:schemeClr val="dk1"/>
              </a:solidFill>
              <a:latin typeface="Trebuchet MS"/>
              <a:ea typeface="Trebuchet MS"/>
              <a:cs typeface="Trebuchet MS"/>
              <a:sym typeface="Trebuchet MS"/>
            </a:endParaRPr>
          </a:p>
        </p:txBody>
      </p:sp>
      <p:sp>
        <p:nvSpPr>
          <p:cNvPr id="154" name="Google Shape;154;p2"/>
          <p:cNvSpPr txBox="1"/>
          <p:nvPr/>
        </p:nvSpPr>
        <p:spPr>
          <a:xfrm>
            <a:off x="0" y="2038927"/>
            <a:ext cx="9144000" cy="2442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endParaRPr sz="700">
              <a:latin typeface="Calibri"/>
              <a:ea typeface="Calibri"/>
              <a:cs typeface="Calibri"/>
              <a:sym typeface="Calibri"/>
            </a:endParaRPr>
          </a:p>
        </p:txBody>
      </p:sp>
      <p:pic>
        <p:nvPicPr>
          <p:cNvPr id="155" name="Google Shape;155;p2"/>
          <p:cNvPicPr preferRelativeResize="0"/>
          <p:nvPr/>
        </p:nvPicPr>
        <p:blipFill rotWithShape="1">
          <a:blip r:embed="rId5">
            <a:alphaModFix/>
          </a:blip>
          <a:srcRect t="2911" r="610"/>
          <a:stretch/>
        </p:blipFill>
        <p:spPr>
          <a:xfrm>
            <a:off x="335776" y="1426028"/>
            <a:ext cx="8242168" cy="3717471"/>
          </a:xfrm>
          <a:prstGeom prst="rect">
            <a:avLst/>
          </a:prstGeom>
          <a:noFill/>
          <a:ln>
            <a:noFill/>
          </a:ln>
        </p:spPr>
      </p:pic>
      <p:sp>
        <p:nvSpPr>
          <p:cNvPr id="156" name="Google Shape;156;p2"/>
          <p:cNvSpPr txBox="1"/>
          <p:nvPr/>
        </p:nvSpPr>
        <p:spPr>
          <a:xfrm>
            <a:off x="335750" y="668027"/>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latin typeface="Calibri"/>
                <a:ea typeface="Calibri"/>
                <a:cs typeface="Calibri"/>
                <a:sym typeface="Calibri"/>
              </a:rPr>
              <a:t>HEALTH CARE DATA ANALYSIS </a:t>
            </a:r>
            <a:endParaRPr sz="30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1"/>
        <p:cNvGrpSpPr/>
        <p:nvPr/>
      </p:nvGrpSpPr>
      <p:grpSpPr>
        <a:xfrm>
          <a:off x="0" y="0"/>
          <a:ext cx="0" cy="0"/>
          <a:chOff x="0" y="0"/>
          <a:chExt cx="0" cy="0"/>
        </a:xfrm>
      </p:grpSpPr>
      <p:sp>
        <p:nvSpPr>
          <p:cNvPr id="162" name="Google Shape;162;p3"/>
          <p:cNvSpPr/>
          <p:nvPr/>
        </p:nvSpPr>
        <p:spPr>
          <a:xfrm>
            <a:off x="-57150" y="21434"/>
            <a:ext cx="9361278" cy="5143500"/>
          </a:xfrm>
          <a:custGeom>
            <a:avLst/>
            <a:gdLst/>
            <a:ahLst/>
            <a:cxnLst/>
            <a:rect l="l" t="t" r="r" b="b"/>
            <a:pathLst>
              <a:path w="21600" h="21600" extrusionOk="0">
                <a:moveTo>
                  <a:pt x="21600" y="0"/>
                </a:moveTo>
                <a:lnTo>
                  <a:pt x="0" y="0"/>
                </a:lnTo>
                <a:lnTo>
                  <a:pt x="0" y="21599"/>
                </a:lnTo>
                <a:lnTo>
                  <a:pt x="21600" y="21599"/>
                </a:lnTo>
                <a:lnTo>
                  <a:pt x="21600" y="0"/>
                </a:lnTo>
                <a:close/>
              </a:path>
            </a:pathLst>
          </a:custGeom>
          <a:solidFill>
            <a:srgbClr val="F1F1F1"/>
          </a:solidFill>
          <a:ln>
            <a:noFill/>
          </a:ln>
        </p:spPr>
      </p:sp>
      <p:grpSp>
        <p:nvGrpSpPr>
          <p:cNvPr id="163" name="Google Shape;163;p3"/>
          <p:cNvGrpSpPr/>
          <p:nvPr/>
        </p:nvGrpSpPr>
        <p:grpSpPr>
          <a:xfrm>
            <a:off x="5586459" y="0"/>
            <a:ext cx="3557837" cy="5143865"/>
            <a:chOff x="7448612" y="0"/>
            <a:chExt cx="4743782" cy="6858486"/>
          </a:xfrm>
        </p:grpSpPr>
        <p:sp>
          <p:nvSpPr>
            <p:cNvPr id="164" name="Google Shape;164;p3"/>
            <p:cNvSpPr/>
            <p:nvPr/>
          </p:nvSpPr>
          <p:spPr>
            <a:xfrm>
              <a:off x="9377426" y="4825"/>
              <a:ext cx="1218564" cy="685357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165" name="Google Shape;165;p3"/>
            <p:cNvSpPr/>
            <p:nvPr/>
          </p:nvSpPr>
          <p:spPr>
            <a:xfrm>
              <a:off x="7448612" y="3694896"/>
              <a:ext cx="4743468" cy="316359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166" name="Google Shape;166;p3"/>
            <p:cNvSpPr/>
            <p:nvPr/>
          </p:nvSpPr>
          <p:spPr>
            <a:xfrm>
              <a:off x="9182100" y="0"/>
              <a:ext cx="3009906"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167" name="Google Shape;167;p3"/>
            <p:cNvSpPr/>
            <p:nvPr/>
          </p:nvSpPr>
          <p:spPr>
            <a:xfrm>
              <a:off x="9602878" y="0"/>
              <a:ext cx="2589516"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68" name="Google Shape;168;p3"/>
            <p:cNvSpPr/>
            <p:nvPr/>
          </p:nvSpPr>
          <p:spPr>
            <a:xfrm>
              <a:off x="8934450" y="3048000"/>
              <a:ext cx="3257550" cy="381002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sp>
          <p:nvSpPr>
            <p:cNvPr id="169" name="Google Shape;169;p3"/>
            <p:cNvSpPr/>
            <p:nvPr/>
          </p:nvSpPr>
          <p:spPr>
            <a:xfrm>
              <a:off x="9337930" y="0"/>
              <a:ext cx="2854332"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019"/>
              </a:srgbClr>
            </a:solidFill>
            <a:ln>
              <a:noFill/>
            </a:ln>
          </p:spPr>
        </p:sp>
        <p:sp>
          <p:nvSpPr>
            <p:cNvPr id="170" name="Google Shape;170;p3"/>
            <p:cNvSpPr/>
            <p:nvPr/>
          </p:nvSpPr>
          <p:spPr>
            <a:xfrm>
              <a:off x="10896601" y="0"/>
              <a:ext cx="1295406"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019"/>
              </a:srgbClr>
            </a:solidFill>
            <a:ln>
              <a:noFill/>
            </a:ln>
          </p:spPr>
        </p:sp>
        <p:sp>
          <p:nvSpPr>
            <p:cNvPr id="171" name="Google Shape;171;p3"/>
            <p:cNvSpPr/>
            <p:nvPr/>
          </p:nvSpPr>
          <p:spPr>
            <a:xfrm>
              <a:off x="10936247" y="0"/>
              <a:ext cx="1256040"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72" name="Google Shape;172;p3"/>
            <p:cNvSpPr/>
            <p:nvPr/>
          </p:nvSpPr>
          <p:spPr>
            <a:xfrm>
              <a:off x="10372725" y="3590925"/>
              <a:ext cx="1819260" cy="326705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grpSp>
      <p:sp>
        <p:nvSpPr>
          <p:cNvPr id="173" name="Google Shape;173;p3"/>
          <p:cNvSpPr/>
          <p:nvPr/>
        </p:nvSpPr>
        <p:spPr>
          <a:xfrm>
            <a:off x="0" y="3007519"/>
            <a:ext cx="335772" cy="213597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019"/>
            </a:srgbClr>
          </a:solidFill>
          <a:ln>
            <a:noFill/>
          </a:ln>
        </p:spPr>
      </p:sp>
      <p:sp>
        <p:nvSpPr>
          <p:cNvPr id="174" name="Google Shape;174;p3"/>
          <p:cNvSpPr/>
          <p:nvPr/>
        </p:nvSpPr>
        <p:spPr>
          <a:xfrm>
            <a:off x="564356" y="4864528"/>
            <a:ext cx="1330200" cy="124800"/>
          </a:xfrm>
          <a:prstGeom prst="rect">
            <a:avLst/>
          </a:prstGeom>
          <a:noFill/>
          <a:ln>
            <a:noFill/>
          </a:ln>
        </p:spPr>
        <p:txBody>
          <a:bodyPr spcFirstLastPara="1" wrap="square" lIns="0" tIns="0" rIns="0" bIns="0" anchor="t" anchorCtr="0">
            <a:noAutofit/>
          </a:bodyPr>
          <a:lstStyle/>
          <a:p>
            <a:pPr marL="0" marR="0" lvl="0" indent="0" algn="l" rtl="0">
              <a:lnSpc>
                <a:spcPct val="115909"/>
              </a:lnSpc>
              <a:spcBef>
                <a:spcPts val="0"/>
              </a:spcBef>
              <a:spcAft>
                <a:spcPts val="0"/>
              </a:spcAft>
              <a:buClr>
                <a:srgbClr val="2D83C3"/>
              </a:buClr>
              <a:buSzPts val="800"/>
              <a:buFont typeface="Trebuchet MS"/>
              <a:buNone/>
            </a:pPr>
            <a:r>
              <a:rPr lang="en-US" sz="800" b="0" i="0" u="none" strike="noStrike" cap="none">
                <a:solidFill>
                  <a:srgbClr val="2D83C3"/>
                </a:solidFill>
                <a:latin typeface="Trebuchet MS"/>
                <a:ea typeface="Trebuchet MS"/>
                <a:cs typeface="Trebuchet MS"/>
                <a:sym typeface="Trebuchet MS"/>
              </a:rPr>
              <a:t>3/21/2024  </a:t>
            </a:r>
            <a:r>
              <a:rPr lang="en-US" sz="800" b="1" i="0" u="none" strike="noStrike" cap="none">
                <a:solidFill>
                  <a:srgbClr val="2D83C3"/>
                </a:solidFill>
                <a:latin typeface="Trebuchet MS"/>
                <a:ea typeface="Trebuchet MS"/>
                <a:cs typeface="Trebuchet MS"/>
                <a:sym typeface="Trebuchet MS"/>
              </a:rPr>
              <a:t>Annual Review</a:t>
            </a:r>
            <a:endParaRPr sz="800" b="0" i="0" u="none" strike="noStrike" cap="none">
              <a:solidFill>
                <a:schemeClr val="dk1"/>
              </a:solidFill>
              <a:latin typeface="Trebuchet MS"/>
              <a:ea typeface="Trebuchet MS"/>
              <a:cs typeface="Trebuchet MS"/>
              <a:sym typeface="Trebuchet MS"/>
            </a:endParaRPr>
          </a:p>
        </p:txBody>
      </p:sp>
      <p:sp>
        <p:nvSpPr>
          <p:cNvPr id="175" name="Google Shape;175;p3"/>
          <p:cNvSpPr/>
          <p:nvPr/>
        </p:nvSpPr>
        <p:spPr>
          <a:xfrm>
            <a:off x="5522119" y="335756"/>
            <a:ext cx="271458" cy="271458"/>
          </a:xfrm>
          <a:custGeom>
            <a:avLst/>
            <a:gdLst/>
            <a:ahLst/>
            <a:cxnLst/>
            <a:rect l="l" t="t" r="r" b="b"/>
            <a:pathLst>
              <a:path w="21600" h="21600" extrusionOk="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a:noFill/>
          </a:ln>
        </p:spPr>
      </p:sp>
      <p:sp>
        <p:nvSpPr>
          <p:cNvPr id="176" name="Google Shape;176;p3"/>
          <p:cNvSpPr/>
          <p:nvPr/>
        </p:nvSpPr>
        <p:spPr>
          <a:xfrm>
            <a:off x="8258175" y="4207669"/>
            <a:ext cx="485784" cy="485784"/>
          </a:xfrm>
          <a:custGeom>
            <a:avLst/>
            <a:gdLst/>
            <a:ahLst/>
            <a:cxnLst/>
            <a:rect l="l" t="t" r="r" b="b"/>
            <a:pathLst>
              <a:path w="21600" h="21600" extrusionOk="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a:noFill/>
          </a:ln>
        </p:spPr>
      </p:sp>
      <p:pic>
        <p:nvPicPr>
          <p:cNvPr id="177" name="Google Shape;177;p3"/>
          <p:cNvPicPr preferRelativeResize="0"/>
          <p:nvPr/>
        </p:nvPicPr>
        <p:blipFill rotWithShape="1">
          <a:blip r:embed="rId3">
            <a:alphaModFix/>
          </a:blip>
          <a:srcRect/>
          <a:stretch/>
        </p:blipFill>
        <p:spPr>
          <a:xfrm>
            <a:off x="8015288" y="4600575"/>
            <a:ext cx="185737" cy="185738"/>
          </a:xfrm>
          <a:prstGeom prst="rect">
            <a:avLst/>
          </a:prstGeom>
          <a:noFill/>
          <a:ln>
            <a:noFill/>
          </a:ln>
        </p:spPr>
      </p:pic>
      <p:sp>
        <p:nvSpPr>
          <p:cNvPr id="178" name="Google Shape;178;p3"/>
          <p:cNvSpPr txBox="1">
            <a:spLocks noGrp="1"/>
          </p:cNvSpPr>
          <p:nvPr>
            <p:ph type="title"/>
          </p:nvPr>
        </p:nvSpPr>
        <p:spPr>
          <a:xfrm>
            <a:off x="554831" y="334040"/>
            <a:ext cx="1767900" cy="5682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b="1" i="0" u="none" strike="noStrike" cap="none">
                <a:solidFill>
                  <a:schemeClr val="dk1"/>
                </a:solidFill>
                <a:latin typeface="Trebuchet MS"/>
                <a:ea typeface="Trebuchet MS"/>
                <a:cs typeface="Trebuchet MS"/>
                <a:sym typeface="Trebuchet MS"/>
              </a:rPr>
              <a:t>AGENDA</a:t>
            </a:r>
            <a:endParaRPr sz="3600" b="1" i="0" u="none" strike="noStrike" cap="none">
              <a:solidFill>
                <a:schemeClr val="dk1"/>
              </a:solidFill>
              <a:latin typeface="Trebuchet MS"/>
              <a:ea typeface="Trebuchet MS"/>
              <a:cs typeface="Trebuchet MS"/>
              <a:sym typeface="Trebuchet MS"/>
            </a:endParaRPr>
          </a:p>
        </p:txBody>
      </p:sp>
      <p:sp>
        <p:nvSpPr>
          <p:cNvPr id="179" name="Google Shape;179;p3"/>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3</a:t>
            </a:fld>
            <a:endParaRPr/>
          </a:p>
        </p:txBody>
      </p:sp>
      <p:sp>
        <p:nvSpPr>
          <p:cNvPr id="180" name="Google Shape;180;p3"/>
          <p:cNvSpPr/>
          <p:nvPr/>
        </p:nvSpPr>
        <p:spPr>
          <a:xfrm>
            <a:off x="1420799" y="1266918"/>
            <a:ext cx="4165800" cy="3426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2100"/>
              <a:buFont typeface="Oi"/>
              <a:buNone/>
            </a:pP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Problem Statement</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Project Overview</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End Users</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Our Solution and Proposition</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Dataset Description</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Modelling Approach</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Results and Discussion</a:t>
            </a:r>
            <a:endParaRPr sz="2100" b="0" i="0" u="none" strike="noStrike" cap="none" dirty="0">
              <a:solidFill>
                <a:srgbClr val="0D0D0D"/>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rgbClr val="0D0D0D"/>
              </a:buClr>
              <a:buSzPts val="2100"/>
              <a:buFont typeface="Wingdings" panose="05000000000000000000" pitchFamily="2" charset="2"/>
              <a:buChar char="Ø"/>
            </a:pPr>
            <a:r>
              <a:rPr lang="en-US" sz="2100" b="0" i="0" u="none" strike="noStrike" cap="none" dirty="0">
                <a:solidFill>
                  <a:srgbClr val="0D0D0D"/>
                </a:solidFill>
                <a:latin typeface="Times New Roman"/>
                <a:ea typeface="Times New Roman"/>
                <a:cs typeface="Times New Roman"/>
                <a:sym typeface="Times New Roman"/>
              </a:rPr>
              <a:t>Conclusion</a:t>
            </a:r>
            <a:endParaRPr sz="2100" b="0" i="0" u="none" strike="noStrike" cap="none" dirty="0">
              <a:solidFill>
                <a:srgbClr val="0D0D0D"/>
              </a:solidFill>
              <a:latin typeface="Times New Roman"/>
              <a:ea typeface="Times New Roman"/>
              <a:cs typeface="Times New Roman"/>
              <a:sym typeface="Times New Roman"/>
            </a:endParaRPr>
          </a:p>
          <a:p>
            <a:pPr marL="685800" marR="0" lvl="0" indent="-342900" algn="just" rtl="0">
              <a:lnSpc>
                <a:spcPct val="100000"/>
              </a:lnSpc>
              <a:spcBef>
                <a:spcPts val="0"/>
              </a:spcBef>
              <a:spcAft>
                <a:spcPts val="0"/>
              </a:spcAft>
              <a:buClr>
                <a:schemeClr val="dk1"/>
              </a:buClr>
              <a:buSzPts val="2100"/>
              <a:buFont typeface="Wingdings" panose="05000000000000000000" pitchFamily="2" charset="2"/>
              <a:buChar char="Ø"/>
            </a:pPr>
            <a:endParaRPr sz="21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4"/>
          <p:cNvSpPr txBox="1"/>
          <p:nvPr/>
        </p:nvSpPr>
        <p:spPr>
          <a:xfrm flipH="1">
            <a:off x="625406" y="1120491"/>
            <a:ext cx="4795800" cy="3601800"/>
          </a:xfrm>
          <a:prstGeom prst="rect">
            <a:avLst/>
          </a:prstGeom>
          <a:noFill/>
          <a:ln>
            <a:noFill/>
          </a:ln>
        </p:spPr>
        <p:txBody>
          <a:bodyPr spcFirstLastPara="1" wrap="square" lIns="68575" tIns="68575" rIns="68575" bIns="68575" anchor="t" anchorCtr="0">
            <a:spAutoFit/>
          </a:bodyPr>
          <a:lstStyle/>
          <a:p>
            <a:pPr marL="457200" marR="0" lvl="0" indent="-457200" algn="just" rtl="0">
              <a:lnSpc>
                <a:spcPct val="100000"/>
              </a:lnSpc>
              <a:spcBef>
                <a:spcPts val="0"/>
              </a:spcBef>
              <a:spcAft>
                <a:spcPts val="0"/>
              </a:spcAft>
              <a:buClr>
                <a:srgbClr val="000000"/>
              </a:buClr>
              <a:buSzPts val="2800"/>
              <a:buFont typeface="Wingdings" panose="05000000000000000000" pitchFamily="2" charset="2"/>
              <a:buChar char="Ø"/>
            </a:pPr>
            <a:r>
              <a:rPr lang="en-US" sz="2800" b="0" i="0" u="none" strike="noStrike" cap="none" dirty="0">
                <a:solidFill>
                  <a:srgbClr val="000000"/>
                </a:solidFill>
                <a:highlight>
                  <a:schemeClr val="lt1"/>
                </a:highlight>
                <a:latin typeface="Calibri"/>
                <a:ea typeface="Calibri"/>
                <a:cs typeface="Calibri"/>
                <a:sym typeface="Calibri"/>
              </a:rPr>
              <a:t>Health care analytics is a subset of data analytics that uses both historical and current data to produce actionable insights, improve decision-making, and </a:t>
            </a:r>
            <a:r>
              <a:rPr lang="en-US" sz="2800" b="0" i="0" u="none" strike="noStrike" cap="none" dirty="0" err="1">
                <a:solidFill>
                  <a:srgbClr val="000000"/>
                </a:solidFill>
                <a:highlight>
                  <a:schemeClr val="lt1"/>
                </a:highlight>
                <a:latin typeface="Calibri"/>
                <a:ea typeface="Calibri"/>
                <a:cs typeface="Calibri"/>
                <a:sym typeface="Calibri"/>
              </a:rPr>
              <a:t>optimise</a:t>
            </a:r>
            <a:r>
              <a:rPr lang="en-US" sz="2800" b="0" i="0" u="none" strike="noStrike" cap="none" dirty="0">
                <a:solidFill>
                  <a:srgbClr val="000000"/>
                </a:solidFill>
                <a:highlight>
                  <a:schemeClr val="lt1"/>
                </a:highlight>
                <a:latin typeface="Calibri"/>
                <a:ea typeface="Calibri"/>
                <a:cs typeface="Calibri"/>
                <a:sym typeface="Calibri"/>
              </a:rPr>
              <a:t> outcomes within the health care industry.</a:t>
            </a:r>
            <a:endParaRPr sz="2800" b="0" i="0" u="none" strike="noStrike" cap="none" dirty="0">
              <a:solidFill>
                <a:srgbClr val="000000"/>
              </a:solidFill>
              <a:highlight>
                <a:schemeClr val="lt1"/>
              </a:highlight>
              <a:latin typeface="Calibri"/>
              <a:ea typeface="Calibri"/>
              <a:cs typeface="Calibri"/>
              <a:sym typeface="Calibri"/>
            </a:endParaRPr>
          </a:p>
        </p:txBody>
      </p:sp>
      <p:grpSp>
        <p:nvGrpSpPr>
          <p:cNvPr id="187" name="Google Shape;187;p4"/>
          <p:cNvGrpSpPr/>
          <p:nvPr/>
        </p:nvGrpSpPr>
        <p:grpSpPr>
          <a:xfrm>
            <a:off x="5993606" y="2200275"/>
            <a:ext cx="2071687" cy="2443163"/>
            <a:chOff x="7991475" y="2933700"/>
            <a:chExt cx="2762249" cy="3257550"/>
          </a:xfrm>
        </p:grpSpPr>
        <p:sp>
          <p:nvSpPr>
            <p:cNvPr id="188" name="Google Shape;188;p4"/>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189" name="Google Shape;189;p4"/>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190" name="Google Shape;190;p4"/>
            <p:cNvPicPr preferRelativeResize="0"/>
            <p:nvPr/>
          </p:nvPicPr>
          <p:blipFill rotWithShape="1">
            <a:blip r:embed="rId3">
              <a:alphaModFix/>
            </a:blip>
            <a:srcRect/>
            <a:stretch/>
          </p:blipFill>
          <p:spPr>
            <a:xfrm>
              <a:off x="7991475" y="2933700"/>
              <a:ext cx="2762249" cy="3257550"/>
            </a:xfrm>
            <a:prstGeom prst="rect">
              <a:avLst/>
            </a:prstGeom>
            <a:noFill/>
            <a:ln>
              <a:noFill/>
            </a:ln>
          </p:spPr>
        </p:pic>
      </p:grpSp>
      <p:sp>
        <p:nvSpPr>
          <p:cNvPr id="191" name="Google Shape;191;p4"/>
          <p:cNvSpPr txBox="1">
            <a:spLocks noGrp="1"/>
          </p:cNvSpPr>
          <p:nvPr>
            <p:ph type="title"/>
          </p:nvPr>
        </p:nvSpPr>
        <p:spPr>
          <a:xfrm>
            <a:off x="625556" y="431250"/>
            <a:ext cx="5978400" cy="503100"/>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b="1" i="0" u="none" strike="noStrike" cap="none">
                <a:solidFill>
                  <a:schemeClr val="dk1"/>
                </a:solidFill>
                <a:latin typeface="Trebuchet MS"/>
                <a:ea typeface="Trebuchet MS"/>
                <a:cs typeface="Trebuchet MS"/>
                <a:sym typeface="Trebuchet MS"/>
              </a:rPr>
              <a:t>PROBLEM	STATEMENT</a:t>
            </a:r>
            <a:endParaRPr sz="3200" b="1" i="0" u="none" strike="noStrike" cap="none">
              <a:solidFill>
                <a:schemeClr val="dk1"/>
              </a:solidFill>
              <a:latin typeface="Trebuchet MS"/>
              <a:ea typeface="Trebuchet MS"/>
              <a:cs typeface="Trebuchet MS"/>
              <a:sym typeface="Trebuchet MS"/>
            </a:endParaRPr>
          </a:p>
        </p:txBody>
      </p:sp>
      <p:pic>
        <p:nvPicPr>
          <p:cNvPr id="192" name="Google Shape;192;p4"/>
          <p:cNvPicPr preferRelativeResize="0"/>
          <p:nvPr/>
        </p:nvPicPr>
        <p:blipFill rotWithShape="1">
          <a:blip r:embed="rId4">
            <a:alphaModFix/>
          </a:blip>
          <a:srcRect/>
          <a:stretch/>
        </p:blipFill>
        <p:spPr>
          <a:xfrm>
            <a:off x="507206" y="4850606"/>
            <a:ext cx="1607344" cy="150018"/>
          </a:xfrm>
          <a:prstGeom prst="rect">
            <a:avLst/>
          </a:prstGeom>
          <a:noFill/>
          <a:ln>
            <a:noFill/>
          </a:ln>
        </p:spPr>
      </p:pic>
      <p:sp>
        <p:nvSpPr>
          <p:cNvPr id="193" name="Google Shape;193;p4"/>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grpSp>
        <p:nvGrpSpPr>
          <p:cNvPr id="199" name="Google Shape;199;p5"/>
          <p:cNvGrpSpPr/>
          <p:nvPr/>
        </p:nvGrpSpPr>
        <p:grpSpPr>
          <a:xfrm>
            <a:off x="6493669" y="1985963"/>
            <a:ext cx="2650331" cy="2857500"/>
            <a:chOff x="8658225" y="2647950"/>
            <a:chExt cx="3533775" cy="3810000"/>
          </a:xfrm>
        </p:grpSpPr>
        <p:sp>
          <p:nvSpPr>
            <p:cNvPr id="200" name="Google Shape;200;p5"/>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01" name="Google Shape;201;p5"/>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02" name="Google Shape;202;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203" name="Google Shape;203;p5"/>
          <p:cNvSpPr txBox="1">
            <a:spLocks noGrp="1"/>
          </p:cNvSpPr>
          <p:nvPr>
            <p:ph type="title"/>
          </p:nvPr>
        </p:nvSpPr>
        <p:spPr>
          <a:xfrm flipH="1">
            <a:off x="554756" y="119120"/>
            <a:ext cx="3947700" cy="503100"/>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b="1" i="0" u="none" strike="noStrike" cap="none">
                <a:solidFill>
                  <a:schemeClr val="dk1"/>
                </a:solidFill>
                <a:latin typeface="Trebuchet MS"/>
                <a:ea typeface="Trebuchet MS"/>
                <a:cs typeface="Trebuchet MS"/>
                <a:sym typeface="Trebuchet MS"/>
              </a:rPr>
              <a:t>PROJECT	OVERVIEW</a:t>
            </a:r>
            <a:endParaRPr sz="3200" b="1" i="0" u="none" strike="noStrike" cap="none">
              <a:solidFill>
                <a:schemeClr val="dk1"/>
              </a:solidFill>
              <a:latin typeface="Trebuchet MS"/>
              <a:ea typeface="Trebuchet MS"/>
              <a:cs typeface="Trebuchet MS"/>
              <a:sym typeface="Trebuchet MS"/>
            </a:endParaRPr>
          </a:p>
        </p:txBody>
      </p:sp>
      <p:pic>
        <p:nvPicPr>
          <p:cNvPr id="204" name="Google Shape;204;p5"/>
          <p:cNvPicPr preferRelativeResize="0"/>
          <p:nvPr/>
        </p:nvPicPr>
        <p:blipFill rotWithShape="1">
          <a:blip r:embed="rId4">
            <a:alphaModFix/>
          </a:blip>
          <a:srcRect/>
          <a:stretch/>
        </p:blipFill>
        <p:spPr>
          <a:xfrm>
            <a:off x="507206" y="4850606"/>
            <a:ext cx="1607344" cy="150018"/>
          </a:xfrm>
          <a:prstGeom prst="rect">
            <a:avLst/>
          </a:prstGeom>
          <a:noFill/>
          <a:ln>
            <a:noFill/>
          </a:ln>
        </p:spPr>
      </p:pic>
      <p:sp>
        <p:nvSpPr>
          <p:cNvPr id="205" name="Google Shape;205;p5"/>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5</a:t>
            </a:fld>
            <a:endParaRPr/>
          </a:p>
        </p:txBody>
      </p:sp>
      <p:sp>
        <p:nvSpPr>
          <p:cNvPr id="206" name="Google Shape;206;p5"/>
          <p:cNvSpPr/>
          <p:nvPr/>
        </p:nvSpPr>
        <p:spPr>
          <a:xfrm>
            <a:off x="554831" y="950063"/>
            <a:ext cx="5750700" cy="3243300"/>
          </a:xfrm>
          <a:prstGeom prst="rect">
            <a:avLst/>
          </a:prstGeom>
          <a:noFill/>
          <a:ln>
            <a:noFill/>
          </a:ln>
        </p:spPr>
        <p:txBody>
          <a:bodyPr spcFirstLastPara="1" wrap="square" lIns="68575" tIns="34275" rIns="68575" bIns="34275" numCol="1" anchor="t" anchorCtr="0">
            <a:noAutofit/>
          </a:bodyPr>
          <a:lstStyle/>
          <a:p>
            <a:pPr marL="469900" marR="0" lvl="0" indent="-457200" algn="just" rtl="0">
              <a:lnSpc>
                <a:spcPct val="100000"/>
              </a:lnSpc>
              <a:spcBef>
                <a:spcPts val="0"/>
              </a:spcBef>
              <a:spcAft>
                <a:spcPts val="0"/>
              </a:spcAft>
              <a:buClr>
                <a:schemeClr val="dk1"/>
              </a:buClr>
              <a:buSzPts val="2600"/>
              <a:buFont typeface="Wingdings" panose="05000000000000000000" pitchFamily="2" charset="2"/>
              <a:buChar char="Ø"/>
            </a:pPr>
            <a:r>
              <a:rPr lang="en-US" sz="2600" b="0" i="0" u="none" strike="noStrike" cap="none" dirty="0">
                <a:solidFill>
                  <a:schemeClr val="dk1"/>
                </a:solidFill>
                <a:latin typeface="Roboto"/>
                <a:ea typeface="Roboto"/>
                <a:cs typeface="Roboto"/>
                <a:sym typeface="Roboto"/>
              </a:rPr>
              <a:t>Data analytics helps healthcare organizations optimize their operations and resource allocation. By analyzing data on patient flow, resource utilization, and operational processes, hospitals and clinics can identify bottlenecks, streamline workflows, and improve efficiency.</a:t>
            </a:r>
            <a:endParaRPr sz="2600" b="0" i="0" u="none" strike="noStrike" cap="none" dirty="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6"/>
          <p:cNvSpPr/>
          <p:nvPr/>
        </p:nvSpPr>
        <p:spPr>
          <a:xfrm>
            <a:off x="7015163" y="4021931"/>
            <a:ext cx="342900" cy="3429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13" name="Google Shape;213;p6"/>
          <p:cNvSpPr/>
          <p:nvPr/>
        </p:nvSpPr>
        <p:spPr>
          <a:xfrm>
            <a:off x="7015163" y="4421981"/>
            <a:ext cx="135702" cy="135702"/>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14" name="Google Shape;214;p6"/>
          <p:cNvSpPr txBox="1">
            <a:spLocks noGrp="1"/>
          </p:cNvSpPr>
          <p:nvPr>
            <p:ph type="title"/>
          </p:nvPr>
        </p:nvSpPr>
        <p:spPr>
          <a:xfrm>
            <a:off x="524589" y="668845"/>
            <a:ext cx="3760800" cy="743700"/>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Clr>
                <a:schemeClr val="dk1"/>
              </a:buClr>
              <a:buSzPts val="2400"/>
              <a:buFont typeface="Trebuchet MS"/>
              <a:buNone/>
            </a:pPr>
            <a:r>
              <a:rPr lang="en-US" sz="2400" b="1" i="0" u="none" strike="noStrike" cap="none">
                <a:solidFill>
                  <a:schemeClr val="dk1"/>
                </a:solidFill>
                <a:latin typeface="Trebuchet MS"/>
                <a:ea typeface="Trebuchet MS"/>
                <a:cs typeface="Trebuchet MS"/>
                <a:sym typeface="Trebuchet MS"/>
              </a:rPr>
              <a:t>WHO ARE THE END USERS?</a:t>
            </a:r>
            <a:endParaRPr sz="2400" b="1" i="0" u="none" strike="noStrike" cap="none">
              <a:solidFill>
                <a:schemeClr val="dk1"/>
              </a:solidFill>
              <a:latin typeface="Trebuchet MS"/>
              <a:ea typeface="Trebuchet MS"/>
              <a:cs typeface="Trebuchet MS"/>
              <a:sym typeface="Trebuchet MS"/>
            </a:endParaRPr>
          </a:p>
        </p:txBody>
      </p:sp>
      <p:pic>
        <p:nvPicPr>
          <p:cNvPr id="215" name="Google Shape;215;p6"/>
          <p:cNvPicPr preferRelativeResize="0"/>
          <p:nvPr/>
        </p:nvPicPr>
        <p:blipFill rotWithShape="1">
          <a:blip r:embed="rId3">
            <a:alphaModFix/>
          </a:blip>
          <a:srcRect/>
          <a:stretch/>
        </p:blipFill>
        <p:spPr>
          <a:xfrm>
            <a:off x="542925" y="4629150"/>
            <a:ext cx="1635919" cy="364331"/>
          </a:xfrm>
          <a:prstGeom prst="rect">
            <a:avLst/>
          </a:prstGeom>
          <a:noFill/>
          <a:ln>
            <a:noFill/>
          </a:ln>
        </p:spPr>
      </p:pic>
      <p:sp>
        <p:nvSpPr>
          <p:cNvPr id="216" name="Google Shape;216;p6"/>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6</a:t>
            </a:fld>
            <a:endParaRPr/>
          </a:p>
        </p:txBody>
      </p:sp>
      <p:sp>
        <p:nvSpPr>
          <p:cNvPr id="217" name="Google Shape;217;p6"/>
          <p:cNvSpPr txBox="1"/>
          <p:nvPr/>
        </p:nvSpPr>
        <p:spPr>
          <a:xfrm>
            <a:off x="542925" y="1947621"/>
            <a:ext cx="3972300" cy="3185477"/>
          </a:xfrm>
          <a:prstGeom prst="rect">
            <a:avLst/>
          </a:prstGeom>
          <a:noFill/>
          <a:ln>
            <a:noFill/>
          </a:ln>
        </p:spPr>
        <p:txBody>
          <a:bodyPr spcFirstLastPara="1" wrap="square" lIns="68575" tIns="68575" rIns="68575" bIns="68575" anchor="t" anchorCtr="0">
            <a:spAutoFit/>
          </a:bodyPr>
          <a:lstStyle/>
          <a:p>
            <a:pPr marL="285750" marR="0" lvl="0" indent="-285750" algn="just" rtl="0">
              <a:lnSpc>
                <a:spcPct val="100000"/>
              </a:lnSpc>
              <a:spcBef>
                <a:spcPts val="0"/>
              </a:spcBef>
              <a:spcAft>
                <a:spcPts val="0"/>
              </a:spcAft>
              <a:buClr>
                <a:srgbClr val="000000"/>
              </a:buClr>
              <a:buSzPts val="1800"/>
              <a:buFont typeface="Wingdings" panose="05000000000000000000" pitchFamily="2" charset="2"/>
              <a:buChar char="Ø"/>
            </a:pPr>
            <a:r>
              <a:rPr lang="en-US" sz="1800" b="0" i="0" u="none" strike="noStrike" cap="none" dirty="0">
                <a:solidFill>
                  <a:srgbClr val="000000"/>
                </a:solidFill>
                <a:latin typeface="Arial"/>
                <a:ea typeface="Arial"/>
                <a:cs typeface="Arial"/>
                <a:sym typeface="Arial"/>
              </a:rPr>
              <a:t>On the basis of end users, the healthcare analytics market is segmented into providers (hospitals, physician practices, IDNs, post-acute care organizations, and ambulatory settings), payers (private insurance companies, government agencies, employers, and private exchangers), and ASCOs, HIEs, and TPAs.</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7"/>
          <p:cNvSpPr/>
          <p:nvPr/>
        </p:nvSpPr>
        <p:spPr>
          <a:xfrm>
            <a:off x="7015163" y="4021931"/>
            <a:ext cx="342900" cy="3429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24" name="Google Shape;224;p7"/>
          <p:cNvSpPr/>
          <p:nvPr/>
        </p:nvSpPr>
        <p:spPr>
          <a:xfrm>
            <a:off x="7015163" y="4421981"/>
            <a:ext cx="135702" cy="135702"/>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25" name="Google Shape;225;p7"/>
          <p:cNvSpPr txBox="1">
            <a:spLocks noGrp="1"/>
          </p:cNvSpPr>
          <p:nvPr>
            <p:ph type="title"/>
          </p:nvPr>
        </p:nvSpPr>
        <p:spPr>
          <a:xfrm>
            <a:off x="418624" y="643414"/>
            <a:ext cx="7322400" cy="4239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Clr>
                <a:schemeClr val="dk1"/>
              </a:buClr>
              <a:buSzPts val="2700"/>
              <a:buFont typeface="Trebuchet MS"/>
              <a:buNone/>
            </a:pPr>
            <a:r>
              <a:rPr lang="en-US" sz="2700" b="1" i="0" u="none" strike="noStrike" cap="none">
                <a:solidFill>
                  <a:schemeClr val="dk1"/>
                </a:solidFill>
                <a:latin typeface="Trebuchet MS"/>
                <a:ea typeface="Trebuchet MS"/>
                <a:cs typeface="Trebuchet MS"/>
                <a:sym typeface="Trebuchet MS"/>
              </a:rPr>
              <a:t>OUR SOLUTION AND ITS VALUE PROPOSITION</a:t>
            </a:r>
            <a:endParaRPr sz="2700" b="1" i="0" u="none" strike="noStrike" cap="none">
              <a:solidFill>
                <a:schemeClr val="dk1"/>
              </a:solidFill>
              <a:latin typeface="Trebuchet MS"/>
              <a:ea typeface="Trebuchet MS"/>
              <a:cs typeface="Trebuchet MS"/>
              <a:sym typeface="Trebuchet MS"/>
            </a:endParaRPr>
          </a:p>
        </p:txBody>
      </p:sp>
      <p:pic>
        <p:nvPicPr>
          <p:cNvPr id="226" name="Google Shape;226;p7"/>
          <p:cNvPicPr preferRelativeResize="0"/>
          <p:nvPr/>
        </p:nvPicPr>
        <p:blipFill rotWithShape="1">
          <a:blip r:embed="rId3">
            <a:alphaModFix/>
          </a:blip>
          <a:srcRect/>
          <a:stretch/>
        </p:blipFill>
        <p:spPr>
          <a:xfrm>
            <a:off x="507206" y="4850606"/>
            <a:ext cx="1607344" cy="150018"/>
          </a:xfrm>
          <a:prstGeom prst="rect">
            <a:avLst/>
          </a:prstGeom>
          <a:noFill/>
          <a:ln>
            <a:noFill/>
          </a:ln>
        </p:spPr>
      </p:pic>
      <p:sp>
        <p:nvSpPr>
          <p:cNvPr id="227" name="Google Shape;227;p7"/>
          <p:cNvSpPr txBox="1">
            <a:spLocks noGrp="1"/>
          </p:cNvSpPr>
          <p:nvPr>
            <p:ph type="sldNum" idx="12"/>
          </p:nvPr>
        </p:nvSpPr>
        <p:spPr>
          <a:xfrm>
            <a:off x="8515064" y="4855002"/>
            <a:ext cx="113400" cy="130200"/>
          </a:xfrm>
          <a:prstGeom prst="rect">
            <a:avLst/>
          </a:prstGeom>
          <a:noFill/>
          <a:ln>
            <a:noFill/>
          </a:ln>
        </p:spPr>
        <p:txBody>
          <a:bodyPr spcFirstLastPara="1" wrap="square" lIns="0" tIns="5225" rIns="0" bIns="0" anchor="t" anchorCtr="0">
            <a:spAutoFit/>
          </a:bodyPr>
          <a:lstStyle/>
          <a:p>
            <a:pPr marL="25400" lvl="0" indent="0" algn="l" rtl="0">
              <a:spcBef>
                <a:spcPts val="0"/>
              </a:spcBef>
              <a:spcAft>
                <a:spcPts val="0"/>
              </a:spcAft>
              <a:buClr>
                <a:srgbClr val="2D936B"/>
              </a:buClr>
              <a:buSzPts val="800"/>
              <a:buFont typeface="Trebuchet MS"/>
              <a:buNone/>
            </a:pPr>
            <a:fld id="{00000000-1234-1234-1234-123412341234}" type="slidenum">
              <a:rPr lang="en-US"/>
              <a:t>7</a:t>
            </a:fld>
            <a:endParaRPr/>
          </a:p>
        </p:txBody>
      </p:sp>
      <p:pic>
        <p:nvPicPr>
          <p:cNvPr id="228" name="Google Shape;228;p7"/>
          <p:cNvPicPr preferRelativeResize="0"/>
          <p:nvPr/>
        </p:nvPicPr>
        <p:blipFill>
          <a:blip r:embed="rId4">
            <a:alphaModFix/>
          </a:blip>
          <a:stretch>
            <a:fillRect/>
          </a:stretch>
        </p:blipFill>
        <p:spPr>
          <a:xfrm>
            <a:off x="507200" y="1219714"/>
            <a:ext cx="6759738" cy="2649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566499" y="289083"/>
            <a:ext cx="8010900" cy="627300"/>
          </a:xfrm>
          <a:prstGeom prst="rect">
            <a:avLst/>
          </a:prstGeom>
          <a:noFill/>
          <a:ln>
            <a:noFill/>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3600"/>
              <a:buFont typeface="Trebuchet MS"/>
              <a:buNone/>
            </a:pPr>
            <a:r>
              <a:rPr lang="en-US" sz="3600" b="1" i="0" u="none" strike="noStrike" cap="none">
                <a:solidFill>
                  <a:schemeClr val="dk1"/>
                </a:solidFill>
                <a:latin typeface="Trebuchet MS"/>
                <a:ea typeface="Trebuchet MS"/>
                <a:cs typeface="Trebuchet MS"/>
                <a:sym typeface="Trebuchet MS"/>
              </a:rPr>
              <a:t>Dataset Description</a:t>
            </a:r>
            <a:endParaRPr sz="3600" b="1" i="0" u="none" strike="noStrike" cap="none">
              <a:solidFill>
                <a:schemeClr val="dk1"/>
              </a:solidFill>
              <a:latin typeface="Trebuchet MS"/>
              <a:ea typeface="Trebuchet MS"/>
              <a:cs typeface="Trebuchet MS"/>
              <a:sym typeface="Trebuchet MS"/>
            </a:endParaRPr>
          </a:p>
        </p:txBody>
      </p:sp>
      <p:sp>
        <p:nvSpPr>
          <p:cNvPr id="235" name="Google Shape;235;p8"/>
          <p:cNvSpPr txBox="1"/>
          <p:nvPr/>
        </p:nvSpPr>
        <p:spPr>
          <a:xfrm>
            <a:off x="671719" y="1622963"/>
            <a:ext cx="4581600" cy="2562900"/>
          </a:xfrm>
          <a:prstGeom prst="rect">
            <a:avLst/>
          </a:prstGeom>
          <a:noFill/>
          <a:ln>
            <a:noFill/>
          </a:ln>
        </p:spPr>
        <p:txBody>
          <a:bodyPr spcFirstLastPara="1" wrap="square" lIns="68575" tIns="68575" rIns="68575" bIns="68575" anchor="t" anchorCtr="0">
            <a:spAutoFit/>
          </a:bodyPr>
          <a:lstStyle/>
          <a:p>
            <a:pPr marL="457200" marR="0" lvl="0" indent="-457200" algn="just" rtl="0">
              <a:lnSpc>
                <a:spcPct val="100000"/>
              </a:lnSpc>
              <a:spcBef>
                <a:spcPts val="0"/>
              </a:spcBef>
              <a:spcAft>
                <a:spcPts val="0"/>
              </a:spcAft>
              <a:buClr>
                <a:srgbClr val="000000"/>
              </a:buClr>
              <a:buSzPts val="2600"/>
              <a:buFont typeface="Wingdings" panose="05000000000000000000" pitchFamily="2" charset="2"/>
              <a:buChar char="Ø"/>
            </a:pPr>
            <a:r>
              <a:rPr lang="en-US" sz="2600" b="0" i="0" u="none" strike="noStrike" cap="none" dirty="0">
                <a:solidFill>
                  <a:srgbClr val="000000"/>
                </a:solidFill>
                <a:latin typeface="Arial"/>
                <a:ea typeface="Arial"/>
                <a:cs typeface="Arial"/>
                <a:sym typeface="Arial"/>
              </a:rPr>
              <a:t>data is necessary to maximize the value of information and promote collaboration among healthcare, providers, and government entities.</a:t>
            </a:r>
            <a:endParaRPr sz="26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p9"/>
          <p:cNvSpPr/>
          <p:nvPr/>
        </p:nvSpPr>
        <p:spPr>
          <a:xfrm>
            <a:off x="564356" y="4864528"/>
            <a:ext cx="1330200" cy="124800"/>
          </a:xfrm>
          <a:prstGeom prst="rect">
            <a:avLst/>
          </a:prstGeom>
          <a:noFill/>
          <a:ln>
            <a:noFill/>
          </a:ln>
        </p:spPr>
        <p:txBody>
          <a:bodyPr spcFirstLastPara="1" wrap="square" lIns="0" tIns="0" rIns="0" bIns="0" anchor="t" anchorCtr="0">
            <a:noAutofit/>
          </a:bodyPr>
          <a:lstStyle/>
          <a:p>
            <a:pPr marL="0" marR="0" lvl="0" indent="0" algn="l" rtl="0">
              <a:lnSpc>
                <a:spcPct val="115909"/>
              </a:lnSpc>
              <a:spcBef>
                <a:spcPts val="0"/>
              </a:spcBef>
              <a:spcAft>
                <a:spcPts val="0"/>
              </a:spcAft>
              <a:buClr>
                <a:srgbClr val="2D83C3"/>
              </a:buClr>
              <a:buSzPts val="800"/>
              <a:buFont typeface="Trebuchet MS"/>
              <a:buNone/>
            </a:pPr>
            <a:r>
              <a:rPr lang="en-US" sz="800" b="0" i="0" u="none" strike="noStrike" cap="none">
                <a:solidFill>
                  <a:srgbClr val="2D83C3"/>
                </a:solidFill>
                <a:latin typeface="Trebuchet MS"/>
                <a:ea typeface="Trebuchet MS"/>
                <a:cs typeface="Trebuchet MS"/>
                <a:sym typeface="Trebuchet MS"/>
              </a:rPr>
              <a:t>3/21/2024  </a:t>
            </a:r>
            <a:r>
              <a:rPr lang="en-US" sz="800" b="1" i="0" u="none" strike="noStrike" cap="none">
                <a:solidFill>
                  <a:srgbClr val="2D83C3"/>
                </a:solidFill>
                <a:latin typeface="Trebuchet MS"/>
                <a:ea typeface="Trebuchet MS"/>
                <a:cs typeface="Trebuchet MS"/>
                <a:sym typeface="Trebuchet MS"/>
              </a:rPr>
              <a:t>Annual Review</a:t>
            </a:r>
            <a:endParaRPr sz="800" b="0" i="0" u="none" strike="noStrike" cap="none">
              <a:solidFill>
                <a:schemeClr val="dk1"/>
              </a:solidFill>
              <a:latin typeface="Trebuchet MS"/>
              <a:ea typeface="Trebuchet MS"/>
              <a:cs typeface="Trebuchet MS"/>
              <a:sym typeface="Trebuchet MS"/>
            </a:endParaRPr>
          </a:p>
        </p:txBody>
      </p:sp>
      <p:sp>
        <p:nvSpPr>
          <p:cNvPr id="242" name="Google Shape;242;p9"/>
          <p:cNvSpPr/>
          <p:nvPr/>
        </p:nvSpPr>
        <p:spPr>
          <a:xfrm>
            <a:off x="7015163" y="4021931"/>
            <a:ext cx="342900" cy="3429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43" name="Google Shape;243;p9"/>
          <p:cNvSpPr/>
          <p:nvPr/>
        </p:nvSpPr>
        <p:spPr>
          <a:xfrm>
            <a:off x="7015163" y="4421981"/>
            <a:ext cx="135702" cy="135702"/>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44" name="Google Shape;244;p9"/>
          <p:cNvSpPr txBox="1">
            <a:spLocks noGrp="1"/>
          </p:cNvSpPr>
          <p:nvPr>
            <p:ph type="title"/>
          </p:nvPr>
        </p:nvSpPr>
        <p:spPr>
          <a:xfrm>
            <a:off x="554830" y="491204"/>
            <a:ext cx="6360300" cy="503100"/>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b="1" i="0" u="none" strike="noStrike" cap="none">
                <a:solidFill>
                  <a:schemeClr val="dk1"/>
                </a:solidFill>
                <a:latin typeface="Trebuchet MS"/>
                <a:ea typeface="Trebuchet MS"/>
                <a:cs typeface="Trebuchet MS"/>
                <a:sym typeface="Trebuchet MS"/>
              </a:rPr>
              <a:t>THE "WOW" IN OUR SOLUTION</a:t>
            </a:r>
            <a:endParaRPr sz="3200" b="1" i="0" u="none" strike="noStrike" cap="none">
              <a:solidFill>
                <a:schemeClr val="dk1"/>
              </a:solidFill>
              <a:latin typeface="Trebuchet MS"/>
              <a:ea typeface="Trebuchet MS"/>
              <a:cs typeface="Trebuchet MS"/>
              <a:sym typeface="Trebuchet MS"/>
            </a:endParaRPr>
          </a:p>
        </p:txBody>
      </p:sp>
      <p:sp>
        <p:nvSpPr>
          <p:cNvPr id="245" name="Google Shape;245;p9"/>
          <p:cNvSpPr/>
          <p:nvPr/>
        </p:nvSpPr>
        <p:spPr>
          <a:xfrm>
            <a:off x="8457914" y="4855002"/>
            <a:ext cx="171600" cy="143700"/>
          </a:xfrm>
          <a:prstGeom prst="rect">
            <a:avLst/>
          </a:prstGeom>
          <a:noFill/>
          <a:ln>
            <a:noFill/>
          </a:ln>
        </p:spPr>
        <p:txBody>
          <a:bodyPr spcFirstLastPara="1" wrap="square" lIns="0" tIns="5225" rIns="0" bIns="0" anchor="t" anchorCtr="0">
            <a:noAutofit/>
          </a:bodyPr>
          <a:lstStyle/>
          <a:p>
            <a:pPr marL="25400" marR="0" lvl="0" indent="0" algn="l" rtl="0">
              <a:lnSpc>
                <a:spcPct val="100000"/>
              </a:lnSpc>
              <a:spcBef>
                <a:spcPts val="0"/>
              </a:spcBef>
              <a:spcAft>
                <a:spcPts val="0"/>
              </a:spcAft>
              <a:buClr>
                <a:srgbClr val="2D936B"/>
              </a:buClr>
              <a:buSzPts val="800"/>
              <a:buFont typeface="Trebuchet MS"/>
              <a:buNone/>
            </a:pPr>
            <a:fld id="{00000000-1234-1234-1234-123412341234}" type="slidenum">
              <a:rPr lang="en-US" sz="800" b="0" i="0" u="none" strike="noStrike" cap="none">
                <a:solidFill>
                  <a:srgbClr val="2D936B"/>
                </a:solidFill>
                <a:latin typeface="Trebuchet MS"/>
                <a:ea typeface="Trebuchet MS"/>
                <a:cs typeface="Trebuchet MS"/>
                <a:sym typeface="Trebuchet MS"/>
              </a:rPr>
              <a:t>9</a:t>
            </a:fld>
            <a:endParaRPr sz="800" b="0" i="0" u="none" strike="noStrike" cap="none">
              <a:solidFill>
                <a:schemeClr val="dk1"/>
              </a:solidFill>
              <a:latin typeface="Trebuchet MS"/>
              <a:ea typeface="Trebuchet MS"/>
              <a:cs typeface="Trebuchet MS"/>
              <a:sym typeface="Trebuchet MS"/>
            </a:endParaRPr>
          </a:p>
        </p:txBody>
      </p:sp>
      <p:pic>
        <p:nvPicPr>
          <p:cNvPr id="246" name="Google Shape;246;p9"/>
          <p:cNvPicPr preferRelativeResize="0"/>
          <p:nvPr/>
        </p:nvPicPr>
        <p:blipFill rotWithShape="1">
          <a:blip r:embed="rId3">
            <a:alphaModFix/>
          </a:blip>
          <a:srcRect l="1096" t="1964" r="1194" b="1044"/>
          <a:stretch/>
        </p:blipFill>
        <p:spPr>
          <a:xfrm>
            <a:off x="620486" y="1404258"/>
            <a:ext cx="5856514" cy="30371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274</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Oi</vt:lpstr>
      <vt:lpstr>Roboto</vt:lpstr>
      <vt:lpstr>Times New Roman</vt:lpstr>
      <vt:lpstr>Trebuchet MS</vt:lpstr>
      <vt:lpstr>Wingdings</vt:lpstr>
      <vt:lpstr>Office Theme</vt:lpstr>
      <vt:lpstr>HEALTH CARE DATA ANALYSIS IN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DATA ANALYSIS</dc:title>
  <dc:creator>STUDENT</dc:creator>
  <cp:lastModifiedBy>STUDENT</cp:lastModifiedBy>
  <cp:revision>5</cp:revision>
  <dcterms:modified xsi:type="dcterms:W3CDTF">2024-09-19T07:22:41Z</dcterms:modified>
</cp:coreProperties>
</file>