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85" r:id="rId6"/>
    <p:sldId id="305" r:id="rId7"/>
    <p:sldId id="301" r:id="rId8"/>
    <p:sldId id="263" r:id="rId9"/>
    <p:sldId id="303" r:id="rId10"/>
    <p:sldId id="304" r:id="rId11"/>
    <p:sldId id="306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513D1-7E69-4700-84A5-99ACCBC74858}" v="191" dt="2024-02-22T06:03:40.953"/>
    <p1510:client id="{67AA1243-5EAF-40FD-A93B-E214F6C33E4F}" v="226" dt="2024-02-22T09:12:58.097"/>
    <p1510:client id="{887DE64B-F0F2-42DD-B6C6-ED5C7E3C0301}" v="246" dt="2024-02-22T04:41:44.575"/>
    <p1510:client id="{9BB47169-0C95-4E3C-803F-E180571C69DB}" v="197" dt="2024-02-22T10:49:3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DB3-C602-2AAB-0098-56D4FA22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E4768-D616-F45F-C907-11056164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FEB4-693F-0987-03DB-E3F22FB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4A7E-BB78-0271-B49C-F39871A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C7C9-A865-3C80-73F9-90A0D3E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2364-0FE9-AC69-7F0E-8207AF87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E15C-26C7-D108-38FA-011A19CD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B599-02BD-9A2E-110D-83C344E8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F4D0-4F0F-9D5C-04A0-FAE4CDB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9ACF-A8C8-4E95-CCA8-9A714B3E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54C36-C93F-7389-3844-7391EE2A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6402-30A6-015B-7A60-506A4F8A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07B1-2F54-6597-2BDC-5885E359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6A7D-56E3-8F22-91A6-57FAB11A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A463-E7E9-CF47-F648-83D67F6A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7B21-064B-AE2A-BE45-ECB09740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3914-C802-B6A6-2D68-43036D64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3BD2-CA11-B5AD-76F7-1CD8CC13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652A-F3C7-26CF-D267-D7DEB382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DD3C-5D88-A3CF-4493-9E24047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0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FE68-62D8-E524-9451-39177105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6319-79AA-ABBF-EE79-19D25250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4A50-629B-A05C-D574-22160423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3191-911E-1617-442B-2FCF19DF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2B94-9D72-ED51-6661-DE841A52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0DB-42F2-DED2-7BF6-D634FE30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0974-801D-DBCF-5796-B3EAFB1D4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C04D-EF70-C0AF-93B5-007E43CAE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679A-CA2F-9563-B61E-FB5F796E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675A-11FE-898A-FA0E-ABC3C6BB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94843-D927-18B2-D89B-31E48DCB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D0-5307-B140-5FD3-0633E920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BBCD-E64B-E395-955A-049E2EE3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37CF-EB8E-FC65-7DB6-90BE8D2C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2BF02-6E49-86D3-6D41-EB3D6EED5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32BF8-188E-AF19-9A29-75B34EF2C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4228A-48FA-EF5A-0AE7-EC4A18C0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E7EAD-26CB-37A8-5C9E-435F1E3E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DC834-FD3D-755F-326E-554D33E2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FC9F-C008-5FBF-2A86-6C117237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7CDCE-0EA1-5389-61CC-00A5C7AB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5EE-0B57-BA8A-B55E-C54FB325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C601-02C6-370A-6078-BD449E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EF7F-FDD4-CD00-AB2D-A87E706B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E5458-BD4D-B7F5-94C5-4005FAF1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CB876-2796-8303-EC0F-54307BEC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4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04E-BC10-35C6-EE6D-B6E269F1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69E-D93C-94EB-C174-9ED705C3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3542-4771-955E-5F80-78D19AE0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AC72-7B63-8ECB-D080-6B7B34A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CD16-B2B2-B14D-49C9-CF6EE26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CED9-3CED-0009-B13E-D615CF9A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850D-DA57-C3DF-5CFC-3C8005E3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23DD1-DEDC-16F3-DF86-4F6169202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534A-461D-C501-E750-DB8DDB0E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E52D-3B46-9FE0-D8E8-F30A335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B8B0-BBDB-70B2-BC6C-E97F05A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326B-D680-8071-97B0-A6B21AF4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9B2D9-44E7-E987-FE80-9FC6387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E01-C3C1-AB53-CA78-670F3490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AD68-F2F3-03A9-FDD0-E595AA75E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BF02-6119-43F5-BCE8-33CEF343E342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F54E-791D-E321-FF12-572839741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AE6C-6892-2B9F-BE5F-23A40286C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51C-E0BA-8597-D40D-C129C3A2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19" y="573364"/>
            <a:ext cx="8130927" cy="1099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SAFESCREEN: AI-POWERED CHILD PROTECTION WITH INSTANT CONTENT REDIRECTION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D1C3-A554-965C-DDDB-A9EAA3E0A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767" y="1719865"/>
            <a:ext cx="4333875" cy="20574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PROJECT VIVA VOCE on 04/10/2024</a:t>
            </a:r>
            <a:r>
              <a:rPr lang="en-US" sz="600" b="1" dirty="0">
                <a:latin typeface="Times New Roman"/>
                <a:cs typeface="Times New Roman"/>
              </a:rPr>
              <a:t> </a:t>
            </a:r>
            <a:endParaRPr lang="en-US" sz="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cs typeface="Times New Roman"/>
              </a:rPr>
              <a:t>Presented By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                   BAVYA SRI.V            (211161010)</a:t>
            </a: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IVANJALIN.A           (211161017)</a:t>
            </a: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PRAVIN.B                  (211161034)</a:t>
            </a: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THAMIZHMANI.V  (211161052)</a:t>
            </a:r>
            <a:endParaRPr lang="en-US" sz="1400" dirty="0">
              <a:latin typeface="Times New Roman"/>
              <a:cs typeface="Times New Roman"/>
            </a:endParaRP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                   </a:t>
            </a:r>
            <a:r>
              <a:rPr lang="en-IN" sz="1600" b="1" dirty="0">
                <a:latin typeface="Times New Roman"/>
                <a:cs typeface="Times New Roman"/>
              </a:rPr>
              <a:t>VII – Sem </a:t>
            </a:r>
            <a:r>
              <a:rPr lang="en-IN" sz="1600" b="1" dirty="0" err="1">
                <a:latin typeface="Times New Roman"/>
                <a:cs typeface="Times New Roman"/>
              </a:rPr>
              <a:t>B.Tech</a:t>
            </a:r>
            <a:r>
              <a:rPr lang="en-IN" sz="1600" b="1" dirty="0">
                <a:latin typeface="Times New Roman"/>
                <a:cs typeface="Times New Roman"/>
              </a:rPr>
              <a:t> AI&amp;DS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3F555EF4-E8A6-1F98-94F6-30B80C2615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24" y="573364"/>
            <a:ext cx="1284557" cy="1052864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C0CC5DC5-DC29-627B-A49B-BB22FB455B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926" y="619552"/>
            <a:ext cx="1052864" cy="10528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5357175-4BCD-1273-0129-EC437B626114}"/>
              </a:ext>
            </a:extLst>
          </p:cNvPr>
          <p:cNvSpPr txBox="1">
            <a:spLocks/>
          </p:cNvSpPr>
          <p:nvPr/>
        </p:nvSpPr>
        <p:spPr>
          <a:xfrm>
            <a:off x="2353815" y="3963712"/>
            <a:ext cx="7493378" cy="14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Dr.S.Ananth,M.E.,MBA.,Ph.D..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C44A45-7613-231D-DB63-0EABCF675E9B}"/>
              </a:ext>
            </a:extLst>
          </p:cNvPr>
          <p:cNvSpPr txBox="1">
            <a:spLocks/>
          </p:cNvSpPr>
          <p:nvPr/>
        </p:nvSpPr>
        <p:spPr>
          <a:xfrm>
            <a:off x="3495418" y="5301496"/>
            <a:ext cx="5362574" cy="112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ENGINEERING COLLEGE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MAHENDRAPURI, NAMAKKAL Dt-637 503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7F5FC-0549-D757-350D-4EF505345247}"/>
              </a:ext>
            </a:extLst>
          </p:cNvPr>
          <p:cNvSpPr txBox="1"/>
          <p:nvPr/>
        </p:nvSpPr>
        <p:spPr>
          <a:xfrm>
            <a:off x="788894" y="6430491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FD562-3904-F3B9-8F3E-EB5F5B1F8735}"/>
              </a:ext>
            </a:extLst>
          </p:cNvPr>
          <p:cNvSpPr txBox="1"/>
          <p:nvPr/>
        </p:nvSpPr>
        <p:spPr>
          <a:xfrm>
            <a:off x="4547650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B04B0-00D6-71C9-8291-7D1CA5C98D49}"/>
              </a:ext>
            </a:extLst>
          </p:cNvPr>
          <p:cNvSpPr txBox="1"/>
          <p:nvPr/>
        </p:nvSpPr>
        <p:spPr>
          <a:xfrm>
            <a:off x="11340351" y="6484282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54D7-EE06-473E-B102-9E72F2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8AD1-34B9-49FE-8A75-50A8B0F7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 Screen uses AI and machine learning for real-time content analysis and redirection to age-appropriate alternatives, protecting children from harmful online content without interrupting their browsing experience.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solution offers customizable filters and detailed usage reports, enabling parents to effectively monitor and manage their child's online activity, fostering a secure and enriching digital environment.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98BF-C910-41ED-9526-6801540608D9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182C-2317-4F47-9ED7-1C13141285E4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5A434-9146-44D2-85C7-12F702CD4B0D}"/>
              </a:ext>
            </a:extLst>
          </p:cNvPr>
          <p:cNvSpPr txBox="1"/>
          <p:nvPr/>
        </p:nvSpPr>
        <p:spPr>
          <a:xfrm>
            <a:off x="11340351" y="6502211"/>
            <a:ext cx="34364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10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5D41B8FC-B0B0-4B2F-9510-0C6D6A3986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0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54D7-EE06-473E-B102-9E72F2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8AD1-34B9-49FE-8A75-50A8B0F7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98BF-C910-41ED-9526-6801540608D9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182C-2317-4F47-9ED7-1C13141285E4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5A434-9146-44D2-85C7-12F702CD4B0D}"/>
              </a:ext>
            </a:extLst>
          </p:cNvPr>
          <p:cNvSpPr txBox="1"/>
          <p:nvPr/>
        </p:nvSpPr>
        <p:spPr>
          <a:xfrm>
            <a:off x="11340351" y="6502211"/>
            <a:ext cx="34364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5D41B8FC-B0B0-4B2F-9510-0C6D6A3986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553D-9ECA-2E13-1ADE-A89ADAB7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443"/>
            <a:ext cx="10515600" cy="13829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52ACA-623A-4590-5F21-56EBAAFE2953}"/>
              </a:ext>
            </a:extLst>
          </p:cNvPr>
          <p:cNvSpPr txBox="1"/>
          <p:nvPr/>
        </p:nvSpPr>
        <p:spPr>
          <a:xfrm>
            <a:off x="788892" y="6432922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2A8D7-68CB-CE2C-C5ED-A63AED31B352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022F1-5F02-2736-4321-D58A23646AED}"/>
              </a:ext>
            </a:extLst>
          </p:cNvPr>
          <p:cNvSpPr txBox="1"/>
          <p:nvPr/>
        </p:nvSpPr>
        <p:spPr>
          <a:xfrm>
            <a:off x="11340351" y="6520141"/>
            <a:ext cx="430308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12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3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328-7923-7B93-968A-7A64F579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5E0EF-4CA7-2A85-B296-B94E194D360E}"/>
              </a:ext>
            </a:extLst>
          </p:cNvPr>
          <p:cNvSpPr txBox="1"/>
          <p:nvPr/>
        </p:nvSpPr>
        <p:spPr>
          <a:xfrm>
            <a:off x="788892" y="6432922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F5A01-2A72-124A-CDDD-D7712D34449F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B11DB-7ED9-0020-7ADF-6B3B7D5D7FB5}"/>
              </a:ext>
            </a:extLst>
          </p:cNvPr>
          <p:cNvSpPr txBox="1"/>
          <p:nvPr/>
        </p:nvSpPr>
        <p:spPr>
          <a:xfrm>
            <a:off x="11340351" y="6520141"/>
            <a:ext cx="439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13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A2D3F-E8B6-5C5D-F6AD-193DF5C56267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76A53-E4C8-B0DD-71EC-405ACDBD7945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84B3A-3AC1-9628-3D5C-3FF5C869E108}"/>
              </a:ext>
            </a:extLst>
          </p:cNvPr>
          <p:cNvSpPr txBox="1"/>
          <p:nvPr/>
        </p:nvSpPr>
        <p:spPr>
          <a:xfrm>
            <a:off x="11340351" y="6493247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ADB8631B-B811-5E23-E99B-9199828754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66D0D5-E6CA-4236-A347-1D62B4CC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DBE6E0-5A64-4AC7-BCE9-986BECAD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It’s Disadvantages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It’s Advantages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Specification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89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44EBC-E40F-5D53-CB24-C4954B7D439F}"/>
              </a:ext>
            </a:extLst>
          </p:cNvPr>
          <p:cNvSpPr txBox="1"/>
          <p:nvPr/>
        </p:nvSpPr>
        <p:spPr>
          <a:xfrm>
            <a:off x="11340351" y="6484282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0E7C8-FEBF-22EF-F68C-8734B5E7CADF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E3DB6-BA3A-D00E-AB18-37FA0AE71C07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6BE44BD1-95E9-4303-8F25-C97AAB8973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43B4799-991A-4184-AF4F-AABBC0C9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</a:t>
            </a:r>
            <a:endParaRPr lang="en-US" sz="2400" b="1" u="sng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0C1DE3-EDEF-4145-83D6-7A4C5E86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 Safety For Children</a:t>
            </a:r>
          </a:p>
          <a:p>
            <a:pPr marL="0" indent="0" algn="l">
              <a:buNone/>
            </a:pPr>
            <a:endParaRPr lang="en-US" sz="18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 Children From Online Threats Like Explicit Content, Cyberbullying, And Misinformation.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 Existing Parental Controls Often Fail To Provide Real-time Protection.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 Need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 And Machine Learning Can Offer Dynamic, Real-time Safety Measures.</a:t>
            </a:r>
          </a:p>
        </p:txBody>
      </p:sp>
    </p:spTree>
    <p:extLst>
      <p:ext uri="{BB962C8B-B14F-4D97-AF65-F5344CB8AC3E}">
        <p14:creationId xmlns:p14="http://schemas.microsoft.com/office/powerpoint/2010/main" val="213730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8DB1-959B-D346-BDB0-79F6BD5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455CE-56F7-44A5-644D-F78B93E0C3E2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02038-A988-3710-8DE6-F1EA640680D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AF57E-274A-695D-62A4-B66CBC075212}"/>
              </a:ext>
            </a:extLst>
          </p:cNvPr>
          <p:cNvSpPr txBox="1"/>
          <p:nvPr/>
        </p:nvSpPr>
        <p:spPr>
          <a:xfrm>
            <a:off x="11340351" y="6493247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CAC3EDAB-82CF-0366-E76F-2609C20FFF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7222DC-819D-46CE-A3AA-CB5485A3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 Screen is an AI - powered solution ensuring children's online safety by analyzing and redirecting harmful content in real-time.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 uses advanced machine learning and NLP to scan and intervene in various digital media, providing age-appropriate alternatives seamlessly.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Parents can customize filters and access detailed usage reports to monitor and manage their child’s online behavior effectively.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parental control solutions use keyword-based filtering to block access to inappropriate websites and content.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rely on manual tracking of children's online activities and provide periodic reports to parents.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intelligent content redirection to educational resources and may not effectively adapt to new and emerging online threats.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Systems</a:t>
            </a:r>
          </a:p>
          <a:p>
            <a:pPr marL="0" indent="0" algn="l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for Live Content.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and Negatives.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Blocking Instead of Redirecting.</a:t>
            </a:r>
          </a:p>
        </p:txBody>
      </p:sp>
    </p:spTree>
    <p:extLst>
      <p:ext uri="{BB962C8B-B14F-4D97-AF65-F5344CB8AC3E}">
        <p14:creationId xmlns:p14="http://schemas.microsoft.com/office/powerpoint/2010/main" val="31575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 machine learning algorithms to analyze and classify online content in real-time, ensuring effective filtering of inappropriate materials while adapting to new content trends.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mechanism that redirects children from harmful content to curated educational resources, promoting positive online engagement and learning.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children's online activities and provide instant alerts to parents for concerning behavior or content, enabling proactive intervention.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System</a:t>
            </a:r>
          </a:p>
          <a:p>
            <a:pPr marL="0" indent="0" algn="l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Content Filtering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Content Redirection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with Immediate Alerts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8085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 real-time protection for children against harmful online content.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 customizable filters and detailed reports for parental control.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 a smooth and safe browsing experience for children.</a:t>
            </a:r>
          </a:p>
        </p:txBody>
      </p:sp>
    </p:spTree>
    <p:extLst>
      <p:ext uri="{BB962C8B-B14F-4D97-AF65-F5344CB8AC3E}">
        <p14:creationId xmlns:p14="http://schemas.microsoft.com/office/powerpoint/2010/main" val="16989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7ED4-67AC-FCEB-81DC-9817470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SPECIFICATION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E62-0CF3-54E9-FA7C-92C89A7B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93" y="3878542"/>
            <a:ext cx="7068671" cy="2145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SOFTWARE REQUIREMENTS: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Windows 11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Software Tool &amp; IDE 	: Visual Studio Code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Language		: Python 3.6 or Higher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A42A0-4773-D5AD-4864-053206A0CF89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AE2E0-3644-768F-D612-17B6BE2B01CE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EAADD-528A-2CE3-96DB-10A0485AEDC3}"/>
              </a:ext>
            </a:extLst>
          </p:cNvPr>
          <p:cNvSpPr txBox="1"/>
          <p:nvPr/>
        </p:nvSpPr>
        <p:spPr>
          <a:xfrm>
            <a:off x="11340351" y="6502212"/>
            <a:ext cx="26894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D4EA7-6F35-16B4-96D2-3FE1542614BB}"/>
              </a:ext>
            </a:extLst>
          </p:cNvPr>
          <p:cNvSpPr txBox="1">
            <a:spLocks/>
          </p:cNvSpPr>
          <p:nvPr/>
        </p:nvSpPr>
        <p:spPr>
          <a:xfrm>
            <a:off x="874059" y="1626906"/>
            <a:ext cx="6521824" cy="206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: Intel i5 12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Gen, 2.00GHz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: 8GB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		: 512GB</a:t>
            </a:r>
          </a:p>
        </p:txBody>
      </p:sp>
      <p:pic>
        <p:nvPicPr>
          <p:cNvPr id="1028" name="Picture 4" descr="System Requirements – Thermal Trend">
            <a:extLst>
              <a:ext uri="{FF2B5EF4-FFF2-40B4-BE49-F238E27FC236}">
                <a16:creationId xmlns:a16="http://schemas.microsoft.com/office/drawing/2014/main" id="{808B2DB1-8D4F-F85C-ADBA-F7DA51DB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99" y="2560626"/>
            <a:ext cx="4442137" cy="226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4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974F-9B14-4E68-BCC9-CFB3118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US" sz="2400" b="1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7108AC-32FB-480D-9159-729ECB89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49" y="1825625"/>
            <a:ext cx="897110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163BC-7F61-4C6B-8AB7-6DE4F0AA289B}"/>
              </a:ext>
            </a:extLst>
          </p:cNvPr>
          <p:cNvSpPr txBox="1"/>
          <p:nvPr/>
        </p:nvSpPr>
        <p:spPr>
          <a:xfrm>
            <a:off x="3564469" y="6340506"/>
            <a:ext cx="6096000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 Sem. AI&amp;DS-Project Work (Phase-I)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Voce-October-2024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2AB73-E867-4DB8-ACBE-DFF59C781EA0}"/>
              </a:ext>
            </a:extLst>
          </p:cNvPr>
          <p:cNvSpPr txBox="1"/>
          <p:nvPr/>
        </p:nvSpPr>
        <p:spPr>
          <a:xfrm>
            <a:off x="11340351" y="6502211"/>
            <a:ext cx="52773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1414-3DC9-4EF5-B7A1-9FF546CD45CF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04/10/2024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9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775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SAFESCREEN: AI-POWERED CHILD PROTECTION WITH INSTANT CONTENT REDIRECTION</vt:lpstr>
      <vt:lpstr>OVERVIEW</vt:lpstr>
      <vt:lpstr>DOMAIN INTRODUCTION</vt:lpstr>
      <vt:lpstr>ABSTRACT</vt:lpstr>
      <vt:lpstr>EXISTING SYSTEM</vt:lpstr>
      <vt:lpstr>PROPOSED SYSTEM</vt:lpstr>
      <vt:lpstr>OBJECTIVE</vt:lpstr>
      <vt:lpstr>SYSTEM REQUIREMENTS SPECIFICATION</vt:lpstr>
      <vt:lpstr>FLOW DIAGRAM</vt:lpstr>
      <vt:lpstr>CONCLUSION</vt:lpstr>
      <vt:lpstr>REFERENCE</vt:lpstr>
      <vt:lpstr>Any Queries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detection in farms using open CV</dc:title>
  <dc:creator>Prajithkumar S</dc:creator>
  <cp:lastModifiedBy>PRAVIN BEBE</cp:lastModifiedBy>
  <cp:revision>683</cp:revision>
  <dcterms:created xsi:type="dcterms:W3CDTF">2023-03-28T16:43:51Z</dcterms:created>
  <dcterms:modified xsi:type="dcterms:W3CDTF">2025-02-21T04:03:34Z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2023-03-28T16:44:34Z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f6316260-8f07-4576-93bd-be393ad9f05d</vt:lpwstr>
  </property>
  <property fmtid="{D5CDD505-2E9C-101B-9397-08002B2CF9AE}" pid="7" name="MSIP_Label_defa4170-0d19-0005-0004-bc88714345d2_ActionId">
    <vt:lpwstr>56841882-41b1-4d4b-9d4c-c007672e4418</vt:lpwstr>
  </property>
  <property fmtid="{D5CDD505-2E9C-101B-9397-08002B2CF9AE}" pid="8" name="MSIP_Label_defa4170-0d19-0005-0004-bc88714345d2_ContentBits">
    <vt:lpwstr>0</vt:lpwstr>
  </property>
</Properties>
</file>