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sldIdLst>
    <p:sldId id="256" r:id="rId2"/>
    <p:sldId id="280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3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5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924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89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55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18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76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8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3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0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4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9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7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1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7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9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43BB08-0267-BCE5-4B25-275A2723C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4" y="1118235"/>
            <a:ext cx="10953751" cy="2079162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 REAL-TIME CHAT AND</a:t>
            </a:r>
            <a:br>
              <a:rPr lang="en-US" dirty="0"/>
            </a:br>
            <a:r>
              <a:rPr lang="en-US" dirty="0"/>
              <a:t>COMMUNICATION APP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E7AB9-C02B-458F-9BDE-2419256B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235" y="3927678"/>
            <a:ext cx="9144000" cy="267124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                                                     PRESENDED BY:                                        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ABISHEKSANTHOSH.P                                                                                                           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PRAVINKUMAR.S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GUNASEKARAN.S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NASEEF.V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D3793-4DCD-4C93-88A2-3ECA9258C25F}"/>
              </a:ext>
            </a:extLst>
          </p:cNvPr>
          <p:cNvSpPr txBox="1"/>
          <p:nvPr/>
        </p:nvSpPr>
        <p:spPr>
          <a:xfrm>
            <a:off x="88900" y="114300"/>
            <a:ext cx="116459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&lt;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="@+id/textView2"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android:layout_marginStart</a:t>
            </a:r>
            <a:r>
              <a:rPr lang="en-US" dirty="0"/>
              <a:t>="48dp"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android:layout_marginLeft</a:t>
            </a:r>
            <a:r>
              <a:rPr lang="en-US" dirty="0"/>
              <a:t>="48dp"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android:layout_marginTop</a:t>
            </a:r>
            <a:r>
              <a:rPr lang="en-US" dirty="0"/>
              <a:t>="32dp"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</a:t>
            </a:r>
            <a:r>
              <a:rPr lang="en-US" dirty="0" err="1"/>
              <a:t>total_runs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="@color/Black"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 /&gt;</a:t>
            </a:r>
          </a:p>
          <a:p>
            <a:r>
              <a:rPr lang="en-US" dirty="0"/>
              <a:t>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="@+id/two"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="72dp"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="77dp"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android:layout_marginEnd</a:t>
            </a:r>
            <a:r>
              <a:rPr lang="en-US" dirty="0"/>
              <a:t>="188dp"</a:t>
            </a:r>
          </a:p>
          <a:p>
            <a:r>
              <a:rPr lang="en-US" dirty="0"/>
              <a:t>        </a:t>
            </a:r>
            <a:r>
              <a:rPr lang="en-US" dirty="0" err="1"/>
              <a:t>android:background</a:t>
            </a:r>
            <a:r>
              <a:rPr lang="en-US" dirty="0"/>
              <a:t>="@drawable/</a:t>
            </a:r>
            <a:r>
              <a:rPr lang="en-US" dirty="0" err="1"/>
              <a:t>ic_launcher_background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android:backgroundTint</a:t>
            </a:r>
            <a:r>
              <a:rPr lang="en-US" dirty="0"/>
              <a:t>="@color/</a:t>
            </a:r>
            <a:r>
              <a:rPr lang="en-US" dirty="0" err="1"/>
              <a:t>AliceBlue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="@string/_2"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5B4F9-28BA-4427-BC2A-5527DFD858B6}"/>
              </a:ext>
            </a:extLst>
          </p:cNvPr>
          <p:cNvSpPr txBox="1"/>
          <p:nvPr/>
        </p:nvSpPr>
        <p:spPr>
          <a:xfrm>
            <a:off x="0" y="0"/>
            <a:ext cx="9144000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="1.0"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="0.391" /&gt;</a:t>
            </a:r>
          </a:p>
          <a:p>
            <a:r>
              <a:rPr lang="en-US" dirty="0"/>
              <a:t>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="@+id/six"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="72dp"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="77dp"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="@string/_6"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="0.879"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="0.553" /&gt;</a:t>
            </a:r>
          </a:p>
          <a:p>
            <a:r>
              <a:rPr lang="en-US" dirty="0"/>
              <a:t> 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="@+id/no"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="104dp"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="81dp"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</a:t>
            </a:r>
            <a:r>
              <a:rPr lang="en-US" dirty="0" err="1"/>
              <a:t>no_ball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="20sp"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0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6A2B3-DC3A-40B8-B9BA-56A7E6A01558}"/>
              </a:ext>
            </a:extLst>
          </p:cNvPr>
          <p:cNvSpPr txBox="1"/>
          <p:nvPr/>
        </p:nvSpPr>
        <p:spPr>
          <a:xfrm>
            <a:off x="0" y="114300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="0.091"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="0.703" /&gt;</a:t>
            </a:r>
          </a:p>
          <a:p>
            <a:r>
              <a:rPr lang="en-US" dirty="0"/>
              <a:t>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="@+id/wide"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="86dp"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="75dp"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</a:t>
            </a:r>
            <a:r>
              <a:rPr lang="en-US" dirty="0" err="1"/>
              <a:t>wide_ball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="0.486"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="0.696" /&gt;</a:t>
            </a:r>
          </a:p>
          <a:p>
            <a:r>
              <a:rPr lang="en-US" dirty="0"/>
              <a:t>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="@+id/three"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="72dp"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="77dp"</a:t>
            </a:r>
          </a:p>
          <a:p>
            <a:r>
              <a:rPr lang="en-US" dirty="0"/>
              <a:t>        </a:t>
            </a:r>
            <a:r>
              <a:rPr lang="en-US" dirty="0" err="1"/>
              <a:t>android:background</a:t>
            </a:r>
            <a:r>
              <a:rPr lang="en-US" dirty="0"/>
              <a:t>="@drawable/</a:t>
            </a:r>
            <a:r>
              <a:rPr lang="en-US" dirty="0" err="1"/>
              <a:t>ic_launcher_background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3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89F53-B6A5-4417-AC3E-5E48F3FD5597}"/>
              </a:ext>
            </a:extLst>
          </p:cNvPr>
          <p:cNvSpPr txBox="1"/>
          <p:nvPr/>
        </p:nvSpPr>
        <p:spPr>
          <a:xfrm>
            <a:off x="101600" y="101600"/>
            <a:ext cx="90424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android:text</a:t>
            </a:r>
            <a:r>
              <a:rPr lang="en-US" dirty="0"/>
              <a:t>="@string/_3"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="0.586"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app:layout_constraintStart_toEndOf</a:t>
            </a:r>
            <a:r>
              <a:rPr lang="en-US" dirty="0"/>
              <a:t>="@+id/two"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="0.391" /&gt;</a:t>
            </a:r>
          </a:p>
          <a:p>
            <a:endParaRPr lang="en-US" dirty="0"/>
          </a:p>
          <a:p>
            <a:r>
              <a:rPr lang="en-US" dirty="0"/>
              <a:t>    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="@+id/one"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="72dp"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="77dp"</a:t>
            </a:r>
          </a:p>
          <a:p>
            <a:r>
              <a:rPr lang="en-US" dirty="0"/>
              <a:t>        </a:t>
            </a:r>
            <a:r>
              <a:rPr lang="en-US" dirty="0" err="1"/>
              <a:t>android:background</a:t>
            </a:r>
            <a:r>
              <a:rPr lang="en-US" dirty="0"/>
              <a:t>="@drawable/</a:t>
            </a:r>
            <a:r>
              <a:rPr lang="en-US" dirty="0" err="1"/>
              <a:t>ic_launcher_background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android:backgroundTint</a:t>
            </a:r>
            <a:r>
              <a:rPr lang="en-US" dirty="0"/>
              <a:t>="@color/</a:t>
            </a:r>
            <a:r>
              <a:rPr lang="en-US" dirty="0" err="1"/>
              <a:t>AliceBlue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="@string/_1“</a:t>
            </a:r>
          </a:p>
          <a:p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app:layout_constraintEnd_toStartOf</a:t>
            </a:r>
            <a:r>
              <a:rPr lang="en-US" dirty="0"/>
              <a:t>="@+id/two"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="0.349"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82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853705-5479-4488-9FFE-2470EAF0D7BD}"/>
              </a:ext>
            </a:extLst>
          </p:cNvPr>
          <p:cNvSpPr txBox="1"/>
          <p:nvPr/>
        </p:nvSpPr>
        <p:spPr>
          <a:xfrm>
            <a:off x="0" y="0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app:layout_constraintVertical_bias</a:t>
            </a:r>
            <a:r>
              <a:rPr lang="en-US" dirty="0"/>
              <a:t>="0.391" /&gt;</a:t>
            </a:r>
          </a:p>
          <a:p>
            <a:endParaRPr lang="en-US" dirty="0"/>
          </a:p>
          <a:p>
            <a:r>
              <a:rPr lang="en-US" dirty="0"/>
              <a:t>    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="@+id/four"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="72dp"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="77dp"</a:t>
            </a:r>
          </a:p>
          <a:p>
            <a:r>
              <a:rPr lang="en-US" dirty="0"/>
              <a:t>        </a:t>
            </a:r>
            <a:r>
              <a:rPr lang="en-US" dirty="0" err="1"/>
              <a:t>android:background</a:t>
            </a:r>
            <a:r>
              <a:rPr lang="en-US" dirty="0"/>
              <a:t>="@drawable/</a:t>
            </a:r>
            <a:r>
              <a:rPr lang="en-US" dirty="0" err="1"/>
              <a:t>ic_launcher_background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="@string/_4"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app:layout_constraintEnd_toStartOf</a:t>
            </a:r>
            <a:r>
              <a:rPr lang="en-US" dirty="0"/>
              <a:t>="@+id/six"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="0.157"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="0.564" /&gt;</a:t>
            </a:r>
          </a:p>
          <a:p>
            <a:r>
              <a:rPr lang="en-US" dirty="0"/>
              <a:t> 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="@+id/runs"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="123dp"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="50dp"</a:t>
            </a:r>
          </a:p>
          <a:p>
            <a:r>
              <a:rPr lang="en-US" dirty="0"/>
              <a:t>        </a:t>
            </a:r>
            <a:r>
              <a:rPr lang="en-US" dirty="0" err="1"/>
              <a:t>android:autofillHints</a:t>
            </a:r>
            <a:r>
              <a:rPr lang="en-US" dirty="0"/>
              <a:t>=""</a:t>
            </a:r>
          </a:p>
          <a:p>
            <a:r>
              <a:rPr lang="en-US" dirty="0"/>
              <a:t>        </a:t>
            </a:r>
            <a:r>
              <a:rPr lang="en-US" dirty="0" err="1"/>
              <a:t>android:ems</a:t>
            </a:r>
            <a:r>
              <a:rPr lang="en-US" dirty="0"/>
              <a:t>="10"</a:t>
            </a:r>
          </a:p>
          <a:p>
            <a:r>
              <a:rPr lang="en-US" dirty="0"/>
              <a:t>        </a:t>
            </a:r>
            <a:r>
              <a:rPr lang="en-US" dirty="0" err="1"/>
              <a:t>android:inputType</a:t>
            </a:r>
            <a:r>
              <a:rPr lang="en-US" dirty="0"/>
              <a:t>="number"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="@string/_0"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DarkRed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091102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8DBD8F-BCAA-4977-89F1-7500EB031790}"/>
              </a:ext>
            </a:extLst>
          </p:cNvPr>
          <p:cNvSpPr txBox="1"/>
          <p:nvPr/>
        </p:nvSpPr>
        <p:spPr>
          <a:xfrm>
            <a:off x="0" y="0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android:textSize</a:t>
            </a:r>
            <a:r>
              <a:rPr lang="en-US" dirty="0"/>
              <a:t>="28sp"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android:textStyle</a:t>
            </a:r>
            <a:r>
              <a:rPr lang="en-US" dirty="0"/>
              <a:t>="bold"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="0.857"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="0.052" /&gt;</a:t>
            </a:r>
          </a:p>
          <a:p>
            <a:r>
              <a:rPr lang="en-US" dirty="0"/>
              <a:t>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="@+id/out"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="123dp"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="50dp"</a:t>
            </a:r>
          </a:p>
          <a:p>
            <a:r>
              <a:rPr lang="en-US" dirty="0"/>
              <a:t>        </a:t>
            </a:r>
            <a:r>
              <a:rPr lang="en-US" dirty="0" err="1"/>
              <a:t>android:autofillHints</a:t>
            </a:r>
            <a:r>
              <a:rPr lang="en-US" dirty="0"/>
              <a:t>=""</a:t>
            </a:r>
          </a:p>
          <a:p>
            <a:r>
              <a:rPr lang="en-US" dirty="0"/>
              <a:t>        </a:t>
            </a:r>
            <a:r>
              <a:rPr lang="en-US" dirty="0" err="1"/>
              <a:t>android:ems</a:t>
            </a:r>
            <a:r>
              <a:rPr lang="en-US" dirty="0"/>
              <a:t>="10"</a:t>
            </a:r>
          </a:p>
          <a:p>
            <a:r>
              <a:rPr lang="en-US" dirty="0"/>
              <a:t>        </a:t>
            </a:r>
            <a:r>
              <a:rPr lang="en-US" dirty="0" err="1"/>
              <a:t>android:inputType</a:t>
            </a:r>
            <a:r>
              <a:rPr lang="en-US" dirty="0"/>
              <a:t>="number"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="@string/_0"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DarkRed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="28sp"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android:textStyle</a:t>
            </a:r>
            <a:r>
              <a:rPr lang="en-US" dirty="0"/>
              <a:t>="bold"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="0.857"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="0.207" 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85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4ABDB-8908-4005-8C0C-8328659E2A3B}"/>
              </a:ext>
            </a:extLst>
          </p:cNvPr>
          <p:cNvSpPr txBox="1"/>
          <p:nvPr/>
        </p:nvSpPr>
        <p:spPr>
          <a:xfrm>
            <a:off x="127000" y="0"/>
            <a:ext cx="9017000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="@+id/textView4"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="157dp"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="68dp"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android:layout_marginTop</a:t>
            </a:r>
            <a:r>
              <a:rPr lang="en-US" dirty="0"/>
              <a:t>="68dp"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="@string/wickets"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="@color/Black"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app:layout_constraintEnd_toStartOf</a:t>
            </a:r>
            <a:r>
              <a:rPr lang="en-US" dirty="0"/>
              <a:t>="@+id/out"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="0.533"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app:layout_constraintTop_toBottomOf</a:t>
            </a:r>
            <a:r>
              <a:rPr lang="en-US" dirty="0"/>
              <a:t>="@+id/textView2" /&gt;</a:t>
            </a:r>
          </a:p>
          <a:p>
            <a:endParaRPr lang="en-US" dirty="0"/>
          </a:p>
          <a:p>
            <a:r>
              <a:rPr lang="en-US" dirty="0"/>
              <a:t>    &lt;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textView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="139dp"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="43dp"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="@string/balls"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="@color/Black"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="0.897"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18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61862-CDF0-44F5-943E-050758328DE8}"/>
              </a:ext>
            </a:extLst>
          </p:cNvPr>
          <p:cNvSpPr txBox="1"/>
          <p:nvPr/>
        </p:nvSpPr>
        <p:spPr>
          <a:xfrm>
            <a:off x="0" y="0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app:layout_constraintVertical_bias</a:t>
            </a:r>
            <a:r>
              <a:rPr lang="en-US" dirty="0"/>
              <a:t>="0.85" /&gt;</a:t>
            </a:r>
          </a:p>
          <a:p>
            <a:endParaRPr lang="en-US" dirty="0"/>
          </a:p>
          <a:p>
            <a:r>
              <a:rPr lang="en-US" dirty="0"/>
              <a:t>    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="@+id/over"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="143dp"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="65dp"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android:layout_marginStart</a:t>
            </a:r>
            <a:r>
              <a:rPr lang="en-US" dirty="0"/>
              <a:t>="244dp"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android:layout_marginLeft</a:t>
            </a:r>
            <a:r>
              <a:rPr lang="en-US" dirty="0"/>
              <a:t>="244dp"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android:layout_marginBottom</a:t>
            </a:r>
            <a:r>
              <a:rPr lang="en-US" dirty="0"/>
              <a:t>="16dp"</a:t>
            </a:r>
          </a:p>
          <a:p>
            <a:r>
              <a:rPr lang="en-US" dirty="0"/>
              <a:t>        </a:t>
            </a:r>
            <a:r>
              <a:rPr lang="en-US" dirty="0" err="1"/>
              <a:t>android:ems</a:t>
            </a:r>
            <a:r>
              <a:rPr lang="en-US" dirty="0"/>
              <a:t>="10"</a:t>
            </a:r>
          </a:p>
          <a:p>
            <a:r>
              <a:rPr lang="en-US" dirty="0"/>
              <a:t>        </a:t>
            </a:r>
            <a:r>
              <a:rPr lang="en-US" dirty="0" err="1"/>
              <a:t>android:inputType</a:t>
            </a:r>
            <a:r>
              <a:rPr lang="en-US" dirty="0"/>
              <a:t>="number"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="@string/_0"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DarkRed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="28sp"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android:textStyle</a:t>
            </a:r>
            <a:r>
              <a:rPr lang="en-US" dirty="0"/>
              <a:t>="bold"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 /&gt;</a:t>
            </a:r>
          </a:p>
          <a:p>
            <a:r>
              <a:rPr lang="en-US" dirty="0"/>
              <a:t>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="@+id/button2"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="OUT"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="28sp"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42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3E7C6-874C-49B9-B6F6-A9E730F39959}"/>
              </a:ext>
            </a:extLst>
          </p:cNvPr>
          <p:cNvSpPr txBox="1"/>
          <p:nvPr/>
        </p:nvSpPr>
        <p:spPr>
          <a:xfrm>
            <a:off x="0" y="0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="0.467"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="0.547" /&gt;</a:t>
            </a:r>
          </a:p>
          <a:p>
            <a:endParaRPr lang="en-US" dirty="0"/>
          </a:p>
          <a:p>
            <a:r>
              <a:rPr lang="en-US" dirty="0"/>
              <a:t>    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="@+id/convert"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="203dp"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="76dp"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="Convert In Overs"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="@color/Blue"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app:layout_constraintEnd_toStartOf</a:t>
            </a:r>
            <a:r>
              <a:rPr lang="en-US" dirty="0"/>
              <a:t>="@+id/</a:t>
            </a:r>
            <a:r>
              <a:rPr lang="en-US" dirty="0" err="1"/>
              <a:t>textView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="0.39"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app:layout_constraintTop_toBottomOf</a:t>
            </a:r>
            <a:r>
              <a:rPr lang="en-US" dirty="0"/>
              <a:t>="@+id/no"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="0.119" /&gt;</a:t>
            </a:r>
          </a:p>
          <a:p>
            <a:r>
              <a:rPr lang="en-US" dirty="0"/>
              <a:t> 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covertedresult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="141dp"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="63dp"</a:t>
            </a:r>
          </a:p>
          <a:p>
            <a:r>
              <a:rPr lang="en-US" dirty="0"/>
              <a:t>        </a:t>
            </a:r>
            <a:r>
              <a:rPr lang="en-US" dirty="0" err="1"/>
              <a:t>android:ems</a:t>
            </a:r>
            <a:r>
              <a:rPr lang="en-US" dirty="0"/>
              <a:t>="10"</a:t>
            </a:r>
          </a:p>
          <a:p>
            <a:r>
              <a:rPr lang="en-US" dirty="0"/>
              <a:t>        </a:t>
            </a:r>
            <a:r>
              <a:rPr lang="en-US" dirty="0" err="1"/>
              <a:t>android:inputType</a:t>
            </a:r>
            <a:r>
              <a:rPr lang="en-US" dirty="0"/>
              <a:t>="</a:t>
            </a:r>
            <a:r>
              <a:rPr lang="en-US" dirty="0" err="1"/>
              <a:t>textPersonName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62388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EDCDE-0C68-4D81-90E7-5A59DE31D8C2}"/>
              </a:ext>
            </a:extLst>
          </p:cNvPr>
          <p:cNvSpPr txBox="1"/>
          <p:nvPr/>
        </p:nvSpPr>
        <p:spPr>
          <a:xfrm>
            <a:off x="0" y="0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android:text</a:t>
            </a:r>
            <a:r>
              <a:rPr lang="en-US" dirty="0"/>
              <a:t>="0"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DarkRed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="25sp"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app:layout_constraintEnd_toStartOf</a:t>
            </a:r>
            <a:r>
              <a:rPr lang="en-US" dirty="0"/>
              <a:t>="@+id/over"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="0.339"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="0.962" /&gt;</a:t>
            </a:r>
          </a:p>
          <a:p>
            <a:endParaRPr lang="en-US" dirty="0"/>
          </a:p>
          <a:p>
            <a:r>
              <a:rPr lang="en-US" dirty="0"/>
              <a:t>    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="@+id/extra"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="100dp"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="78dp"</a:t>
            </a:r>
          </a:p>
          <a:p>
            <a:r>
              <a:rPr lang="en-US" dirty="0"/>
              <a:t>        </a:t>
            </a:r>
            <a:r>
              <a:rPr lang="en-US" dirty="0" err="1"/>
              <a:t>android:ems</a:t>
            </a:r>
            <a:r>
              <a:rPr lang="en-US" dirty="0"/>
              <a:t>="10"</a:t>
            </a:r>
          </a:p>
          <a:p>
            <a:r>
              <a:rPr lang="en-US" dirty="0"/>
              <a:t>        </a:t>
            </a:r>
            <a:r>
              <a:rPr lang="en-US" dirty="0" err="1"/>
              <a:t>android:inputType</a:t>
            </a:r>
            <a:r>
              <a:rPr lang="en-US" dirty="0"/>
              <a:t>="</a:t>
            </a:r>
            <a:r>
              <a:rPr lang="en-US" dirty="0" err="1"/>
              <a:t>textPersonName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="@string/_0"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DarkGoldenrod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="15sp"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android:textStyle</a:t>
            </a:r>
            <a:r>
              <a:rPr lang="en-US" dirty="0"/>
              <a:t>="bold"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="@+id/over"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="0.935"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C35957-7DA1-4F1E-DE6E-048D4C6F12DF}"/>
              </a:ext>
            </a:extLst>
          </p:cNvPr>
          <p:cNvSpPr txBox="1"/>
          <p:nvPr/>
        </p:nvSpPr>
        <p:spPr>
          <a:xfrm>
            <a:off x="2959332" y="556952"/>
            <a:ext cx="409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INDRODUCTION</a:t>
            </a:r>
            <a:endParaRPr lang="en-IN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890E6-1501-C732-A1EA-85F314A83EE5}"/>
              </a:ext>
            </a:extLst>
          </p:cNvPr>
          <p:cNvSpPr txBox="1"/>
          <p:nvPr/>
        </p:nvSpPr>
        <p:spPr>
          <a:xfrm>
            <a:off x="1129144" y="1582340"/>
            <a:ext cx="86549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 today’s fast-paced world, staying connected with friends, family,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colleagues is more important than ever. [CONVEY] is designed to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 people closer, offering seamless, real-time chat communication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keeps you connected, no matter where you are.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Feuture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 Messaging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&amp; Video Calls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Multimedia Sharing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chat and channel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platform support</a:t>
            </a:r>
          </a:p>
        </p:txBody>
      </p:sp>
    </p:spTree>
    <p:extLst>
      <p:ext uri="{BB962C8B-B14F-4D97-AF65-F5344CB8AC3E}">
        <p14:creationId xmlns:p14="http://schemas.microsoft.com/office/powerpoint/2010/main" val="3313828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91875-C94F-42BD-AA87-9FDBC58731A2}"/>
              </a:ext>
            </a:extLst>
          </p:cNvPr>
          <p:cNvSpPr txBox="1"/>
          <p:nvPr/>
        </p:nvSpPr>
        <p:spPr>
          <a:xfrm>
            <a:off x="101600" y="1"/>
            <a:ext cx="9042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app:layout_constraintVertical_bias</a:t>
            </a:r>
            <a:r>
              <a:rPr lang="en-US" dirty="0"/>
              <a:t>="0.78" /&gt;</a:t>
            </a:r>
          </a:p>
          <a:p>
            <a:endParaRPr lang="en-US" dirty="0"/>
          </a:p>
          <a:p>
            <a:r>
              <a:rPr lang="en-US" dirty="0"/>
              <a:t>    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="@+id/button3"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="Extras"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android:textStyle</a:t>
            </a:r>
            <a:r>
              <a:rPr lang="en-US" dirty="0"/>
              <a:t>="bold"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="0.913"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="0.669" /&gt;</a:t>
            </a:r>
          </a:p>
          <a:p>
            <a:r>
              <a:rPr lang="en-US" dirty="0"/>
              <a:t>&lt;/</a:t>
            </a:r>
            <a:r>
              <a:rPr lang="en-US" dirty="0" err="1"/>
              <a:t>androidx.constraintlayout.widget.ConstraintLayout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44CEF-5AC4-83EC-4731-3123A9E78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5" y="1110344"/>
            <a:ext cx="8154955" cy="515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BFDE08-779A-1CED-0306-E1C2387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12" t="30204" r="8546" b="20545"/>
          <a:stretch/>
        </p:blipFill>
        <p:spPr>
          <a:xfrm>
            <a:off x="3872203" y="1071151"/>
            <a:ext cx="2696547" cy="471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32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C31564-46BA-1615-03F8-EB5A7A164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1" t="11837" r="55134" b="11429"/>
          <a:stretch/>
        </p:blipFill>
        <p:spPr>
          <a:xfrm>
            <a:off x="1847462" y="923730"/>
            <a:ext cx="2687216" cy="5262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331540-7834-5272-1A4B-8CF73E848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8" t="11701" r="17497" b="11565"/>
          <a:stretch/>
        </p:blipFill>
        <p:spPr>
          <a:xfrm>
            <a:off x="5626359" y="1017036"/>
            <a:ext cx="2687216" cy="52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77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5039-1A83-E0ED-5908-DC4CBF4EA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659753"/>
            <a:ext cx="7766936" cy="1646302"/>
          </a:xfrm>
        </p:spPr>
        <p:txBody>
          <a:bodyPr/>
          <a:lstStyle/>
          <a:p>
            <a:pPr algn="ctr"/>
            <a:r>
              <a:rPr lang="en-US" sz="4000" dirty="0"/>
              <a:t>THANKS TO ALL</a:t>
            </a:r>
            <a:br>
              <a:rPr lang="en-US" dirty="0"/>
            </a:br>
            <a:r>
              <a:rPr lang="en-US" sz="3600" dirty="0"/>
              <a:t>MY SPECIAL THANKS TO </a:t>
            </a:r>
            <a:r>
              <a:rPr lang="en-US" sz="4000" dirty="0"/>
              <a:t>MS.B.PAVITHRA MAM THANK </a:t>
            </a:r>
            <a:br>
              <a:rPr lang="en-US" sz="4000" dirty="0"/>
            </a:br>
            <a:r>
              <a:rPr lang="en-US" sz="4000" dirty="0"/>
              <a:t>YOU MAM</a:t>
            </a:r>
            <a:br>
              <a:rPr lang="en-US" sz="4000" dirty="0"/>
            </a:br>
            <a:r>
              <a:rPr lang="en-US" sz="4000" dirty="0"/>
              <a:t>THANKS TO TEAM MEMBERS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ED530-47DC-0CA4-A0E2-9ADCF07DB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698260" y="6402954"/>
            <a:ext cx="911936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85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78135"/>
            <a:ext cx="9052249" cy="5334000"/>
          </a:xfrm>
        </p:spPr>
        <p:txBody>
          <a:bodyPr>
            <a:normAutofit/>
          </a:bodyPr>
          <a:lstStyle/>
          <a:p>
            <a:pPr marL="9525" marR="537210" indent="-12700" algn="just"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ChatConnect</a:t>
            </a:r>
            <a:r>
              <a:rPr lang="en-I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sample project built using the Android Compose UI toolkit. It demonstrates how to create a simple chat app using the Compose libraries. The app allows users to send and receive text 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525" marR="537210" indent="-12700" algn="just">
              <a:lnSpc>
                <a:spcPct val="115000"/>
              </a:lnSpc>
              <a:spcAft>
                <a:spcPts val="670"/>
              </a:spcAft>
            </a:pP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Messages:The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project showcases the use of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Compose's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declarative UI and state management capabilities. It also includes examples of how to handle input and navigation using composable functions and how to use data from a firebase to populate the UI 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Activity.java: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AFF03-6A38-4BBD-89E4-2096120AB820}"/>
              </a:ext>
            </a:extLst>
          </p:cNvPr>
          <p:cNvSpPr txBox="1"/>
          <p:nvPr/>
        </p:nvSpPr>
        <p:spPr>
          <a:xfrm>
            <a:off x="457718" y="694672"/>
            <a:ext cx="8966200" cy="6353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package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com.example.</a:t>
            </a:r>
            <a:r>
              <a:rPr lang="en-I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convey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application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android.content.Context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android.content.Intent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android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.os.Bundle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androidx.activity.ComponentActivity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androidx.activity.compose.setContent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androidx.compose.foundation.Image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androidx.compose.foundation.background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androidx.compose.foundation.layout.*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androidx.compose.material.*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androidx.compose.runtime.Composable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androidx.compose.ui.Alignment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androidx.compose.ui.Modifier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androidx.compose.ui.graphics.Color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9CFC3-497C-4E5F-9E30-95F69F18FF1D}"/>
              </a:ext>
            </a:extLst>
          </p:cNvPr>
          <p:cNvSpPr txBox="1"/>
          <p:nvPr/>
        </p:nvSpPr>
        <p:spPr>
          <a:xfrm>
            <a:off x="344973" y="451646"/>
            <a:ext cx="9004300" cy="595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androidx.compose.ui.res.painterResource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androidx.compose.ui.text.font.FontWeight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androidx.compose.ui.tooling.preview.Preview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androidx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.compose.ui.unit.dp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androidx.compose.ui.unit.sp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androidx.core.content.ContextCompat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androidx.core.content.ContextCompat.startActivity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com.example.emailapplication.ui.theme.EmailApplicationTheme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MainActivity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ComponentActivity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 {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override fun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onCreate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savedInstanceState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Bundle?) {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super.onCreate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savedInstanceState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setContent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{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// A surface container using the 'background'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color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the theme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593531" y="452031"/>
            <a:ext cx="9017000" cy="5953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Surface(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   modifier =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Modifier.fillMaxSize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().background(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Color.White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) {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   Email(this)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}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}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}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@Composable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 Email(context: Context) {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Text(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text = "Home Screen",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modifier =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Modifier.padding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(top = 74.dp, start = 100.dp, bottom = 24.dp),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01600" y="0"/>
            <a:ext cx="90424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});</a:t>
            </a:r>
          </a:p>
          <a:p>
            <a:r>
              <a:rPr lang="en-US" dirty="0"/>
              <a:t>        </a:t>
            </a:r>
            <a:r>
              <a:rPr lang="en-US" dirty="0" err="1"/>
              <a:t>six.setOnClickListener</a:t>
            </a:r>
            <a:r>
              <a:rPr lang="en-US" dirty="0"/>
              <a:t>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r>
              <a:rPr lang="en-US" dirty="0"/>
              <a:t>            @Override</a:t>
            </a:r>
          </a:p>
          <a:p>
            <a:r>
              <a:rPr lang="en-US" dirty="0"/>
              <a:t>            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r>
              <a:rPr lang="en-US" dirty="0"/>
              <a:t>                runs = runs+6;</a:t>
            </a:r>
          </a:p>
          <a:p>
            <a:r>
              <a:rPr lang="en-US" dirty="0"/>
              <a:t>                </a:t>
            </a:r>
            <a:r>
              <a:rPr lang="en-US" dirty="0" err="1"/>
              <a:t>run.setText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(runs));</a:t>
            </a:r>
          </a:p>
          <a:p>
            <a:r>
              <a:rPr lang="en-US" dirty="0"/>
              <a:t>                balls = balls+1;</a:t>
            </a:r>
          </a:p>
          <a:p>
            <a:r>
              <a:rPr lang="en-US" dirty="0"/>
              <a:t>                </a:t>
            </a:r>
            <a:r>
              <a:rPr lang="en-US" dirty="0" err="1"/>
              <a:t>over.setText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(balls));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});</a:t>
            </a:r>
          </a:p>
          <a:p>
            <a:r>
              <a:rPr lang="en-US" dirty="0"/>
              <a:t>        </a:t>
            </a:r>
            <a:r>
              <a:rPr lang="en-US" dirty="0" err="1"/>
              <a:t>wide.setOnClickListener</a:t>
            </a:r>
            <a:r>
              <a:rPr lang="en-US" dirty="0"/>
              <a:t>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r>
              <a:rPr lang="en-US" dirty="0"/>
              <a:t>            @Override</a:t>
            </a:r>
          </a:p>
          <a:p>
            <a:r>
              <a:rPr lang="en-US" dirty="0"/>
              <a:t>            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r>
              <a:rPr lang="en-US" dirty="0"/>
              <a:t>                runs = runs+1;</a:t>
            </a:r>
          </a:p>
          <a:p>
            <a:r>
              <a:rPr lang="en-US" dirty="0"/>
              <a:t>                </a:t>
            </a:r>
            <a:r>
              <a:rPr lang="en-US" dirty="0" err="1"/>
              <a:t>run.setText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(runs));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});</a:t>
            </a:r>
          </a:p>
          <a:p>
            <a:r>
              <a:rPr lang="en-US" dirty="0"/>
              <a:t>        </a:t>
            </a:r>
            <a:r>
              <a:rPr lang="en-US" dirty="0" err="1"/>
              <a:t>no.setOnClickListener</a:t>
            </a:r>
            <a:r>
              <a:rPr lang="en-US" dirty="0"/>
              <a:t>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r>
              <a:rPr lang="en-US" dirty="0"/>
              <a:t>            @Override</a:t>
            </a:r>
          </a:p>
          <a:p>
            <a:r>
              <a:rPr lang="en-US" dirty="0"/>
              <a:t>            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endParaRPr lang="en-US" dirty="0"/>
          </a:p>
          <a:p>
            <a:r>
              <a:rPr lang="en-US" dirty="0"/>
              <a:t>                runs = runs+1;</a:t>
            </a:r>
          </a:p>
          <a:p>
            <a:r>
              <a:rPr lang="en-US" dirty="0"/>
              <a:t>                </a:t>
            </a:r>
            <a:r>
              <a:rPr lang="en-US" dirty="0" err="1"/>
              <a:t>run.setText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(runs));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      });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E2A31-04A7-41D0-8A7B-A87EE7FD3A82}"/>
              </a:ext>
            </a:extLst>
          </p:cNvPr>
          <p:cNvSpPr txBox="1"/>
          <p:nvPr/>
        </p:nvSpPr>
        <p:spPr>
          <a:xfrm>
            <a:off x="0" y="1"/>
            <a:ext cx="9144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out.setOnClickListener</a:t>
            </a:r>
            <a:r>
              <a:rPr lang="en-US" dirty="0"/>
              <a:t>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r>
              <a:rPr lang="en-US" dirty="0"/>
              <a:t>            @Override</a:t>
            </a:r>
          </a:p>
          <a:p>
            <a:r>
              <a:rPr lang="en-US" dirty="0"/>
              <a:t>            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r>
              <a:rPr lang="en-US" dirty="0"/>
              <a:t>                wickets = wickets+1;</a:t>
            </a:r>
          </a:p>
          <a:p>
            <a:r>
              <a:rPr lang="en-US" dirty="0"/>
              <a:t>                </a:t>
            </a:r>
            <a:r>
              <a:rPr lang="en-US" dirty="0" err="1"/>
              <a:t>wicket.setText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(wickets));</a:t>
            </a:r>
          </a:p>
          <a:p>
            <a:r>
              <a:rPr lang="en-US" dirty="0"/>
              <a:t>                balls = balls+1;</a:t>
            </a:r>
          </a:p>
          <a:p>
            <a:r>
              <a:rPr lang="en-US" dirty="0"/>
              <a:t>                </a:t>
            </a:r>
            <a:r>
              <a:rPr lang="en-US" dirty="0" err="1"/>
              <a:t>over.setText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(balls));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convert.setOnClickListener</a:t>
            </a:r>
            <a:r>
              <a:rPr lang="en-US" dirty="0"/>
              <a:t>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r>
              <a:rPr lang="en-US" dirty="0"/>
              <a:t>            @Override</a:t>
            </a:r>
          </a:p>
          <a:p>
            <a:r>
              <a:rPr lang="en-US" dirty="0"/>
              <a:t>            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r>
              <a:rPr lang="en-US" dirty="0"/>
              <a:t>                String no=</a:t>
            </a:r>
            <a:r>
              <a:rPr lang="en-US" dirty="0" err="1"/>
              <a:t>over.getText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                int a = </a:t>
            </a:r>
            <a:r>
              <a:rPr lang="en-US" dirty="0" err="1"/>
              <a:t>Integer.parseInt</a:t>
            </a:r>
            <a:r>
              <a:rPr lang="en-US" dirty="0"/>
              <a:t>(no);</a:t>
            </a:r>
          </a:p>
          <a:p>
            <a:r>
              <a:rPr lang="en-US" dirty="0"/>
              <a:t>                int rem = a%6;</a:t>
            </a:r>
          </a:p>
          <a:p>
            <a:r>
              <a:rPr lang="en-US" dirty="0"/>
              <a:t>                int quotient = a/6;</a:t>
            </a:r>
          </a:p>
          <a:p>
            <a:r>
              <a:rPr lang="en-US" dirty="0"/>
              <a:t>                </a:t>
            </a:r>
            <a:r>
              <a:rPr lang="en-US" dirty="0" err="1"/>
              <a:t>resultconvert.setText</a:t>
            </a:r>
            <a:r>
              <a:rPr lang="en-US" dirty="0"/>
              <a:t>((quotient+"."+rem));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Extra.setOnClickListener</a:t>
            </a:r>
            <a:r>
              <a:rPr lang="en-US" dirty="0"/>
              <a:t>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r>
              <a:rPr lang="en-US" dirty="0"/>
              <a:t>            @Override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F4B379-F690-48DC-ABC1-4211F0EECC2B}"/>
              </a:ext>
            </a:extLst>
          </p:cNvPr>
          <p:cNvSpPr txBox="1"/>
          <p:nvPr/>
        </p:nvSpPr>
        <p:spPr>
          <a:xfrm>
            <a:off x="101600" y="0"/>
            <a:ext cx="9042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r>
              <a:rPr lang="en-US" dirty="0"/>
              <a:t>                String no = </a:t>
            </a:r>
            <a:r>
              <a:rPr lang="en-US" dirty="0" err="1"/>
              <a:t>exruns.getText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                int zero =0;</a:t>
            </a:r>
          </a:p>
          <a:p>
            <a:r>
              <a:rPr lang="en-US" dirty="0"/>
              <a:t>                int a = </a:t>
            </a:r>
            <a:r>
              <a:rPr lang="en-US" dirty="0" err="1"/>
              <a:t>Integer.parseInt</a:t>
            </a:r>
            <a:r>
              <a:rPr lang="en-US" dirty="0"/>
              <a:t>(no);</a:t>
            </a:r>
          </a:p>
          <a:p>
            <a:r>
              <a:rPr lang="en-US" dirty="0"/>
              <a:t>                runs = </a:t>
            </a:r>
            <a:r>
              <a:rPr lang="en-US" dirty="0" err="1"/>
              <a:t>runs+a</a:t>
            </a:r>
            <a:r>
              <a:rPr lang="en-US" dirty="0"/>
              <a:t>;</a:t>
            </a:r>
          </a:p>
          <a:p>
            <a:r>
              <a:rPr lang="en-US" dirty="0"/>
              <a:t>                </a:t>
            </a:r>
            <a:r>
              <a:rPr lang="en-US" dirty="0" err="1"/>
              <a:t>run.setText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(runs));</a:t>
            </a:r>
          </a:p>
          <a:p>
            <a:r>
              <a:rPr lang="en-US" dirty="0"/>
              <a:t>                </a:t>
            </a:r>
            <a:r>
              <a:rPr lang="en-US" dirty="0" err="1"/>
              <a:t>exruns.setText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(zero));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5D450-9245-43EC-B8C6-CCA59DCACC67}"/>
              </a:ext>
            </a:extLst>
          </p:cNvPr>
          <p:cNvSpPr txBox="1"/>
          <p:nvPr/>
        </p:nvSpPr>
        <p:spPr>
          <a:xfrm>
            <a:off x="241300" y="3429000"/>
            <a:ext cx="2207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Main_Activity.xml: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700AA-973F-432C-89C2-7ED1BEEFB94F}"/>
              </a:ext>
            </a:extLst>
          </p:cNvPr>
          <p:cNvSpPr txBox="1"/>
          <p:nvPr/>
        </p:nvSpPr>
        <p:spPr>
          <a:xfrm>
            <a:off x="101600" y="411878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</a:t>
            </a:r>
            <a:r>
              <a:rPr lang="en-US" dirty="0" err="1"/>
              <a:t>androidx.constraintlayout.widget.ConstraintLayout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r>
              <a:rPr lang="en-US" dirty="0"/>
              <a:t>    </a:t>
            </a:r>
            <a:r>
              <a:rPr lang="en-US" dirty="0" err="1"/>
              <a:t>xmlns:app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/res-auto"</a:t>
            </a:r>
          </a:p>
          <a:p>
            <a:r>
              <a:rPr lang="en-US" dirty="0"/>
              <a:t>    </a:t>
            </a:r>
            <a:r>
              <a:rPr lang="en-US" dirty="0" err="1"/>
              <a:t>xmlns:tools</a:t>
            </a:r>
            <a:r>
              <a:rPr lang="en-US" dirty="0"/>
              <a:t>="http://schemas.android.com/tools"</a:t>
            </a:r>
          </a:p>
          <a:p>
            <a:r>
              <a:rPr lang="en-US" dirty="0"/>
              <a:t>    </a:t>
            </a:r>
            <a:r>
              <a:rPr lang="en-US" dirty="0" err="1"/>
              <a:t>android:id</a:t>
            </a:r>
            <a:r>
              <a:rPr lang="en-US" dirty="0"/>
              <a:t>="@+id/cricket“</a:t>
            </a:r>
          </a:p>
          <a:p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android:background</a:t>
            </a:r>
            <a:r>
              <a:rPr lang="en-US" dirty="0"/>
              <a:t>="@color/</a:t>
            </a:r>
            <a:r>
              <a:rPr lang="en-US" dirty="0" err="1"/>
              <a:t>AliceBlue</a:t>
            </a:r>
            <a:r>
              <a:rPr lang="en-US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tools:context</a:t>
            </a:r>
            <a:r>
              <a:rPr lang="en-US" dirty="0"/>
              <a:t>=".</a:t>
            </a:r>
            <a:r>
              <a:rPr lang="en-US" dirty="0" err="1"/>
              <a:t>MainActivity</a:t>
            </a:r>
            <a:r>
              <a:rPr lang="en-US" dirty="0"/>
              <a:t>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3389</Words>
  <Application>Microsoft Office PowerPoint</Application>
  <PresentationFormat>Widescreen</PresentationFormat>
  <Paragraphs>410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                          A REAL-TIME CHAT AND COMMUNICATION APP</vt:lpstr>
      <vt:lpstr>PowerPoint Presentation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TO ALL MY SPECIAL THANKS TO MS.B.PAVITHRA MAM THANK  YOU MAM THANKS TO 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Pravinkumar S</cp:lastModifiedBy>
  <cp:revision>14</cp:revision>
  <dcterms:created xsi:type="dcterms:W3CDTF">2024-03-18T04:06:37Z</dcterms:created>
  <dcterms:modified xsi:type="dcterms:W3CDTF">2024-11-17T07:21:24Z</dcterms:modified>
</cp:coreProperties>
</file>