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47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77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8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ABISHEKSANTHOSH.P            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43BB08-0267-BCE5-4B25-275A2723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4" y="2124075"/>
            <a:ext cx="10953751" cy="207916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 REAL-TIME CHAT AND</a:t>
            </a:r>
            <a:br>
              <a:rPr lang="en-US" dirty="0"/>
            </a:br>
            <a:r>
              <a:rPr lang="en-US" dirty="0"/>
              <a:t>COMMUNICATION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="1.0"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="@string/_6"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="0.879"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="0.553" /&gt;</a:t>
            </a:r>
          </a:p>
          <a:p>
            <a:r>
              <a:rPr lang="en-US" dirty="0"/>
              <a:t>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="81dp"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no_ball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="0.091"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="0.703"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="@+id/wide"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="86dp"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="75dp"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wide_ball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="0.696"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="@+id/three"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="@string/_3"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app:layout_constraintStart_toEndOf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="@+id/one"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="@string/_1“</a:t>
            </a:r>
          </a:p>
          <a:p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="0.349"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="@+id/four"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="@string/_4"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="0.157"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="0.564"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="@+id/runs"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="0.052" /&gt;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="0.207"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="@+id/textView4"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="157dp"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="@string/wickets"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="0.533"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="@+id/textView2"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="139dp"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="@string/balls"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="0.897"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="0.85"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="65dp"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="16dp"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="OUT"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="0.467"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="0.547"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="@+id/convert"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="203dp"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="76dp"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="Convert In Overs"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="@color/Blue"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="0.119"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covertedresult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="141dp"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="63dp"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="25sp"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="0.962"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="@+id/extra"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="78dp"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DarkGoldenrod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="15sp"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="0.935"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="0.78"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="Extras"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="0.913"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="0.669" /&gt;</a:t>
            </a:r>
          </a:p>
          <a:p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8135"/>
            <a:ext cx="9052249" cy="5334000"/>
          </a:xfrm>
        </p:spPr>
        <p:txBody>
          <a:bodyPr>
            <a:normAutofit/>
          </a:bodyPr>
          <a:lstStyle/>
          <a:p>
            <a:pPr marL="9525" marR="537210" indent="-12700"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ChatConnect</a:t>
            </a:r>
            <a:r>
              <a:rPr lang="en-I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sample project built using the Android Compose UI toolkit. It demonstrates how to create a simple chat app using the Compose libraries. The app allows users to send and receive text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marR="537210" indent="-12700" algn="just">
              <a:lnSpc>
                <a:spcPct val="115000"/>
              </a:lnSpc>
              <a:spcAft>
                <a:spcPts val="67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Messages:The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showcases the use of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Compose's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declarative UI and state management capabilities. It also includes examples of how to handle input and navigation using composable functions and how to use data from a firebase to populate the UI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44CEF-5AC4-83EC-4731-3123A9E7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10344"/>
            <a:ext cx="8154955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FDE08-779A-1CED-0306-E1C2387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2" t="30204" r="8546" b="20545"/>
          <a:stretch/>
        </p:blipFill>
        <p:spPr>
          <a:xfrm>
            <a:off x="3872203" y="1071151"/>
            <a:ext cx="2696547" cy="47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31564-46BA-1615-03F8-EB5A7A16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11837" r="55134" b="11429"/>
          <a:stretch/>
        </p:blipFill>
        <p:spPr>
          <a:xfrm>
            <a:off x="1847462" y="923730"/>
            <a:ext cx="2687216" cy="526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31540-7834-5272-1A4B-8CF73E84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8" t="11701" r="17497" b="11565"/>
          <a:stretch/>
        </p:blipFill>
        <p:spPr>
          <a:xfrm>
            <a:off x="5626359" y="1017036"/>
            <a:ext cx="2687216" cy="5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457718" y="694672"/>
            <a:ext cx="89662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android.content.Context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android.content.Intent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.os.Bundle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androidx.activity.ComponentActivity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androidx.activity.compose.setContent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androidx.compose.foundation.Image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androidx.compose.foundation.background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androidx.compose.foundation.layout.*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androidx.compose.material.*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androidx.compose.runtime.Composable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androidx.compose.ui.Alignment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androidx.compose.ui.Modifier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androidx.compose.ui.graphics.Color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44973" y="451646"/>
            <a:ext cx="9004300" cy="595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androidx.compose.ui.res.painterResource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androidx.compose.ui.text.font.FontWeight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androidx.compose.ui.tooling.preview.Preview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androidx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.compose.ui.unit.dp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androidx.compose.ui.unit.sp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androidx.core.content.ContextCompat.startActivity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com.example.emailapplication.ui.theme.EmailApplicationTheme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override fun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Bundle?)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super.onCreate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setContent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// A surface container using the 'background'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the 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593531" y="452031"/>
            <a:ext cx="9017000" cy="595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Surface(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Modifier.fillMaxSize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().background(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Color.White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Email(this)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 Email(context: Context)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Text(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text = "Home Screen",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Modifier.padding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(top = 74.dp, start = 100.dp, bottom = 24.dp),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});</a:t>
            </a:r>
          </a:p>
          <a:p>
            <a:r>
              <a:rPr lang="en-US" dirty="0"/>
              <a:t>        </a:t>
            </a:r>
            <a:r>
              <a:rPr lang="en-US" dirty="0" err="1"/>
              <a:t>six.setOnClickListener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runs+6;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wide.setOnClickListener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no.setOnClickListener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endParaRPr lang="en-US" dirty="0"/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   });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wickets = wickets+1;</a:t>
            </a:r>
          </a:p>
          <a:p>
            <a:r>
              <a:rPr lang="en-US" dirty="0"/>
              <a:t>                </a:t>
            </a:r>
            <a:r>
              <a:rPr lang="en-US" dirty="0" err="1"/>
              <a:t>wicket.setText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(wickets));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convert.setOnClickListener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no=</a:t>
            </a:r>
            <a:r>
              <a:rPr lang="en-US" dirty="0" err="1"/>
              <a:t>over.getText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int rem = a%6;</a:t>
            </a:r>
          </a:p>
          <a:p>
            <a:r>
              <a:rPr lang="en-US" dirty="0"/>
              <a:t>                int quotient = a/6;</a:t>
            </a:r>
          </a:p>
          <a:p>
            <a:r>
              <a:rPr lang="en-US" dirty="0"/>
              <a:t>                </a:t>
            </a:r>
            <a:r>
              <a:rPr lang="en-US" dirty="0" err="1"/>
              <a:t>resultconvert.setText</a:t>
            </a:r>
            <a:r>
              <a:rPr lang="en-US" dirty="0"/>
              <a:t>((quotient+"."+rem));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Extra.setOnClickListener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 = </a:t>
            </a:r>
            <a:r>
              <a:rPr lang="en-US" dirty="0" err="1"/>
              <a:t>exruns.getText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zero =0;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runs = </a:t>
            </a:r>
            <a:r>
              <a:rPr lang="en-US" dirty="0" err="1"/>
              <a:t>runs+a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</a:t>
            </a:r>
            <a:r>
              <a:rPr lang="en-US" dirty="0" err="1"/>
              <a:t>exruns.setText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(zero));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241300" y="34290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androidx.constraintlayout.widget.ConstraintLayout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="@+id/cricket“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android:background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="32dp"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total_runs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android:layout_marginEnd</a:t>
            </a:r>
            <a:r>
              <a:rPr lang="en-US" dirty="0"/>
              <a:t>="188dp"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="@string/_2"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3287</Words>
  <Application>Microsoft Office PowerPoint</Application>
  <PresentationFormat>Widescreen</PresentationFormat>
  <Paragraphs>394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                    A REAL-TIME CHAT AND COMMUNICATION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Pravinkumar S</cp:lastModifiedBy>
  <cp:revision>11</cp:revision>
  <dcterms:created xsi:type="dcterms:W3CDTF">2024-03-18T04:06:37Z</dcterms:created>
  <dcterms:modified xsi:type="dcterms:W3CDTF">2024-11-15T14:19:09Z</dcterms:modified>
</cp:coreProperties>
</file>