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9" d="100"/>
          <a:sy n="69" d="100"/>
        </p:scale>
        <p:origin x="-534" y="1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493705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90661" y="2971800"/>
            <a:ext cx="8610600" cy="1938992"/>
          </a:xfrm>
          <a:prstGeom prst="rect">
            <a:avLst/>
          </a:prstGeom>
          <a:noFill/>
        </p:spPr>
        <p:txBody>
          <a:bodyPr wrap="square" rtlCol="0">
            <a:spAutoFit/>
          </a:bodyPr>
          <a:lstStyle/>
          <a:p>
            <a:r>
              <a:rPr lang="en-US" sz="2400" dirty="0"/>
              <a:t>STUDENT NAME:</a:t>
            </a:r>
            <a:r>
              <a:rPr lang="en-IN" sz="2400" dirty="0" err="1"/>
              <a:t>Pravinkumar.R</a:t>
            </a:r>
            <a:endParaRPr lang="en-US" sz="2400" dirty="0"/>
          </a:p>
          <a:p>
            <a:r>
              <a:rPr lang="en-US" sz="2400" dirty="0"/>
              <a:t>REGISTER NO:</a:t>
            </a:r>
            <a:r>
              <a:rPr lang="en-IN" sz="2400" dirty="0"/>
              <a:t> 312200537</a:t>
            </a:r>
            <a:endParaRPr lang="en-US" sz="2400" dirty="0"/>
          </a:p>
          <a:p>
            <a:r>
              <a:rPr lang="en-US" sz="2400" dirty="0"/>
              <a:t>DEPARTMENT:</a:t>
            </a:r>
            <a:r>
              <a:rPr lang="en-IN" sz="2400" dirty="0"/>
              <a:t> Commerce</a:t>
            </a:r>
          </a:p>
          <a:p>
            <a:r>
              <a:rPr lang="en-IN" sz="2400" dirty="0"/>
              <a:t>COLLEGE         : </a:t>
            </a:r>
            <a:r>
              <a:rPr lang="en-IN" sz="2400" dirty="0" err="1"/>
              <a:t>Pachaiyappas</a:t>
            </a:r>
            <a:r>
              <a:rPr lang="en-IN" sz="2400" dirty="0"/>
              <a:t> college for men Kanchipuram</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1524000" y="1219200"/>
            <a:ext cx="6096000" cy="5262979"/>
          </a:xfrm>
          <a:prstGeom prst="rect">
            <a:avLst/>
          </a:prstGeom>
        </p:spPr>
        <p:txBody>
          <a:bodyPr>
            <a:spAutoFit/>
          </a:bodyPr>
          <a:lstStyle/>
          <a:p>
            <a:pPr>
              <a:buFont typeface="Arial" pitchFamily="34" charset="0"/>
              <a:buChar char="•"/>
            </a:pPr>
            <a:r>
              <a:rPr lang="en-GB" sz="2400" dirty="0">
                <a:latin typeface="Times New Roman" pitchFamily="18" charset="0"/>
                <a:cs typeface="Times New Roman" pitchFamily="18" charset="0"/>
              </a:rPr>
              <a:t> DATA COOLLECTION</a:t>
            </a:r>
          </a:p>
          <a:p>
            <a:pPr marL="342900" indent="-342900">
              <a:buAutoNum type="arabicPeriod"/>
            </a:pPr>
            <a:r>
              <a:rPr lang="en-GB" sz="2400" dirty="0">
                <a:latin typeface="Times New Roman" pitchFamily="18" charset="0"/>
                <a:cs typeface="Times New Roman" pitchFamily="18" charset="0"/>
              </a:rPr>
              <a:t>Download </a:t>
            </a:r>
            <a:r>
              <a:rPr lang="en-GB" sz="2400" dirty="0" err="1">
                <a:latin typeface="Times New Roman" pitchFamily="18" charset="0"/>
                <a:cs typeface="Times New Roman" pitchFamily="18" charset="0"/>
              </a:rPr>
              <a:t>kaggle</a:t>
            </a:r>
            <a:endParaRPr lang="en-GB" sz="2400" dirty="0">
              <a:latin typeface="Times New Roman" pitchFamily="18" charset="0"/>
              <a:cs typeface="Times New Roman" pitchFamily="18" charset="0"/>
            </a:endParaRPr>
          </a:p>
          <a:p>
            <a:pPr marL="342900" indent="-342900">
              <a:buAutoNum type="arabicPeriod"/>
            </a:pPr>
            <a:r>
              <a:rPr lang="en-GB" sz="2400" dirty="0" err="1">
                <a:latin typeface="Times New Roman" pitchFamily="18" charset="0"/>
                <a:cs typeface="Times New Roman" pitchFamily="18" charset="0"/>
              </a:rPr>
              <a:t>Edunet</a:t>
            </a:r>
            <a:r>
              <a:rPr lang="en-GB" sz="2400" dirty="0">
                <a:latin typeface="Times New Roman" pitchFamily="18" charset="0"/>
                <a:cs typeface="Times New Roman" pitchFamily="18" charset="0"/>
              </a:rPr>
              <a:t> dashboard- file download</a:t>
            </a:r>
          </a:p>
          <a:p>
            <a:pPr marL="342900" indent="-342900">
              <a:buFont typeface="Arial" pitchFamily="34" charset="0"/>
              <a:buChar char="•"/>
            </a:pPr>
            <a:r>
              <a:rPr lang="en-GB" sz="2400" dirty="0">
                <a:latin typeface="Times New Roman" pitchFamily="18" charset="0"/>
                <a:cs typeface="Times New Roman" pitchFamily="18" charset="0"/>
              </a:rPr>
              <a:t>FEATURES COLLECTION</a:t>
            </a:r>
          </a:p>
          <a:p>
            <a:pPr marL="342900" indent="-342900"/>
            <a:r>
              <a:rPr lang="en-GB" sz="2400" dirty="0">
                <a:latin typeface="Times New Roman" pitchFamily="18" charset="0"/>
                <a:cs typeface="Times New Roman" pitchFamily="18" charset="0"/>
              </a:rPr>
              <a:t>1.Employees name</a:t>
            </a:r>
          </a:p>
          <a:p>
            <a:pPr marL="342900" indent="-342900"/>
            <a:r>
              <a:rPr lang="en-GB" sz="2400" dirty="0">
                <a:latin typeface="Times New Roman" pitchFamily="18" charset="0"/>
                <a:cs typeface="Times New Roman" pitchFamily="18" charset="0"/>
              </a:rPr>
              <a:t>2.Basic salary</a:t>
            </a:r>
          </a:p>
          <a:p>
            <a:pPr marL="342900" indent="-342900"/>
            <a:r>
              <a:rPr lang="en-GB" sz="2400" dirty="0">
                <a:latin typeface="Times New Roman" pitchFamily="18" charset="0"/>
                <a:cs typeface="Times New Roman" pitchFamily="18" charset="0"/>
              </a:rPr>
              <a:t>3.Dearness allowance</a:t>
            </a:r>
          </a:p>
          <a:p>
            <a:pPr marL="342900" indent="-342900"/>
            <a:r>
              <a:rPr lang="en-GB" sz="2400" dirty="0">
                <a:latin typeface="Times New Roman" pitchFamily="18" charset="0"/>
                <a:cs typeface="Times New Roman" pitchFamily="18" charset="0"/>
              </a:rPr>
              <a:t>4.Travelling allowance</a:t>
            </a:r>
          </a:p>
          <a:p>
            <a:pPr marL="342900" indent="-342900"/>
            <a:r>
              <a:rPr lang="en-GB" sz="2400" dirty="0">
                <a:latin typeface="Times New Roman" pitchFamily="18" charset="0"/>
                <a:cs typeface="Times New Roman" pitchFamily="18" charset="0"/>
              </a:rPr>
              <a:t>5.Gross salary</a:t>
            </a:r>
          </a:p>
          <a:p>
            <a:pPr marL="342900" indent="-342900"/>
            <a:r>
              <a:rPr lang="en-GB" sz="2400" dirty="0">
                <a:latin typeface="Times New Roman" pitchFamily="18" charset="0"/>
                <a:cs typeface="Times New Roman" pitchFamily="18" charset="0"/>
              </a:rPr>
              <a:t>6.Provident fund</a:t>
            </a:r>
          </a:p>
          <a:p>
            <a:pPr marL="342900" indent="-342900"/>
            <a:r>
              <a:rPr lang="en-GB" sz="2400" dirty="0">
                <a:latin typeface="Times New Roman" pitchFamily="18" charset="0"/>
                <a:cs typeface="Times New Roman" pitchFamily="18" charset="0"/>
              </a:rPr>
              <a:t>7.Net salary</a:t>
            </a:r>
          </a:p>
          <a:p>
            <a:pPr marL="342900" indent="-342900"/>
            <a:r>
              <a:rPr lang="en-GB" sz="2400" dirty="0">
                <a:latin typeface="Times New Roman" pitchFamily="18" charset="0"/>
                <a:cs typeface="Times New Roman" pitchFamily="18" charset="0"/>
              </a:rPr>
              <a:t> </a:t>
            </a:r>
          </a:p>
          <a:p>
            <a:pPr marL="342900" indent="-342900">
              <a:buFont typeface="Arial" pitchFamily="34" charset="0"/>
              <a:buChar char="•"/>
            </a:pPr>
            <a:r>
              <a:rPr lang="en-GB" sz="2400" dirty="0">
                <a:latin typeface="Times New Roman" pitchFamily="18" charset="0"/>
                <a:cs typeface="Times New Roman" pitchFamily="18" charset="0"/>
              </a:rPr>
              <a:t>USING PIVOT TABLE </a:t>
            </a:r>
          </a:p>
          <a:p>
            <a:pPr marL="342900" indent="-342900">
              <a:buFont typeface="Arial" pitchFamily="34" charset="0"/>
              <a:buChar char="•"/>
            </a:pPr>
            <a:r>
              <a:rPr lang="en-GB" sz="2400" dirty="0">
                <a:latin typeface="Times New Roman" pitchFamily="18" charset="0"/>
                <a:cs typeface="Times New Roman" pitchFamily="18" charset="0"/>
              </a:rPr>
              <a:t>GRAPH FOR SUMMARY</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AutoShape 2" descr="blob:https://web.telegram.org/0b45181c-8b4b-4d78-8f23-f6bf5b43acf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312862"/>
            <a:ext cx="6438900" cy="467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981200" y="1295400"/>
            <a:ext cx="6096000" cy="4524315"/>
          </a:xfrm>
          <a:prstGeom prst="rect">
            <a:avLst/>
          </a:prstGeom>
        </p:spPr>
        <p:txBody>
          <a:bodyPr>
            <a:spAutoFit/>
          </a:bodyPr>
          <a:lstStyle/>
          <a:p>
            <a:pPr>
              <a:buFont typeface="Arial" pitchFamily="34" charset="0"/>
              <a:buChar char="•"/>
            </a:pPr>
            <a:r>
              <a:rPr lang="en-GB" sz="2400" dirty="0">
                <a:latin typeface="Times New Roman" pitchFamily="18" charset="0"/>
                <a:cs typeface="Times New Roman" pitchFamily="18" charset="0"/>
              </a:rPr>
              <a:t>The Salary Statement Provides A Clear Breakdown Of The Employee’s Total Earnings, Including Basic Pay, Allowances And Bonuses, Along Side Statutory And Other Deduction.</a:t>
            </a:r>
          </a:p>
          <a:p>
            <a:pPr>
              <a:buFont typeface="Arial" pitchFamily="34" charset="0"/>
              <a:buChar char="•"/>
            </a:pPr>
            <a:endParaRPr lang="en-GB" sz="2400" dirty="0">
              <a:latin typeface="Times New Roman" pitchFamily="18" charset="0"/>
              <a:cs typeface="Times New Roman" pitchFamily="18" charset="0"/>
            </a:endParaRPr>
          </a:p>
          <a:p>
            <a:pPr>
              <a:buFont typeface="Arial" pitchFamily="34" charset="0"/>
              <a:buChar char="•"/>
            </a:pPr>
            <a:r>
              <a:rPr lang="en-GB" sz="2400" dirty="0">
                <a:latin typeface="Times New Roman" pitchFamily="18" charset="0"/>
                <a:cs typeface="Times New Roman" pitchFamily="18" charset="0"/>
              </a:rPr>
              <a:t>The Net Salary Payable Is Calculated After On Applicable Deductions.</a:t>
            </a:r>
          </a:p>
          <a:p>
            <a:pPr>
              <a:buFont typeface="Arial" pitchFamily="34" charset="0"/>
              <a:buChar char="•"/>
            </a:pPr>
            <a:endParaRPr lang="en-GB" sz="2400" dirty="0">
              <a:latin typeface="Times New Roman" pitchFamily="18" charset="0"/>
              <a:cs typeface="Times New Roman" pitchFamily="18" charset="0"/>
            </a:endParaRPr>
          </a:p>
          <a:p>
            <a:pPr>
              <a:buFont typeface="Arial" pitchFamily="34" charset="0"/>
              <a:buChar char="•"/>
            </a:pPr>
            <a:r>
              <a:rPr lang="en-GB" sz="2400" dirty="0">
                <a:latin typeface="Times New Roman" pitchFamily="18" charset="0"/>
                <a:cs typeface="Times New Roman" pitchFamily="18" charset="0"/>
              </a:rPr>
              <a:t>This Statement Ensures Transparency And Accuracy In Salary Disbursement Supporting Both The Employee And Employer In </a:t>
            </a:r>
            <a:r>
              <a:rPr lang="en-GB" sz="2400" dirty="0" err="1">
                <a:latin typeface="Times New Roman" pitchFamily="18" charset="0"/>
                <a:cs typeface="Times New Roman" pitchFamily="18" charset="0"/>
              </a:rPr>
              <a:t>Finacial</a:t>
            </a:r>
            <a:r>
              <a:rPr lang="en-GB" sz="2400" dirty="0">
                <a:latin typeface="Times New Roman" pitchFamily="18" charset="0"/>
                <a:cs typeface="Times New Roman" pitchFamily="18" charset="0"/>
              </a:rPr>
              <a:t> Planning</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563475"/>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EMPLOYEES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1447800" y="1496967"/>
            <a:ext cx="6433272" cy="4524315"/>
          </a:xfrm>
          <a:prstGeom prst="rect">
            <a:avLst/>
          </a:prstGeom>
        </p:spPr>
        <p:txBody>
          <a:bodyPr wrap="square">
            <a:spAutoFit/>
          </a:bodyPr>
          <a:lstStyle/>
          <a:p>
            <a:pPr>
              <a:lnSpc>
                <a:spcPct val="150000"/>
              </a:lnSpc>
            </a:pPr>
            <a:r>
              <a:rPr lang="en-GB" sz="2400" dirty="0">
                <a:latin typeface="Times New Roman" pitchFamily="18" charset="0"/>
                <a:cs typeface="Times New Roman" pitchFamily="18" charset="0"/>
              </a:rPr>
              <a:t>The Salary Statement In Management Plays Important role, pay Employees The Correct Amount On Time, Common  Payroll Problems Include Issuing Salary Slips To Their Employees Even Though Employers Must Issue Salary Slips To Their Employees, It Is Not Mandatory To Provide Printed Slips. For Employees, A Salary Slip Works As Proof Of Income.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599"/>
            <a:ext cx="7667625" cy="2862322"/>
          </a:xfrm>
          <a:prstGeom prst="rect">
            <a:avLst/>
          </a:prstGeom>
          <a:noFill/>
        </p:spPr>
        <p:txBody>
          <a:bodyPr wrap="square" rtlCol="0">
            <a:spAutoFit/>
          </a:bodyPr>
          <a:lstStyle/>
          <a:p>
            <a:pPr>
              <a:lnSpc>
                <a:spcPct val="150000"/>
              </a:lnSpc>
            </a:pPr>
            <a:r>
              <a:rPr lang="en-GB" sz="2400" dirty="0">
                <a:latin typeface="Times New Roman" pitchFamily="18" charset="0"/>
                <a:cs typeface="Times New Roman" pitchFamily="18" charset="0"/>
              </a:rPr>
              <a:t>Employees Salary Statement Analysis To Review  Though Employers Must Issue Salary Slips To Their Employees, It Is Not Mandatory To Provide Printed Slips. For Employees, A Salary Slip Works As Proof Of  Income. It Provide The Detail Statements Of Expenses On Management.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09114"/>
          </a:xfrm>
          <a:prstGeom prst="rect">
            <a:avLst/>
          </a:prstGeom>
        </p:spPr>
        <p:txBody>
          <a:bodyPr vert="horz" wrap="square" lIns="0" tIns="16510" rIns="0" bIns="0" rtlCol="0">
            <a:spAutoFit/>
          </a:bodyPr>
          <a:lstStyle/>
          <a:p>
            <a:pPr marL="12700">
              <a:spcBef>
                <a:spcPts val="130"/>
              </a:spcBef>
            </a:pPr>
            <a:r>
              <a:rPr lang="en-GB" sz="3200" dirty="0">
                <a:latin typeface="Times New Roman" pitchFamily="18" charset="0"/>
                <a:cs typeface="Times New Roman" pitchFamily="18" charset="0"/>
              </a:rPr>
              <a:t>Salary process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Picture 2" descr="https://apspayroll.com/wp-content/uploads/2021/06/7-Steps-to-Processing-payroll-4.png"/>
          <p:cNvPicPr>
            <a:picLocks noChangeAspect="1" noChangeArrowheads="1"/>
          </p:cNvPicPr>
          <p:nvPr/>
        </p:nvPicPr>
        <p:blipFill>
          <a:blip r:embed="rId3"/>
          <a:srcRect/>
          <a:stretch>
            <a:fillRect/>
          </a:stretch>
        </p:blipFill>
        <p:spPr bwMode="auto">
          <a:xfrm>
            <a:off x="2057400" y="1601032"/>
            <a:ext cx="5715040" cy="4786346"/>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048000" y="2551837"/>
            <a:ext cx="5257800" cy="3416320"/>
          </a:xfrm>
          <a:prstGeom prst="rect">
            <a:avLst/>
          </a:prstGeom>
        </p:spPr>
        <p:txBody>
          <a:bodyPr wrap="square">
            <a:spAutoFit/>
          </a:bodyPr>
          <a:lstStyle/>
          <a:p>
            <a:pPr>
              <a:lnSpc>
                <a:spcPct val="150000"/>
              </a:lnSpc>
            </a:pPr>
            <a:r>
              <a:rPr lang="en-GB" sz="2400" dirty="0">
                <a:latin typeface="Times New Roman" pitchFamily="18" charset="0"/>
                <a:cs typeface="Times New Roman" pitchFamily="18" charset="0"/>
              </a:rPr>
              <a:t>CONDITIONAL FORMATTING – MISSING VALUES</a:t>
            </a:r>
          </a:p>
          <a:p>
            <a:pPr>
              <a:lnSpc>
                <a:spcPct val="150000"/>
              </a:lnSpc>
            </a:pPr>
            <a:r>
              <a:rPr lang="en-GB" sz="2400" dirty="0">
                <a:latin typeface="Times New Roman" pitchFamily="18" charset="0"/>
                <a:cs typeface="Times New Roman" pitchFamily="18" charset="0"/>
              </a:rPr>
              <a:t>FILTER-FILTER OUT MISSING  VALUES</a:t>
            </a:r>
          </a:p>
          <a:p>
            <a:pPr>
              <a:lnSpc>
                <a:spcPct val="150000"/>
              </a:lnSpc>
            </a:pPr>
            <a:r>
              <a:rPr lang="en-GB" sz="2400" dirty="0">
                <a:latin typeface="Times New Roman" pitchFamily="18" charset="0"/>
                <a:cs typeface="Times New Roman" pitchFamily="18" charset="0"/>
              </a:rPr>
              <a:t>PIVOT TABLE- SUMMARY OF DATA</a:t>
            </a:r>
          </a:p>
          <a:p>
            <a:pPr>
              <a:lnSpc>
                <a:spcPct val="150000"/>
              </a:lnSpc>
            </a:pPr>
            <a:r>
              <a:rPr lang="en-GB" sz="2400" dirty="0">
                <a:latin typeface="Times New Roman" pitchFamily="18" charset="0"/>
                <a:cs typeface="Times New Roman" pitchFamily="18" charset="0"/>
              </a:rPr>
              <a:t>GRAPH-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828800" y="1600200"/>
            <a:ext cx="7315200" cy="4524315"/>
          </a:xfrm>
          <a:prstGeom prst="rect">
            <a:avLst/>
          </a:prstGeom>
        </p:spPr>
        <p:txBody>
          <a:bodyPr wrap="square">
            <a:spAutoFit/>
          </a:bodyPr>
          <a:lstStyle/>
          <a:p>
            <a:pPr>
              <a:lnSpc>
                <a:spcPct val="150000"/>
              </a:lnSpc>
            </a:pPr>
            <a:r>
              <a:rPr lang="en-GB" sz="2400" dirty="0">
                <a:latin typeface="Times New Roman" pitchFamily="18" charset="0"/>
                <a:cs typeface="Times New Roman" pitchFamily="18" charset="0"/>
              </a:rPr>
              <a:t>Employee Data Set – </a:t>
            </a:r>
            <a:r>
              <a:rPr lang="en-GB" sz="2400" dirty="0" err="1">
                <a:latin typeface="Times New Roman" pitchFamily="18" charset="0"/>
                <a:cs typeface="Times New Roman" pitchFamily="18" charset="0"/>
              </a:rPr>
              <a:t>Kaggle</a:t>
            </a:r>
            <a:endParaRPr lang="en-GB" sz="2400" dirty="0">
              <a:latin typeface="Times New Roman" pitchFamily="18" charset="0"/>
              <a:cs typeface="Times New Roman" pitchFamily="18" charset="0"/>
            </a:endParaRPr>
          </a:p>
          <a:p>
            <a:pPr>
              <a:lnSpc>
                <a:spcPct val="150000"/>
              </a:lnSpc>
            </a:pPr>
            <a:r>
              <a:rPr lang="en-GB" sz="2400" dirty="0">
                <a:latin typeface="Times New Roman" pitchFamily="18" charset="0"/>
                <a:cs typeface="Times New Roman" pitchFamily="18" charset="0"/>
              </a:rPr>
              <a:t>Features- 21 </a:t>
            </a:r>
          </a:p>
          <a:p>
            <a:pPr>
              <a:lnSpc>
                <a:spcPct val="150000"/>
              </a:lnSpc>
            </a:pPr>
            <a:r>
              <a:rPr lang="en-GB" sz="2400" dirty="0">
                <a:latin typeface="Times New Roman" pitchFamily="18" charset="0"/>
                <a:cs typeface="Times New Roman" pitchFamily="18" charset="0"/>
              </a:rPr>
              <a:t>Considered-7</a:t>
            </a:r>
          </a:p>
          <a:p>
            <a:pPr>
              <a:lnSpc>
                <a:spcPct val="150000"/>
              </a:lnSpc>
            </a:pPr>
            <a:r>
              <a:rPr lang="en-GB" sz="2400" dirty="0">
                <a:latin typeface="Times New Roman" pitchFamily="18" charset="0"/>
                <a:cs typeface="Times New Roman" pitchFamily="18" charset="0"/>
              </a:rPr>
              <a:t>Name- Text</a:t>
            </a:r>
          </a:p>
          <a:p>
            <a:pPr>
              <a:lnSpc>
                <a:spcPct val="150000"/>
              </a:lnSpc>
            </a:pPr>
            <a:r>
              <a:rPr lang="en-GB" sz="2400" dirty="0">
                <a:latin typeface="Times New Roman" pitchFamily="18" charset="0"/>
                <a:cs typeface="Times New Roman" pitchFamily="18" charset="0"/>
              </a:rPr>
              <a:t>Provident Fund-numerical</a:t>
            </a:r>
          </a:p>
          <a:p>
            <a:pPr>
              <a:lnSpc>
                <a:spcPct val="150000"/>
              </a:lnSpc>
            </a:pPr>
            <a:r>
              <a:rPr lang="en-GB" sz="2400" dirty="0">
                <a:latin typeface="Times New Roman" pitchFamily="18" charset="0"/>
                <a:cs typeface="Times New Roman" pitchFamily="18" charset="0"/>
              </a:rPr>
              <a:t>D.A- Numerical</a:t>
            </a:r>
          </a:p>
          <a:p>
            <a:pPr>
              <a:lnSpc>
                <a:spcPct val="150000"/>
              </a:lnSpc>
            </a:pPr>
            <a:r>
              <a:rPr lang="en-GB" sz="2400" dirty="0">
                <a:latin typeface="Times New Roman" pitchFamily="18" charset="0"/>
                <a:cs typeface="Times New Roman" pitchFamily="18" charset="0"/>
              </a:rPr>
              <a:t>Gross Salary- Numerical</a:t>
            </a:r>
          </a:p>
          <a:p>
            <a:pPr>
              <a:lnSpc>
                <a:spcPct val="150000"/>
              </a:lnSpc>
            </a:pPr>
            <a:r>
              <a:rPr lang="en-GB" sz="2400" dirty="0">
                <a:latin typeface="Times New Roman" pitchFamily="18" charset="0"/>
                <a:cs typeface="Times New Roman" pitchFamily="18" charset="0"/>
              </a:rPr>
              <a:t>Net Salary- Numerical</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33600" y="1578776"/>
            <a:ext cx="7219950" cy="1384995"/>
          </a:xfrm>
          <a:prstGeom prst="rect">
            <a:avLst/>
          </a:prstGeom>
          <a:noFill/>
        </p:spPr>
        <p:txBody>
          <a:bodyPr wrap="square" rtlCol="0">
            <a:spAutoFit/>
          </a:bodyPr>
          <a:lstStyle/>
          <a:p>
            <a:r>
              <a:rPr lang="en-GB" sz="2800" dirty="0">
                <a:latin typeface="Times New Roman" pitchFamily="18" charset="0"/>
                <a:cs typeface="Times New Roman" pitchFamily="18" charset="0"/>
              </a:rPr>
              <a:t>=SALARY IFS(G15&gt;=29182, “ VERY HIGH”,G15&gt;=4, “HIGH”,G15&gt;=13, “LOW”)</a:t>
            </a:r>
          </a:p>
          <a:p>
            <a:endParaRPr lang="en-GB" sz="28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189</TotalTime>
  <Words>337</Words>
  <Application>Microsoft Office PowerPoint</Application>
  <PresentationFormat>Widescreen</PresentationFormat>
  <Paragraphs>75</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Salary process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Pravin Kumar</cp:lastModifiedBy>
  <cp:revision>16</cp:revision>
  <dcterms:created xsi:type="dcterms:W3CDTF">2024-03-29T15:07:22Z</dcterms:created>
  <dcterms:modified xsi:type="dcterms:W3CDTF">2024-09-04T07:11:14Z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