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3" y="3956094"/>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smtClean="0">
                <a:solidFill>
                  <a:schemeClr val="tx1"/>
                </a:solidFill>
              </a:rPr>
              <a:t>PRAVEEN S</a:t>
            </a:r>
            <a:r>
              <a:rPr lang="en-US" sz="1100" b="0" i="0" u="none" strike="noStrike" cap="none" dirty="0" smtClean="0">
                <a:solidFill>
                  <a:schemeClr val="tx1"/>
                </a:solidFill>
                <a:latin typeface="Arial"/>
                <a:ea typeface="Arial"/>
                <a:cs typeface="Arial"/>
                <a:sym typeface="Arial"/>
              </a:rPr>
              <a:t>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aut2281470004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SRM TRP ENGINEERING COLLEGE </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174697" y="544606"/>
            <a:ext cx="7886430" cy="666517"/>
          </a:xfrm>
        </p:spPr>
        <p:txBody>
          <a:bodyPr/>
          <a:lstStyle/>
          <a:p>
            <a:pPr algn="ctr"/>
            <a:r>
              <a:rPr lang="en-US" b="1" dirty="0" smtClean="0">
                <a:latin typeface="Times New Roman" panose="02020603050405020304" pitchFamily="18" charset="0"/>
                <a:cs typeface="Times New Roman" panose="02020603050405020304" pitchFamily="18" charset="0"/>
              </a:rPr>
              <a:t>Home Page</a:t>
            </a:r>
            <a:endParaRPr lang="en-US" b="1" dirty="0">
              <a:latin typeface="Times New Roman" panose="02020603050405020304" pitchFamily="18" charset="0"/>
              <a:cs typeface="Times New Roman" panose="02020603050405020304" pitchFamily="18" charset="0"/>
            </a:endParaRPr>
          </a:p>
        </p:txBody>
      </p:sp>
      <p:pic>
        <p:nvPicPr>
          <p:cNvPr id="6" name="Picture 5" descr="Academia - Campus Repository - Profile 1 - Microsoft​ Edge 10-04-2024 23_29_06.png"/>
          <p:cNvPicPr>
            <a:picLocks noChangeAspect="1"/>
          </p:cNvPicPr>
          <p:nvPr/>
        </p:nvPicPr>
        <p:blipFill>
          <a:blip r:embed="rId2"/>
          <a:stretch>
            <a:fillRect/>
          </a:stretch>
        </p:blipFill>
        <p:spPr>
          <a:xfrm>
            <a:off x="1450427" y="1081066"/>
            <a:ext cx="6116427" cy="3259706"/>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455025" y="614977"/>
            <a:ext cx="7886430" cy="632649"/>
          </a:xfrm>
        </p:spPr>
        <p:txBody>
          <a:bodyPr/>
          <a:lstStyle/>
          <a:p>
            <a:pPr algn="ctr"/>
            <a:r>
              <a:rPr lang="en-US" sz="1600" b="1" dirty="0" smtClean="0">
                <a:latin typeface="Times New Roman" panose="02020603050405020304" pitchFamily="18" charset="0"/>
                <a:cs typeface="Times New Roman" panose="02020603050405020304" pitchFamily="18" charset="0"/>
              </a:rPr>
              <a:t>No access Page</a:t>
            </a:r>
            <a:endParaRPr lang="en-US" sz="1600" b="1" dirty="0">
              <a:latin typeface="Times New Roman" panose="02020603050405020304" pitchFamily="18" charset="0"/>
              <a:cs typeface="Times New Roman" panose="02020603050405020304" pitchFamily="18" charset="0"/>
            </a:endParaRPr>
          </a:p>
        </p:txBody>
      </p:sp>
      <p:pic>
        <p:nvPicPr>
          <p:cNvPr id="4" name="Picture 3" descr="Academia - Campus Repository - Profile 1 - Microsoft​ Edge 10-04-2024 23_13_41.png"/>
          <p:cNvPicPr>
            <a:picLocks noChangeAspect="1"/>
          </p:cNvPicPr>
          <p:nvPr/>
        </p:nvPicPr>
        <p:blipFill>
          <a:blip r:embed="rId2"/>
          <a:stretch>
            <a:fillRect/>
          </a:stretch>
        </p:blipFill>
        <p:spPr>
          <a:xfrm>
            <a:off x="1282263" y="1385866"/>
            <a:ext cx="6295697" cy="3355247"/>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394954" y="543349"/>
            <a:ext cx="7886430" cy="624183"/>
          </a:xfrm>
        </p:spPr>
        <p:txBody>
          <a:bodyPr/>
          <a:lstStyle/>
          <a:p>
            <a:pPr algn="ctr"/>
            <a:r>
              <a:rPr lang="en-US" sz="1600" b="1" dirty="0" smtClean="0">
                <a:latin typeface="Times New Roman" panose="02020603050405020304" pitchFamily="18" charset="0"/>
                <a:cs typeface="Times New Roman" panose="02020603050405020304" pitchFamily="18" charset="0"/>
              </a:rPr>
              <a:t>404 error Page</a:t>
            </a:r>
            <a:endParaRPr lang="en-US" sz="1600" b="1" dirty="0">
              <a:latin typeface="Times New Roman" panose="02020603050405020304" pitchFamily="18" charset="0"/>
              <a:cs typeface="Times New Roman" panose="02020603050405020304" pitchFamily="18" charset="0"/>
            </a:endParaRPr>
          </a:p>
        </p:txBody>
      </p:sp>
      <p:pic>
        <p:nvPicPr>
          <p:cNvPr id="4" name="Picture 3" descr="Academia - Campus Repository - Profile 1 - Microsoft​ Edge 10-04-2024 23_14_34 (1).png"/>
          <p:cNvPicPr>
            <a:picLocks noChangeAspect="1"/>
          </p:cNvPicPr>
          <p:nvPr/>
        </p:nvPicPr>
        <p:blipFill>
          <a:blip r:embed="rId2"/>
          <a:stretch>
            <a:fillRect/>
          </a:stretch>
        </p:blipFill>
        <p:spPr>
          <a:xfrm>
            <a:off x="1166649" y="1090910"/>
            <a:ext cx="6684579" cy="356249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361582" y="604717"/>
            <a:ext cx="7886430" cy="649583"/>
          </a:xfrm>
        </p:spPr>
        <p:txBody>
          <a:bodyPr/>
          <a:lstStyle/>
          <a:p>
            <a:pPr algn="ctr"/>
            <a:r>
              <a:rPr lang="en-US" sz="1600" b="1" dirty="0" smtClean="0">
                <a:latin typeface="Times New Roman" panose="02020603050405020304" pitchFamily="18" charset="0"/>
                <a:cs typeface="Times New Roman" panose="02020603050405020304" pitchFamily="18" charset="0"/>
              </a:rPr>
              <a:t>Teacher home Page</a:t>
            </a:r>
            <a:endParaRPr lang="en-US" sz="1600" b="1" dirty="0">
              <a:latin typeface="Times New Roman" panose="02020603050405020304" pitchFamily="18" charset="0"/>
              <a:cs typeface="Times New Roman" panose="02020603050405020304" pitchFamily="18" charset="0"/>
            </a:endParaRPr>
          </a:p>
        </p:txBody>
      </p:sp>
      <p:pic>
        <p:nvPicPr>
          <p:cNvPr id="4" name="Picture 3" descr="Academia - Campus Repository - Profile 1 - Microsoft​ Edge 10-04-2024 23_10_02.png"/>
          <p:cNvPicPr>
            <a:picLocks noChangeAspect="1"/>
          </p:cNvPicPr>
          <p:nvPr/>
        </p:nvPicPr>
        <p:blipFill>
          <a:blip r:embed="rId2"/>
          <a:stretch>
            <a:fillRect/>
          </a:stretch>
        </p:blipFill>
        <p:spPr>
          <a:xfrm>
            <a:off x="1166647" y="1108158"/>
            <a:ext cx="6999890" cy="3730542"/>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22E42AA-3E13-629A-6815-A8A4489778A4}"/>
              </a:ext>
            </a:extLst>
          </p:cNvPr>
          <p:cNvSpPr>
            <a:spLocks noGrp="1"/>
          </p:cNvSpPr>
          <p:nvPr>
            <p:ph type="title"/>
          </p:nvPr>
        </p:nvSpPr>
        <p:spPr/>
        <p:txBody>
          <a:bodyPr/>
          <a:lstStyle/>
          <a:p>
            <a:pPr algn="ctr"/>
            <a:r>
              <a:rPr lang="en-US" sz="1600" b="1" dirty="0" smtClean="0">
                <a:latin typeface="Times New Roman" panose="02020603050405020304" pitchFamily="18" charset="0"/>
                <a:cs typeface="Times New Roman" panose="02020603050405020304" pitchFamily="18" charset="0"/>
              </a:rPr>
              <a:t>Sign up Page</a:t>
            </a:r>
            <a:endParaRPr lang="en-US" sz="1600" b="1" dirty="0">
              <a:latin typeface="Times New Roman" panose="02020603050405020304" pitchFamily="18" charset="0"/>
              <a:cs typeface="Times New Roman" panose="02020603050405020304" pitchFamily="18" charset="0"/>
            </a:endParaRPr>
          </a:p>
        </p:txBody>
      </p:sp>
      <p:pic>
        <p:nvPicPr>
          <p:cNvPr id="6" name="Picture 5" descr="Academia - Campus Repository - Profile 1 - Microsoft​ Edge 10-04-2024 22_59_14.png"/>
          <p:cNvPicPr>
            <a:picLocks noChangeAspect="1"/>
          </p:cNvPicPr>
          <p:nvPr/>
        </p:nvPicPr>
        <p:blipFill>
          <a:blip r:embed="rId2"/>
          <a:stretch>
            <a:fillRect/>
          </a:stretch>
        </p:blipFill>
        <p:spPr>
          <a:xfrm>
            <a:off x="1566041" y="1291273"/>
            <a:ext cx="6076983" cy="3238685"/>
          </a:xfrm>
          <a:prstGeom prst="rect">
            <a:avLst/>
          </a:prstGeom>
        </p:spPr>
      </p:pic>
    </p:spTree>
    <p:extLst>
      <p:ext uri="{BB962C8B-B14F-4D97-AF65-F5344CB8AC3E}">
        <p14:creationId xmlns:p14="http://schemas.microsoft.com/office/powerpoint/2010/main" xmlns="" val="356376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600" b="1" dirty="0" smtClean="0">
                <a:latin typeface="Times New Roman" panose="02020603050405020304" pitchFamily="18" charset="0"/>
                <a:cs typeface="Times New Roman" panose="02020603050405020304" pitchFamily="18" charset="0"/>
              </a:rPr>
              <a:t>File uploaded Page</a:t>
            </a:r>
            <a:endParaRPr lang="en-IN" sz="1600" dirty="0">
              <a:latin typeface="Times New Roman" panose="02020603050405020304" pitchFamily="18" charset="0"/>
              <a:cs typeface="Times New Roman" panose="02020603050405020304" pitchFamily="18" charset="0"/>
            </a:endParaRPr>
          </a:p>
        </p:txBody>
      </p:sp>
      <p:pic>
        <p:nvPicPr>
          <p:cNvPr id="5" name="Picture 4" descr="Academia - Campus Repository - Profile 1 - Microsoft​ Edge 10-04-2024 23_06_22.png"/>
          <p:cNvPicPr>
            <a:picLocks noChangeAspect="1"/>
          </p:cNvPicPr>
          <p:nvPr/>
        </p:nvPicPr>
        <p:blipFill>
          <a:blip r:embed="rId2"/>
          <a:stretch>
            <a:fillRect/>
          </a:stretch>
        </p:blipFill>
        <p:spPr>
          <a:xfrm>
            <a:off x="1271753" y="1165149"/>
            <a:ext cx="6768661" cy="3607310"/>
          </a:xfrm>
          <a:prstGeom prst="rect">
            <a:avLst/>
          </a:prstGeom>
        </p:spPr>
      </p:pic>
    </p:spTree>
    <p:extLst>
      <p:ext uri="{BB962C8B-B14F-4D97-AF65-F5344CB8AC3E}">
        <p14:creationId xmlns:p14="http://schemas.microsoft.com/office/powerpoint/2010/main" xmlns="" val="131839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266978" y="1134657"/>
            <a:ext cx="8369932" cy="2246769"/>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a mobile app for iOS and Android platforms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Integrate </a:t>
            </a:r>
            <a:r>
              <a:rPr lang="en-US" dirty="0">
                <a:latin typeface="Times New Roman" panose="02020603050405020304" pitchFamily="18" charset="0"/>
                <a:cs typeface="Times New Roman" panose="02020603050405020304" pitchFamily="18" charset="0"/>
              </a:rPr>
              <a:t>with popular Learning Management Systems (LMS) like Moodle or Canvas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Implement </a:t>
            </a:r>
            <a:r>
              <a:rPr lang="en-US" dirty="0">
                <a:latin typeface="Times New Roman" panose="02020603050405020304" pitchFamily="18" charset="0"/>
                <a:cs typeface="Times New Roman" panose="02020603050405020304" pitchFamily="18" charset="0"/>
              </a:rPr>
              <a:t>AI-driven content recommendations for personalized learning</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Enhance </a:t>
            </a:r>
            <a:r>
              <a:rPr lang="en-US" dirty="0">
                <a:latin typeface="Times New Roman" panose="02020603050405020304" pitchFamily="18" charset="0"/>
                <a:cs typeface="Times New Roman" panose="02020603050405020304" pitchFamily="18" charset="0"/>
              </a:rPr>
              <a:t>collaboration with real-time editing and virtual whiteboards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Introduce </a:t>
            </a:r>
            <a:r>
              <a:rPr lang="en-US" dirty="0">
                <a:latin typeface="Times New Roman" panose="02020603050405020304" pitchFamily="18" charset="0"/>
                <a:cs typeface="Times New Roman" panose="02020603050405020304" pitchFamily="18" charset="0"/>
              </a:rPr>
              <a:t>gamification elements for increased student engagement</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an advanced analytics dashboard for teachers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Improve </a:t>
            </a:r>
            <a:r>
              <a:rPr lang="en-US" dirty="0">
                <a:latin typeface="Times New Roman" panose="02020603050405020304" pitchFamily="18" charset="0"/>
                <a:cs typeface="Times New Roman" panose="02020603050405020304" pitchFamily="18" charset="0"/>
              </a:rPr>
              <a:t>accessibility with screen reader compatibility and keyboard navigation</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Integrate </a:t>
            </a:r>
            <a:r>
              <a:rPr lang="en-US" dirty="0">
                <a:latin typeface="Times New Roman" panose="02020603050405020304" pitchFamily="18" charset="0"/>
                <a:cs typeface="Times New Roman" panose="02020603050405020304" pitchFamily="18" charset="0"/>
              </a:rPr>
              <a:t>virtual classroom tools such as live video lectures and breakout rooms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Establish </a:t>
            </a:r>
            <a:r>
              <a:rPr lang="en-US" dirty="0">
                <a:latin typeface="Times New Roman" panose="02020603050405020304" pitchFamily="18" charset="0"/>
                <a:cs typeface="Times New Roman" panose="02020603050405020304" pitchFamily="18" charset="0"/>
              </a:rPr>
              <a:t>a content marketplace for teachers to share and sell premium materials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Partner </a:t>
            </a:r>
            <a:r>
              <a:rPr lang="en-US" dirty="0">
                <a:latin typeface="Times New Roman" panose="02020603050405020304" pitchFamily="18" charset="0"/>
                <a:cs typeface="Times New Roman" panose="02020603050405020304" pitchFamily="18" charset="0"/>
              </a:rPr>
              <a:t>with external educational resources for expanded content options.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074588" y="1254797"/>
            <a:ext cx="6160520" cy="181588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notes sharing web application bridges the gap between teachers and students, offering a seamless platform for efficient content distribution and collaboration. With advanced features like AI-driven recommendations, real-time collaboration tools, and gamification elements, it enhances engagement and personalized learning experiences. Integration with LMS platforms and accessibility enhancements further enrich the platform's functionality. Overall, it revolutionizes education by promoting interactive learning and facilitating a more connected classroom 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480560" y="1241447"/>
            <a:ext cx="8296345" cy="181588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Our project focuses on developing a specialized notes sharing web application designed specifically for teachers to share educational materials with their students. The platform will offer a streamlined interface for teachers to create, organize, and share notes, presentations, study guides, and other relevant resources with their students. Students will have access to a centralized repository of materials shared by their teachers, facilitating easy retrieval and reference. Features such as annotations, highlighting, and search capabilities will enhance the learning experience, allowing students to interact with the content effectively.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560654" y="1268147"/>
            <a:ext cx="8182879"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Develop a platform that enables teachers to efficiently share educational materials, such as lecture notes, assignments, and study guides, with their students. The platform should facilitate easy uploading, organization, and distribution of content, while also providing features like notifications, collaboration tools, and secure access controls to ensure a seamless and effective learning experience for both teachers and students."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353746" y="1041592"/>
            <a:ext cx="7989319" cy="3539430"/>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 Briefly introduce the purpose of the application, which is to facilitate the sharing of educational materials from teachers to students</a:t>
            </a:r>
            <a:r>
              <a:rPr lang="en-US"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Features:*   - *User Authentication:* Implement secure login/signup functionality for both teachers and students.   - *File Upload:* Allow teachers to upload various types of files such as PDFs, documents, images, and videos.   - *Content Organization:* Provide tools for teachers to organize their content into courses, subjects, or categories.   - *Notifications:* Notify students about new uploads, announcements, or upcoming assignments.   - *Collaboration Tools:* Include features for students to ask questions, participate in discussions, and collaborate with peers.   - *Access Controls:* Ensure that only authorized users can access and download specific content.   - *Search Functionality:* Enable users to search for specific notes or topics within the application.   - *Feedback Mechanism:* Allow students to provide feedback on the quality and usefulness of the shared materials</a:t>
            </a:r>
            <a:r>
              <a:rPr lang="en-US"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Technology </a:t>
            </a:r>
            <a:r>
              <a:rPr lang="en-US" dirty="0">
                <a:latin typeface="Times New Roman" panose="02020603050405020304" pitchFamily="18" charset="0"/>
                <a:cs typeface="Times New Roman" panose="02020603050405020304" pitchFamily="18" charset="0"/>
              </a:rPr>
              <a:t>Stack:*   - Specify the technologies and frameworks you'll use for frontend development (e.g., React.js), backend development (e.g., Node.js, Django), and database management (e.g., MongoDB, PostgreSQL).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280327" y="1102220"/>
            <a:ext cx="7755714" cy="289310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Process:*   - Describe your development methodology (e.g., Agile, Scrum) and outline the different phases of development, including planning, design, implementation, testing, and deployment</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Monetization </a:t>
            </a:r>
            <a:r>
              <a:rPr lang="en-US" dirty="0">
                <a:latin typeface="Times New Roman" panose="02020603050405020304" pitchFamily="18" charset="0"/>
                <a:cs typeface="Times New Roman" panose="02020603050405020304" pitchFamily="18" charset="0"/>
              </a:rPr>
              <a:t>Strategy (if applicable):*   - If you plan to monetize the application, describe your pricing model (e.g., subscription-based, freemium) and any additional features or services for premium users</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Future </a:t>
            </a:r>
            <a:r>
              <a:rPr lang="en-US" dirty="0">
                <a:latin typeface="Times New Roman" panose="02020603050405020304" pitchFamily="18" charset="0"/>
                <a:cs typeface="Times New Roman" panose="02020603050405020304" pitchFamily="18" charset="0"/>
              </a:rPr>
              <a:t>Enhancements:*   - Discuss potential future enhancements such as mobile app development, integration with learning management systems (LMS), or advanced analytics for user engagement.7. *Conclusion:*   - Summarize the key points of your project overview and emphasize the benefits it will bring to teachers and students in terms of efficient content sharing and enhanced learning experiences.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33606" y="1271371"/>
            <a:ext cx="8363089" cy="2677656"/>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Database Modeling </a:t>
            </a:r>
          </a:p>
          <a:p>
            <a:pPr marL="342900" indent="-34290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Interface </a:t>
            </a:r>
            <a:r>
              <a:rPr lang="en-US" dirty="0" smtClean="0">
                <a:latin typeface="Times New Roman" panose="02020603050405020304" pitchFamily="18" charset="0"/>
                <a:cs typeface="Times New Roman" panose="02020603050405020304" pitchFamily="18" charset="0"/>
              </a:rPr>
              <a:t>Modeling</a:t>
            </a:r>
          </a:p>
          <a:p>
            <a:pPr marL="342900" indent="-34290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Backend Development</a:t>
            </a:r>
          </a:p>
          <a:p>
            <a:pPr marL="342900" indent="-34290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Frontend Development</a:t>
            </a:r>
          </a:p>
          <a:p>
            <a:pPr marL="342900" indent="-34290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Testing</a:t>
            </a:r>
          </a:p>
          <a:p>
            <a:pPr marL="342900" indent="-34290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Deployment</a:t>
            </a:r>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xmlns=""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77873" y="633166"/>
            <a:ext cx="8832300" cy="451933"/>
          </a:xfrm>
        </p:spPr>
        <p:txBody>
          <a:bodyPr/>
          <a:lstStyle/>
          <a:p>
            <a:pPr algn="ctr"/>
            <a:r>
              <a:rPr lang="en-US" sz="1800" b="1" dirty="0" smtClean="0">
                <a:latin typeface="Times New Roman" panose="02020603050405020304" pitchFamily="18" charset="0"/>
                <a:cs typeface="Times New Roman" panose="02020603050405020304" pitchFamily="18" charset="0"/>
              </a:rPr>
              <a:t>Login Page</a:t>
            </a:r>
            <a:endParaRPr lang="en-US" sz="1800" b="1" dirty="0">
              <a:latin typeface="Times New Roman" panose="02020603050405020304" pitchFamily="18" charset="0"/>
              <a:cs typeface="Times New Roman" panose="02020603050405020304" pitchFamily="18" charset="0"/>
            </a:endParaRPr>
          </a:p>
        </p:txBody>
      </p:sp>
      <p:pic>
        <p:nvPicPr>
          <p:cNvPr id="5" name="Picture 4" descr="Academia - Campus Repository - Profile 1 - Microsoft​ Edge 10-04-2024 22_58_20.png"/>
          <p:cNvPicPr>
            <a:picLocks noChangeAspect="1"/>
          </p:cNvPicPr>
          <p:nvPr/>
        </p:nvPicPr>
        <p:blipFill>
          <a:blip r:embed="rId2"/>
          <a:stretch>
            <a:fillRect/>
          </a:stretch>
        </p:blipFill>
        <p:spPr>
          <a:xfrm>
            <a:off x="956442" y="1299546"/>
            <a:ext cx="6611006" cy="3523288"/>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225</TotalTime>
  <Words>817</Words>
  <Application>Microsoft Office PowerPoint</Application>
  <PresentationFormat>On-screen Show (16:9)</PresentationFormat>
  <Paragraphs>74</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Technology Used</vt:lpstr>
      <vt:lpstr>Modelling &amp; Results</vt:lpstr>
      <vt:lpstr>Login Page</vt:lpstr>
      <vt:lpstr>Home Page</vt:lpstr>
      <vt:lpstr>No access Page</vt:lpstr>
      <vt:lpstr>404 error Page</vt:lpstr>
      <vt:lpstr>Teacher home Page</vt:lpstr>
      <vt:lpstr>Sign up Page</vt:lpstr>
      <vt:lpstr>File uploaded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30</cp:revision>
  <dcterms:modified xsi:type="dcterms:W3CDTF">2024-04-10T18:05:38Z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