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99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F028F-7637-46E5-9261-B4F888D13F18}" type="datetimeFigureOut">
              <a:rPr lang="en-GB" smtClean="0"/>
              <a:t>04/05/2016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510A2B-CFC9-436B-B6FA-6A316298F0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892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E652-F38A-41EA-9F94-7414606268F5}" type="datetime1">
              <a:rPr lang="en-GB" smtClean="0"/>
              <a:t>04/05/2016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1BE9-5BA2-4CE2-BB14-612DFF450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471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9B54-C2A0-4FB2-97DC-36D9CC3DE29D}" type="datetime1">
              <a:rPr lang="en-GB" smtClean="0"/>
              <a:t>04/05/2016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1BE9-5BA2-4CE2-BB14-612DFF450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742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FC341-3820-4EF8-9BB8-A620EE2A3B7A}" type="datetime1">
              <a:rPr lang="en-GB" smtClean="0"/>
              <a:t>04/05/2016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1BE9-5BA2-4CE2-BB14-612DFF450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617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61CC-425D-4897-A75D-0134B1FF9903}" type="datetime1">
              <a:rPr lang="en-GB" smtClean="0"/>
              <a:t>04/05/2016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1BE9-5BA2-4CE2-BB14-612DFF450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25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563A4-0B18-455C-8653-68649403BB6E}" type="datetime1">
              <a:rPr lang="en-GB" smtClean="0"/>
              <a:t>04/05/2016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1BE9-5BA2-4CE2-BB14-612DFF450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139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A8019-D0EF-447C-8D0F-DC5AA04499E6}" type="datetime1">
              <a:rPr lang="en-GB" smtClean="0"/>
              <a:t>04/05/2016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1BE9-5BA2-4CE2-BB14-612DFF450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39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5455E-E163-413B-B6C8-FF9BA97797BF}" type="datetime1">
              <a:rPr lang="en-GB" smtClean="0"/>
              <a:t>04/05/2016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1BE9-5BA2-4CE2-BB14-612DFF450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629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8F909-10CB-4965-B85D-2EC3040A3CD6}" type="datetime1">
              <a:rPr lang="en-GB" smtClean="0"/>
              <a:t>04/05/2016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1BE9-5BA2-4CE2-BB14-612DFF450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574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69DFC-5499-410D-AC14-B35F16A9292B}" type="datetime1">
              <a:rPr lang="en-GB" smtClean="0"/>
              <a:t>04/05/2016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1BE9-5BA2-4CE2-BB14-612DFF450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403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6841-7F05-4B8F-A6E9-80E39E011915}" type="datetime1">
              <a:rPr lang="en-GB" smtClean="0"/>
              <a:t>04/05/2016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1BE9-5BA2-4CE2-BB14-612DFF450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231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21C0-69B3-4C41-88D6-7B4916C23583}" type="datetime1">
              <a:rPr lang="en-GB" smtClean="0"/>
              <a:t>04/05/2016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1BE9-5BA2-4CE2-BB14-612DFF450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078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DE763-A8BF-4A2C-952F-FACB4620072D}" type="datetime1">
              <a:rPr lang="en-GB" smtClean="0"/>
              <a:t>04/05/2016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A1BE9-5BA2-4CE2-BB14-612DFF450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769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6672"/>
            <a:ext cx="7954656" cy="4445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5536" y="836712"/>
            <a:ext cx="7954656" cy="504056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232336" y="820491"/>
            <a:ext cx="2417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UNDERSTANDNG CHILDREN’S </a:t>
            </a:r>
          </a:p>
          <a:p>
            <a:r>
              <a:rPr lang="en-GB" sz="1400" b="1" dirty="0" smtClean="0"/>
              <a:t>HEART SURGERY OUTCOMES</a:t>
            </a:r>
            <a:endParaRPr lang="en-GB" sz="1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06A1BE9-5BA2-4CE2-BB14-612DFF450D56}" type="slidenum">
              <a:rPr lang="en-GB" sz="1800" b="1">
                <a:solidFill>
                  <a:schemeClr val="tx1"/>
                </a:solidFill>
              </a:rPr>
              <a:pPr/>
              <a:t>1</a:t>
            </a:fld>
            <a:endParaRPr lang="en-GB" sz="18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595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6672"/>
            <a:ext cx="7954656" cy="4445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5536" y="836712"/>
            <a:ext cx="7954656" cy="504056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232336" y="820491"/>
            <a:ext cx="2417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UNDERSTANDNG CHILDREN’S </a:t>
            </a:r>
          </a:p>
          <a:p>
            <a:r>
              <a:rPr lang="en-GB" sz="1400" b="1" dirty="0" smtClean="0"/>
              <a:t>HEART SURGERY OUTCOMES</a:t>
            </a:r>
            <a:endParaRPr lang="en-GB" sz="14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1BE9-5BA2-4CE2-BB14-612DFF450D56}" type="slidenum">
              <a:rPr lang="en-GB" sz="1800" b="1" smtClean="0">
                <a:solidFill>
                  <a:schemeClr val="tx1"/>
                </a:solidFill>
              </a:rPr>
              <a:t>2</a:t>
            </a:fld>
            <a:endParaRPr lang="en-GB" sz="18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961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6672"/>
            <a:ext cx="7954656" cy="4445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5536" y="823064"/>
            <a:ext cx="7954656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232336" y="820491"/>
            <a:ext cx="2417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UNDERSTANDNG CHILDREN’S </a:t>
            </a:r>
          </a:p>
          <a:p>
            <a:r>
              <a:rPr lang="en-GB" sz="1400" b="1" dirty="0" smtClean="0"/>
              <a:t>HEART SURGERY OUTCOMES</a:t>
            </a:r>
            <a:endParaRPr lang="en-GB" sz="14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06A1BE9-5BA2-4CE2-BB14-612DFF450D56}" type="slidenum">
              <a:rPr lang="en-GB" sz="1800" b="1">
                <a:solidFill>
                  <a:schemeClr val="tx1"/>
                </a:solidFill>
              </a:rPr>
              <a:pPr/>
              <a:t>3</a:t>
            </a:fld>
            <a:endParaRPr lang="en-GB" sz="18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097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6672"/>
            <a:ext cx="7954656" cy="4445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5536" y="836712"/>
            <a:ext cx="795465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232336" y="820491"/>
            <a:ext cx="2417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UNDERSTANDNG CHILDREN’S </a:t>
            </a:r>
          </a:p>
          <a:p>
            <a:r>
              <a:rPr lang="en-GB" sz="1400" b="1" dirty="0" smtClean="0"/>
              <a:t>HEART SURGERY OUTCOMES</a:t>
            </a:r>
            <a:endParaRPr lang="en-GB" sz="1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06A1BE9-5BA2-4CE2-BB14-612DFF450D56}" type="slidenum">
              <a:rPr lang="en-GB" sz="1800" b="1">
                <a:solidFill>
                  <a:schemeClr val="tx1"/>
                </a:solidFill>
              </a:rPr>
              <a:pPr/>
              <a:t>4</a:t>
            </a:fld>
            <a:endParaRPr lang="en-GB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233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95536" y="332656"/>
            <a:ext cx="7954656" cy="7560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6672"/>
            <a:ext cx="7954656" cy="4445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395536" y="823064"/>
            <a:ext cx="7954656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043608" y="404664"/>
            <a:ext cx="3053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UNDERSTANDNG CHILDREN’S </a:t>
            </a:r>
          </a:p>
          <a:p>
            <a:r>
              <a:rPr lang="en-GB" b="1" dirty="0" smtClean="0"/>
              <a:t>HEART SURGERY OUTCOMES</a:t>
            </a:r>
            <a:endParaRPr lang="en-GB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06A1BE9-5BA2-4CE2-BB14-612DFF450D56}" type="slidenum">
              <a:rPr lang="en-GB" sz="1800" b="1">
                <a:solidFill>
                  <a:schemeClr val="tx1"/>
                </a:solidFill>
              </a:rPr>
              <a:pPr/>
              <a:t>5</a:t>
            </a:fld>
            <a:endParaRPr lang="en-GB" sz="18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614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30</Words>
  <Application>Microsoft Office PowerPoint</Application>
  <PresentationFormat>On-screen Show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Christina</dc:creator>
  <cp:lastModifiedBy>Christina</cp:lastModifiedBy>
  <cp:revision>1</cp:revision>
  <dcterms:created xsi:type="dcterms:W3CDTF">2016-05-04T13:18:19Z</dcterms:created>
  <dcterms:modified xsi:type="dcterms:W3CDTF">2016-05-04T13:26:18Z</dcterms:modified>
</cp:coreProperties>
</file>