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FF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6" autoAdjust="0"/>
    <p:restoredTop sz="94660"/>
  </p:normalViewPr>
  <p:slideViewPr>
    <p:cSldViewPr snapToGrid="0">
      <p:cViewPr>
        <p:scale>
          <a:sx n="136" d="100"/>
          <a:sy n="136" d="100"/>
        </p:scale>
        <p:origin x="96" y="-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9A165-07E3-4963-5DF6-174072273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74E7BF-03CC-3C0D-8089-7B7D8F065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43B34-5A53-C43B-631E-9967FB0A3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FC33-A8C5-42FF-8EFE-9A03769F59AE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6A0DD-61D9-A6AF-4B08-3581F40B5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F0DDD-561A-5517-2D34-BF2C6FC9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F6291-D5BE-4733-964F-F32357789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70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658B4-CEE5-B6E1-F6D3-4119FAA7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32DC22-B5C2-2AA1-52FE-E4F2D4414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6537F-920B-75FA-5794-87E997B89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FC33-A8C5-42FF-8EFE-9A03769F59AE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81260-8938-A6BB-763E-318F2F4A3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8BDFE-65CD-60FF-E18F-F6E9D7038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F6291-D5BE-4733-964F-F32357789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8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75B6C6-3208-9810-1125-874E84DE05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81A80A-BD4B-A814-9162-F50161E72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B5419-DB39-15DF-CD7C-D9C300F12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FC33-A8C5-42FF-8EFE-9A03769F59AE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6541B-C654-0BB9-8BB9-F3304D89C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1E86D-1972-743D-F41E-D4F8EE004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F6291-D5BE-4733-964F-F32357789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2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00DE8-7F18-839A-CBAB-4896D53D6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500C8-FE55-A0A5-C3B9-0923F0454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067DC-815C-44D3-62B2-F742AB1FA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FC33-A8C5-42FF-8EFE-9A03769F59AE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829C8-C293-37B0-E83D-85F89FAB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7A818-D1B0-DEED-A36A-5DC25117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F6291-D5BE-4733-964F-F32357789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1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357A1-F547-2B8E-E4B7-6D6E4F0E0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8EE95-CB3C-3305-DFA0-4574B4212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0F002-243B-B225-3604-A70179388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FC33-A8C5-42FF-8EFE-9A03769F59AE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83736-B5A5-29C7-C08C-369688385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397E7-9B07-3F95-340E-A64C92E4E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F6291-D5BE-4733-964F-F32357789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5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4FD9C-6A53-7A13-61F8-9CE5EA4E1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C2C5C-5102-3A84-4318-D6A6EECB8E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52D87A-CB18-7ED7-5EAE-EB777F406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34150-F9E9-0C38-9534-17019D7A4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FC33-A8C5-42FF-8EFE-9A03769F59AE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CE312-8F9C-C714-3CF1-44DA54F66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A2AA1-3CE4-97BE-3914-F50B5C346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F6291-D5BE-4733-964F-F32357789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2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CAC65-CB1C-FC95-B6D1-6D3E3F5A9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40126-1F38-BDDE-0BBB-418A4B3FB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C17022-3DE9-A01C-80B0-87301AD29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A8EBEF-7D92-4046-0CF2-09C0108DC0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B7C9DD-BA14-1FFF-4C41-777CC1C7D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00090-D015-49C2-8C79-31B8ADA96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FC33-A8C5-42FF-8EFE-9A03769F59AE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B8B2F4-F5FA-0FC1-B58B-2EA4B1DC0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BF6F0F-4C3A-09E9-6EA1-B2CBA6B8C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F6291-D5BE-4733-964F-F32357789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97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63481-952F-670A-7D09-408BA6EA7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087F2F-4AC5-3A1F-2876-28AE8BC0E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FC33-A8C5-42FF-8EFE-9A03769F59AE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5FB31A-A488-616D-1FC2-D09CDFD93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5EB1A-5313-0EBA-8B9E-A30FFD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F6291-D5BE-4733-964F-F32357789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58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15D07-4F98-9226-EF9F-220366EAF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FC33-A8C5-42FF-8EFE-9A03769F59AE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3C07E7-2906-CB71-BA7B-4EC482538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D7D0A-4D2F-A679-CE1F-9309BE00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F6291-D5BE-4733-964F-F32357789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2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F8DB3-20F0-0A15-627B-4BE03C4D5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F143-947E-F8BC-C0FA-665BC8AAC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9BCC95-FF25-7382-28D6-6191AE218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E914-BC9C-60AC-D6B7-6FEA017A3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FC33-A8C5-42FF-8EFE-9A03769F59AE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73D4E-9B10-E08D-817F-E775EA375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A1499-36C9-6FC8-FCD8-1E3BD0350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F6291-D5BE-4733-964F-F32357789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2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EAE4A-CF7D-7A94-ECE5-300C18C61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CB61E0-980D-C788-AD2D-0E74D47807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17F87-97C6-7472-0E41-09C0741D2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3989B-D54F-ABCD-1C26-7D0EB4C2F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FC33-A8C5-42FF-8EFE-9A03769F59AE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3B61C-73CB-8F50-A131-F80D5BA15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E1CC5-FDDD-95B6-50E6-B14D9E8D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F6291-D5BE-4733-964F-F32357789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56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2DD7F7-56EF-F005-0E7B-5DE8748A8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72D97-0953-3AB2-32F3-38104FAF3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B1418-44EC-C91D-328D-A32F47BEBD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4FC33-A8C5-42FF-8EFE-9A03769F59AE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896DA-66E4-FBD8-258D-65CBCF7EC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C610F-446E-5401-6470-B285C8254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F6291-D5BE-4733-964F-F32357789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81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ath.stackexchange.com/questions/114371/deriving-the-area-of-a-sector-of-an-ellipse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57DA53-C7B3-8782-AFB8-2435831ECF69}"/>
              </a:ext>
            </a:extLst>
          </p:cNvPr>
          <p:cNvSpPr txBox="1"/>
          <p:nvPr/>
        </p:nvSpPr>
        <p:spPr>
          <a:xfrm>
            <a:off x="606903" y="509798"/>
            <a:ext cx="872854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Basic approach for geometric factor:</a:t>
            </a:r>
          </a:p>
          <a:p>
            <a:r>
              <a:rPr lang="en-US" dirty="0"/>
              <a:t>Start with polygons and ellipses</a:t>
            </a:r>
          </a:p>
          <a:p>
            <a:r>
              <a:rPr lang="en-US" dirty="0"/>
              <a:t>Break polygons into triangles</a:t>
            </a:r>
          </a:p>
          <a:p>
            <a:r>
              <a:rPr lang="en-US" dirty="0"/>
              <a:t>Triangle defined by vectors: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p: offset of anchor corner from origin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a: vector from anchor corner to 2</a:t>
            </a:r>
            <a:r>
              <a:rPr lang="en-US" baseline="30000" dirty="0"/>
              <a:t>nd</a:t>
            </a:r>
            <a:r>
              <a:rPr lang="en-US" dirty="0"/>
              <a:t> corner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b: vector from anchor corner to 3</a:t>
            </a:r>
            <a:r>
              <a:rPr lang="en-US" baseline="30000" dirty="0"/>
              <a:t>rd</a:t>
            </a:r>
            <a:r>
              <a:rPr lang="en-US" dirty="0"/>
              <a:t> corner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 is parallel to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 is parallel to b-(</a:t>
            </a:r>
            <a:r>
              <a:rPr lang="en-US" dirty="0" err="1"/>
              <a:t>b.a</a:t>
            </a:r>
            <a:r>
              <a:rPr lang="en-US" dirty="0"/>
              <a:t>)a</a:t>
            </a:r>
          </a:p>
          <a:p>
            <a:r>
              <a:rPr lang="en-US" dirty="0"/>
              <a:t>Ellipse: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p: offset of center from origin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a: semimajor axis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b: </a:t>
            </a:r>
            <a:r>
              <a:rPr lang="en-US" dirty="0" err="1"/>
              <a:t>semiminor</a:t>
            </a:r>
            <a:r>
              <a:rPr lang="en-US" dirty="0"/>
              <a:t> axis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 is parallel to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 is parallel to b</a:t>
            </a:r>
          </a:p>
          <a:p>
            <a:r>
              <a:rPr lang="en-US" dirty="0"/>
              <a:t>Each object can provide x limits in its own coordinates</a:t>
            </a:r>
          </a:p>
          <a:p>
            <a:r>
              <a:rPr lang="en-US" dirty="0"/>
              <a:t>Each object also returns y limits for any given x, in it is own coordinates</a:t>
            </a:r>
          </a:p>
          <a:p>
            <a:r>
              <a:rPr lang="en-US" dirty="0"/>
              <a:t>Quadruple integral over x1,y1,x2,y2, with appropriate cosine weighting (two cosine factors)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067D4AE-8491-5911-F58D-6DCC6C69083F}"/>
              </a:ext>
            </a:extLst>
          </p:cNvPr>
          <p:cNvGrpSpPr/>
          <p:nvPr/>
        </p:nvGrpSpPr>
        <p:grpSpPr>
          <a:xfrm>
            <a:off x="8150527" y="317821"/>
            <a:ext cx="3225215" cy="1688846"/>
            <a:chOff x="7307108" y="617384"/>
            <a:chExt cx="3225215" cy="168884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E40F74E-6E5B-3262-C2CA-07D88DC1FDD3}"/>
                </a:ext>
              </a:extLst>
            </p:cNvPr>
            <p:cNvSpPr/>
            <p:nvPr/>
          </p:nvSpPr>
          <p:spPr>
            <a:xfrm rot="20828464">
              <a:off x="8079431" y="704005"/>
              <a:ext cx="2370967" cy="1003413"/>
            </a:xfrm>
            <a:custGeom>
              <a:avLst/>
              <a:gdLst>
                <a:gd name="connsiteX0" fmla="*/ 0 w 2370967"/>
                <a:gd name="connsiteY0" fmla="*/ 501706 h 1003413"/>
                <a:gd name="connsiteX1" fmla="*/ 1132885 w 2370967"/>
                <a:gd name="connsiteY1" fmla="*/ 0 h 1003413"/>
                <a:gd name="connsiteX2" fmla="*/ 2370967 w 2370967"/>
                <a:gd name="connsiteY2" fmla="*/ 1003413 h 1003413"/>
                <a:gd name="connsiteX3" fmla="*/ 0 w 2370967"/>
                <a:gd name="connsiteY3" fmla="*/ 501706 h 1003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0967" h="1003413">
                  <a:moveTo>
                    <a:pt x="0" y="501706"/>
                  </a:moveTo>
                  <a:lnTo>
                    <a:pt x="1132885" y="0"/>
                  </a:lnTo>
                  <a:lnTo>
                    <a:pt x="2370967" y="1003413"/>
                  </a:lnTo>
                  <a:lnTo>
                    <a:pt x="0" y="50170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BCF13F2-FBA9-4AF7-87B5-069EB86BCFBA}"/>
                </a:ext>
              </a:extLst>
            </p:cNvPr>
            <p:cNvCxnSpPr>
              <a:cxnSpLocks/>
              <a:stCxn id="5" idx="0"/>
              <a:endCxn id="5" idx="2"/>
            </p:cNvCxnSpPr>
            <p:nvPr/>
          </p:nvCxnSpPr>
          <p:spPr>
            <a:xfrm flipV="1">
              <a:off x="8109162" y="1431005"/>
              <a:ext cx="2423161" cy="385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43296CD-07BC-039F-D12D-BC9F643A1AF6}"/>
                </a:ext>
              </a:extLst>
            </p:cNvPr>
            <p:cNvCxnSpPr>
              <a:cxnSpLocks/>
              <a:stCxn id="5" idx="0"/>
              <a:endCxn id="5" idx="1"/>
            </p:cNvCxnSpPr>
            <p:nvPr/>
          </p:nvCxnSpPr>
          <p:spPr>
            <a:xfrm flipV="1">
              <a:off x="8109162" y="728293"/>
              <a:ext cx="992818" cy="74124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D19A489-D619-D302-8D7A-2AE527BCDA8E}"/>
                </a:ext>
              </a:extLst>
            </p:cNvPr>
            <p:cNvSpPr txBox="1"/>
            <p:nvPr/>
          </p:nvSpPr>
          <p:spPr>
            <a:xfrm>
              <a:off x="8885055" y="1586039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B6894A7-46A8-6A0F-A71C-95E7A3C1B7F4}"/>
                </a:ext>
              </a:extLst>
            </p:cNvPr>
            <p:cNvSpPr txBox="1"/>
            <p:nvPr/>
          </p:nvSpPr>
          <p:spPr>
            <a:xfrm>
              <a:off x="8373908" y="61738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C58F1B9-DDE9-0A7A-02C4-C21E8B96F205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 flipV="1">
              <a:off x="7307108" y="1469542"/>
              <a:ext cx="802054" cy="8366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2097BCC-92DD-0544-0F7E-DF30CD741839}"/>
                </a:ext>
              </a:extLst>
            </p:cNvPr>
            <p:cNvSpPr txBox="1"/>
            <p:nvPr/>
          </p:nvSpPr>
          <p:spPr>
            <a:xfrm>
              <a:off x="7504670" y="158603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8607542-9FAA-1D9D-0990-D7694BF1D8ED}"/>
                </a:ext>
              </a:extLst>
            </p:cNvPr>
            <p:cNvGrpSpPr/>
            <p:nvPr/>
          </p:nvGrpSpPr>
          <p:grpSpPr>
            <a:xfrm>
              <a:off x="7307108" y="2062568"/>
              <a:ext cx="307497" cy="243662"/>
              <a:chOff x="9945112" y="2661379"/>
              <a:chExt cx="307497" cy="243662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C71501CD-C171-961F-8ED4-52439E885512}"/>
                  </a:ext>
                </a:extLst>
              </p:cNvPr>
              <p:cNvCxnSpPr/>
              <p:nvPr/>
            </p:nvCxnSpPr>
            <p:spPr>
              <a:xfrm>
                <a:off x="9945112" y="2905041"/>
                <a:ext cx="30749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3A74DBDF-745C-55EB-802E-568251FBE5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45112" y="2661379"/>
                <a:ext cx="0" cy="2436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A8FBB370-C24E-52AA-7CFF-241E1F23FF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45112" y="2771955"/>
                <a:ext cx="231298" cy="1330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3395530-7D92-39D3-AEDF-BC8EF16D6278}"/>
              </a:ext>
            </a:extLst>
          </p:cNvPr>
          <p:cNvGrpSpPr/>
          <p:nvPr/>
        </p:nvGrpSpPr>
        <p:grpSpPr>
          <a:xfrm>
            <a:off x="9714251" y="2148677"/>
            <a:ext cx="1636143" cy="1462394"/>
            <a:chOff x="8477460" y="2469540"/>
            <a:chExt cx="1636143" cy="1462394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B43DBEE-695A-887D-7330-DDE78B94714E}"/>
                </a:ext>
              </a:extLst>
            </p:cNvPr>
            <p:cNvSpPr/>
            <p:nvPr/>
          </p:nvSpPr>
          <p:spPr>
            <a:xfrm rot="19800000">
              <a:off x="8550161" y="2875293"/>
              <a:ext cx="1421451" cy="4761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81AD51F-A0E4-0241-0EC9-03B89F585DCF}"/>
                </a:ext>
              </a:extLst>
            </p:cNvPr>
            <p:cNvCxnSpPr>
              <a:cxnSpLocks/>
              <a:endCxn id="44" idx="6"/>
            </p:cNvCxnSpPr>
            <p:nvPr/>
          </p:nvCxnSpPr>
          <p:spPr>
            <a:xfrm flipV="1">
              <a:off x="9291881" y="2758001"/>
              <a:ext cx="584512" cy="31789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D05ABDD-00E5-35EC-DFCA-B0CC15123B4F}"/>
                </a:ext>
              </a:extLst>
            </p:cNvPr>
            <p:cNvCxnSpPr>
              <a:cxnSpLocks/>
              <a:endCxn id="44" idx="0"/>
            </p:cNvCxnSpPr>
            <p:nvPr/>
          </p:nvCxnSpPr>
          <p:spPr>
            <a:xfrm flipH="1" flipV="1">
              <a:off x="9141851" y="2907188"/>
              <a:ext cx="150030" cy="16871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7EFE19C-6181-0DA1-F2FF-A0CEB8957E99}"/>
                </a:ext>
              </a:extLst>
            </p:cNvPr>
            <p:cNvSpPr txBox="1"/>
            <p:nvPr/>
          </p:nvSpPr>
          <p:spPr>
            <a:xfrm>
              <a:off x="9818329" y="2469540"/>
              <a:ext cx="295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062FC15-321F-8BEA-8F0B-CC5BD4433ABD}"/>
                </a:ext>
              </a:extLst>
            </p:cNvPr>
            <p:cNvSpPr txBox="1"/>
            <p:nvPr/>
          </p:nvSpPr>
          <p:spPr>
            <a:xfrm>
              <a:off x="8884007" y="258766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6B21905-F2DC-51BC-4AB3-9C308F9671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77460" y="3075898"/>
              <a:ext cx="814421" cy="8560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3E7E7DB-DDB8-EE10-DA6E-9D744CBCA7F0}"/>
                </a:ext>
              </a:extLst>
            </p:cNvPr>
            <p:cNvSpPr txBox="1"/>
            <p:nvPr/>
          </p:nvSpPr>
          <p:spPr>
            <a:xfrm>
              <a:off x="8830237" y="350480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F62C180-E398-4D27-A9B2-5AA244C5A465}"/>
                </a:ext>
              </a:extLst>
            </p:cNvPr>
            <p:cNvGrpSpPr/>
            <p:nvPr/>
          </p:nvGrpSpPr>
          <p:grpSpPr>
            <a:xfrm>
              <a:off x="8477460" y="3688272"/>
              <a:ext cx="307497" cy="243662"/>
              <a:chOff x="9945112" y="2661379"/>
              <a:chExt cx="307497" cy="243662"/>
            </a:xfrm>
          </p:grpSpPr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47A9531D-A0AB-BE00-C59F-859F41292636}"/>
                  </a:ext>
                </a:extLst>
              </p:cNvPr>
              <p:cNvCxnSpPr/>
              <p:nvPr/>
            </p:nvCxnSpPr>
            <p:spPr>
              <a:xfrm>
                <a:off x="9945112" y="2905041"/>
                <a:ext cx="30749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7FEB17E3-FA01-D057-82CC-E77FA7E835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45112" y="2661379"/>
                <a:ext cx="0" cy="2436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7F2A8768-E114-BB48-3B82-65B1AFE627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45112" y="2771955"/>
                <a:ext cx="231298" cy="1330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F4CB517-3666-9060-6E52-DD706ACF3901}"/>
                  </a:ext>
                </a:extLst>
              </p:cNvPr>
              <p:cNvSpPr txBox="1"/>
              <p:nvPr/>
            </p:nvSpPr>
            <p:spPr>
              <a:xfrm>
                <a:off x="606903" y="5609432"/>
                <a:ext cx="5867760" cy="6705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b>
                                  </m:sSub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nary>
                                    <m:nary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</m:func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func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F4CB517-3666-9060-6E52-DD706ACF3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03" y="5609432"/>
                <a:ext cx="5867760" cy="6705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077B9A2-E591-4173-AB44-ABB204C9CCEC}"/>
                  </a:ext>
                </a:extLst>
              </p:cNvPr>
              <p:cNvSpPr txBox="1"/>
              <p:nvPr/>
            </p:nvSpPr>
            <p:spPr>
              <a:xfrm>
                <a:off x="9876111" y="3759750"/>
                <a:ext cx="1251176" cy="5949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077B9A2-E591-4173-AB44-ABB204C9C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111" y="3759750"/>
                <a:ext cx="1251176" cy="594971"/>
              </a:xfrm>
              <a:prstGeom prst="rect">
                <a:avLst/>
              </a:prstGeom>
              <a:blipFill>
                <a:blip r:embed="rId3"/>
                <a:stretch>
                  <a:fillRect l="-2927" t="-23711" r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F3E985A-4CA4-2220-6D3C-104DDF0B9BF6}"/>
                  </a:ext>
                </a:extLst>
              </p:cNvPr>
              <p:cNvSpPr txBox="1"/>
              <p:nvPr/>
            </p:nvSpPr>
            <p:spPr>
              <a:xfrm>
                <a:off x="9648457" y="5213968"/>
                <a:ext cx="2421560" cy="9972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F3E985A-4CA4-2220-6D3C-104DDF0B9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8457" y="5213968"/>
                <a:ext cx="2421560" cy="9972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BEAA7AC-2243-1BDE-FB17-ADAEDA344002}"/>
                  </a:ext>
                </a:extLst>
              </p:cNvPr>
              <p:cNvSpPr txBox="1"/>
              <p:nvPr/>
            </p:nvSpPr>
            <p:spPr>
              <a:xfrm>
                <a:off x="9613249" y="4208371"/>
                <a:ext cx="2363724" cy="9972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BEAA7AC-2243-1BDE-FB17-ADAEDA3440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3249" y="4208371"/>
                <a:ext cx="2363724" cy="9972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005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57DA53-C7B3-8782-AFB8-2435831ECF69}"/>
              </a:ext>
            </a:extLst>
          </p:cNvPr>
          <p:cNvSpPr txBox="1"/>
          <p:nvPr/>
        </p:nvSpPr>
        <p:spPr>
          <a:xfrm>
            <a:off x="156738" y="595174"/>
            <a:ext cx="59189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Basic approach for angular response:</a:t>
            </a:r>
          </a:p>
          <a:p>
            <a:r>
              <a:rPr lang="en-US" dirty="0"/>
              <a:t>Start with polygons and ellipses</a:t>
            </a:r>
          </a:p>
          <a:p>
            <a:r>
              <a:rPr lang="en-US" dirty="0"/>
              <a:t>Break polygons into triangles</a:t>
            </a:r>
          </a:p>
          <a:p>
            <a:r>
              <a:rPr lang="en-US" dirty="0"/>
              <a:t>For a given </a:t>
            </a:r>
            <a:r>
              <a:rPr lang="en-US" dirty="0" err="1"/>
              <a:t>theta,phi</a:t>
            </a:r>
            <a:r>
              <a:rPr lang="en-US" dirty="0"/>
              <a:t>, define unit vector q that gives orientation of rays</a:t>
            </a:r>
          </a:p>
          <a:p>
            <a:r>
              <a:rPr lang="en-US" dirty="0"/>
              <a:t>Rotate triangles and ellipses into plane perpendicular to q. Still triangles and ellipses.</a:t>
            </a:r>
          </a:p>
          <a:p>
            <a:r>
              <a:rPr lang="en-US" dirty="0"/>
              <a:t>Compute area overlap as if rotated elements were coplanar.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 overlap region from all points of intersection between boundaries of two shapes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a patch object with either straight or curve (arc of ellipse chord) sides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curved edges, chop off to polygon, and compute leftover pieces as ellipse chord-arc areas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polygons, break into triangles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B8C23D4-C688-6077-310D-6C210A6C273D}"/>
              </a:ext>
            </a:extLst>
          </p:cNvPr>
          <p:cNvSpPr/>
          <p:nvPr/>
        </p:nvSpPr>
        <p:spPr>
          <a:xfrm rot="19800000">
            <a:off x="6343341" y="847845"/>
            <a:ext cx="1497027" cy="540525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77C95B-3B66-D05A-21CC-C5874E96913E}"/>
              </a:ext>
            </a:extLst>
          </p:cNvPr>
          <p:cNvSpPr/>
          <p:nvPr/>
        </p:nvSpPr>
        <p:spPr>
          <a:xfrm rot="1800000">
            <a:off x="6487731" y="947712"/>
            <a:ext cx="1497027" cy="841572"/>
          </a:xfrm>
          <a:prstGeom prst="ellipse">
            <a:avLst/>
          </a:prstGeom>
          <a:solidFill>
            <a:srgbClr val="0070C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10300B-1333-3259-CB52-ADE4E6F7A9DD}"/>
              </a:ext>
            </a:extLst>
          </p:cNvPr>
          <p:cNvSpPr/>
          <p:nvPr/>
        </p:nvSpPr>
        <p:spPr>
          <a:xfrm rot="1800000">
            <a:off x="8792611" y="827681"/>
            <a:ext cx="1497027" cy="841572"/>
          </a:xfrm>
          <a:prstGeom prst="ellipse">
            <a:avLst/>
          </a:prstGeom>
          <a:solidFill>
            <a:srgbClr val="0070C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2D11B2-DD1C-C29C-24F4-7ACE6769140E}"/>
              </a:ext>
            </a:extLst>
          </p:cNvPr>
          <p:cNvSpPr/>
          <p:nvPr/>
        </p:nvSpPr>
        <p:spPr>
          <a:xfrm rot="20828464">
            <a:off x="8701430" y="655296"/>
            <a:ext cx="2370967" cy="1003413"/>
          </a:xfrm>
          <a:custGeom>
            <a:avLst/>
            <a:gdLst>
              <a:gd name="connsiteX0" fmla="*/ 0 w 2370967"/>
              <a:gd name="connsiteY0" fmla="*/ 501706 h 1003413"/>
              <a:gd name="connsiteX1" fmla="*/ 1132885 w 2370967"/>
              <a:gd name="connsiteY1" fmla="*/ 0 h 1003413"/>
              <a:gd name="connsiteX2" fmla="*/ 2370967 w 2370967"/>
              <a:gd name="connsiteY2" fmla="*/ 1003413 h 1003413"/>
              <a:gd name="connsiteX3" fmla="*/ 0 w 2370967"/>
              <a:gd name="connsiteY3" fmla="*/ 501706 h 1003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0967" h="1003413">
                <a:moveTo>
                  <a:pt x="0" y="501706"/>
                </a:moveTo>
                <a:lnTo>
                  <a:pt x="1132885" y="0"/>
                </a:lnTo>
                <a:lnTo>
                  <a:pt x="2370967" y="1003413"/>
                </a:lnTo>
                <a:lnTo>
                  <a:pt x="0" y="501706"/>
                </a:lnTo>
                <a:close/>
              </a:path>
            </a:pathLst>
          </a:cu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16594AD-42AA-7607-FF04-8F49B176B712}"/>
              </a:ext>
            </a:extLst>
          </p:cNvPr>
          <p:cNvSpPr/>
          <p:nvPr/>
        </p:nvSpPr>
        <p:spPr>
          <a:xfrm rot="20828464">
            <a:off x="7801865" y="2174338"/>
            <a:ext cx="2370967" cy="1003413"/>
          </a:xfrm>
          <a:custGeom>
            <a:avLst/>
            <a:gdLst>
              <a:gd name="connsiteX0" fmla="*/ 0 w 2370967"/>
              <a:gd name="connsiteY0" fmla="*/ 501706 h 1003413"/>
              <a:gd name="connsiteX1" fmla="*/ 1132885 w 2370967"/>
              <a:gd name="connsiteY1" fmla="*/ 0 h 1003413"/>
              <a:gd name="connsiteX2" fmla="*/ 2370967 w 2370967"/>
              <a:gd name="connsiteY2" fmla="*/ 1003413 h 1003413"/>
              <a:gd name="connsiteX3" fmla="*/ 0 w 2370967"/>
              <a:gd name="connsiteY3" fmla="*/ 501706 h 1003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0967" h="1003413">
                <a:moveTo>
                  <a:pt x="0" y="501706"/>
                </a:moveTo>
                <a:lnTo>
                  <a:pt x="1132885" y="0"/>
                </a:lnTo>
                <a:lnTo>
                  <a:pt x="2370967" y="1003413"/>
                </a:lnTo>
                <a:lnTo>
                  <a:pt x="0" y="501706"/>
                </a:lnTo>
                <a:close/>
              </a:path>
            </a:pathLst>
          </a:cu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3250936-1926-6210-C443-196F5C42908E}"/>
              </a:ext>
            </a:extLst>
          </p:cNvPr>
          <p:cNvSpPr/>
          <p:nvPr/>
        </p:nvSpPr>
        <p:spPr>
          <a:xfrm rot="2114578">
            <a:off x="8352982" y="2196330"/>
            <a:ext cx="1077332" cy="869120"/>
          </a:xfrm>
          <a:custGeom>
            <a:avLst/>
            <a:gdLst>
              <a:gd name="connsiteX0" fmla="*/ 0 w 2370967"/>
              <a:gd name="connsiteY0" fmla="*/ 501706 h 1003413"/>
              <a:gd name="connsiteX1" fmla="*/ 1132885 w 2370967"/>
              <a:gd name="connsiteY1" fmla="*/ 0 h 1003413"/>
              <a:gd name="connsiteX2" fmla="*/ 2370967 w 2370967"/>
              <a:gd name="connsiteY2" fmla="*/ 1003413 h 1003413"/>
              <a:gd name="connsiteX3" fmla="*/ 0 w 2370967"/>
              <a:gd name="connsiteY3" fmla="*/ 501706 h 1003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0967" h="1003413">
                <a:moveTo>
                  <a:pt x="0" y="501706"/>
                </a:moveTo>
                <a:lnTo>
                  <a:pt x="1132885" y="0"/>
                </a:lnTo>
                <a:lnTo>
                  <a:pt x="2370967" y="1003413"/>
                </a:lnTo>
                <a:lnTo>
                  <a:pt x="0" y="501706"/>
                </a:lnTo>
                <a:close/>
              </a:path>
            </a:pathLst>
          </a:cu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AE353B-ECE1-726C-7018-CB5DE87610C8}"/>
              </a:ext>
            </a:extLst>
          </p:cNvPr>
          <p:cNvSpPr/>
          <p:nvPr/>
        </p:nvSpPr>
        <p:spPr>
          <a:xfrm>
            <a:off x="6557875" y="852692"/>
            <a:ext cx="1015377" cy="684398"/>
          </a:xfrm>
          <a:custGeom>
            <a:avLst/>
            <a:gdLst>
              <a:gd name="connsiteX0" fmla="*/ 0 w 1015377"/>
              <a:gd name="connsiteY0" fmla="*/ 325369 h 684398"/>
              <a:gd name="connsiteX1" fmla="*/ 454395 w 1015377"/>
              <a:gd name="connsiteY1" fmla="*/ 0 h 684398"/>
              <a:gd name="connsiteX2" fmla="*/ 1015377 w 1015377"/>
              <a:gd name="connsiteY2" fmla="*/ 241222 h 684398"/>
              <a:gd name="connsiteX3" fmla="*/ 235612 w 1015377"/>
              <a:gd name="connsiteY3" fmla="*/ 684398 h 684398"/>
              <a:gd name="connsiteX4" fmla="*/ 0 w 1015377"/>
              <a:gd name="connsiteY4" fmla="*/ 325369 h 684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5377" h="684398">
                <a:moveTo>
                  <a:pt x="0" y="325369"/>
                </a:moveTo>
                <a:lnTo>
                  <a:pt x="454395" y="0"/>
                </a:lnTo>
                <a:lnTo>
                  <a:pt x="1015377" y="241222"/>
                </a:lnTo>
                <a:lnTo>
                  <a:pt x="235612" y="684398"/>
                </a:lnTo>
                <a:lnTo>
                  <a:pt x="0" y="325369"/>
                </a:lnTo>
                <a:close/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AA45B42-7DA5-11D7-5703-D0049D40EB97}"/>
              </a:ext>
            </a:extLst>
          </p:cNvPr>
          <p:cNvSpPr/>
          <p:nvPr/>
        </p:nvSpPr>
        <p:spPr>
          <a:xfrm>
            <a:off x="6557875" y="848536"/>
            <a:ext cx="1015377" cy="688554"/>
          </a:xfrm>
          <a:custGeom>
            <a:avLst/>
            <a:gdLst>
              <a:gd name="connsiteX0" fmla="*/ 0 w 1015377"/>
              <a:gd name="connsiteY0" fmla="*/ 325369 h 684398"/>
              <a:gd name="connsiteX1" fmla="*/ 454395 w 1015377"/>
              <a:gd name="connsiteY1" fmla="*/ 0 h 684398"/>
              <a:gd name="connsiteX2" fmla="*/ 1015377 w 1015377"/>
              <a:gd name="connsiteY2" fmla="*/ 241222 h 684398"/>
              <a:gd name="connsiteX3" fmla="*/ 235612 w 1015377"/>
              <a:gd name="connsiteY3" fmla="*/ 684398 h 684398"/>
              <a:gd name="connsiteX4" fmla="*/ 0 w 1015377"/>
              <a:gd name="connsiteY4" fmla="*/ 325369 h 684398"/>
              <a:gd name="connsiteX0" fmla="*/ 0 w 1015377"/>
              <a:gd name="connsiteY0" fmla="*/ 325369 h 684398"/>
              <a:gd name="connsiteX1" fmla="*/ 454395 w 1015377"/>
              <a:gd name="connsiteY1" fmla="*/ 0 h 684398"/>
              <a:gd name="connsiteX2" fmla="*/ 1015377 w 1015377"/>
              <a:gd name="connsiteY2" fmla="*/ 241222 h 684398"/>
              <a:gd name="connsiteX3" fmla="*/ 235612 w 1015377"/>
              <a:gd name="connsiteY3" fmla="*/ 684398 h 684398"/>
              <a:gd name="connsiteX4" fmla="*/ 0 w 1015377"/>
              <a:gd name="connsiteY4" fmla="*/ 325369 h 684398"/>
              <a:gd name="connsiteX0" fmla="*/ 0 w 1017568"/>
              <a:gd name="connsiteY0" fmla="*/ 326337 h 685366"/>
              <a:gd name="connsiteX1" fmla="*/ 454395 w 1017568"/>
              <a:gd name="connsiteY1" fmla="*/ 968 h 685366"/>
              <a:gd name="connsiteX2" fmla="*/ 1015377 w 1017568"/>
              <a:gd name="connsiteY2" fmla="*/ 242190 h 685366"/>
              <a:gd name="connsiteX3" fmla="*/ 235612 w 1017568"/>
              <a:gd name="connsiteY3" fmla="*/ 685366 h 685366"/>
              <a:gd name="connsiteX4" fmla="*/ 0 w 1017568"/>
              <a:gd name="connsiteY4" fmla="*/ 326337 h 685366"/>
              <a:gd name="connsiteX0" fmla="*/ 0 w 1017568"/>
              <a:gd name="connsiteY0" fmla="*/ 326337 h 685366"/>
              <a:gd name="connsiteX1" fmla="*/ 454395 w 1017568"/>
              <a:gd name="connsiteY1" fmla="*/ 968 h 685366"/>
              <a:gd name="connsiteX2" fmla="*/ 1015377 w 1017568"/>
              <a:gd name="connsiteY2" fmla="*/ 242190 h 685366"/>
              <a:gd name="connsiteX3" fmla="*/ 235612 w 1017568"/>
              <a:gd name="connsiteY3" fmla="*/ 685366 h 685366"/>
              <a:gd name="connsiteX4" fmla="*/ 0 w 1017568"/>
              <a:gd name="connsiteY4" fmla="*/ 326337 h 685366"/>
              <a:gd name="connsiteX0" fmla="*/ 7330 w 1024898"/>
              <a:gd name="connsiteY0" fmla="*/ 326337 h 685913"/>
              <a:gd name="connsiteX1" fmla="*/ 461725 w 1024898"/>
              <a:gd name="connsiteY1" fmla="*/ 968 h 685913"/>
              <a:gd name="connsiteX2" fmla="*/ 1022707 w 1024898"/>
              <a:gd name="connsiteY2" fmla="*/ 242190 h 685913"/>
              <a:gd name="connsiteX3" fmla="*/ 242942 w 1024898"/>
              <a:gd name="connsiteY3" fmla="*/ 685366 h 685913"/>
              <a:gd name="connsiteX4" fmla="*/ 7330 w 1024898"/>
              <a:gd name="connsiteY4" fmla="*/ 326337 h 685913"/>
              <a:gd name="connsiteX0" fmla="*/ 7330 w 1024748"/>
              <a:gd name="connsiteY0" fmla="*/ 328611 h 688187"/>
              <a:gd name="connsiteX1" fmla="*/ 257578 w 1024748"/>
              <a:gd name="connsiteY1" fmla="*/ 127295 h 688187"/>
              <a:gd name="connsiteX2" fmla="*/ 461725 w 1024748"/>
              <a:gd name="connsiteY2" fmla="*/ 3242 h 688187"/>
              <a:gd name="connsiteX3" fmla="*/ 1022707 w 1024748"/>
              <a:gd name="connsiteY3" fmla="*/ 244464 h 688187"/>
              <a:gd name="connsiteX4" fmla="*/ 242942 w 1024748"/>
              <a:gd name="connsiteY4" fmla="*/ 687640 h 688187"/>
              <a:gd name="connsiteX5" fmla="*/ 7330 w 1024748"/>
              <a:gd name="connsiteY5" fmla="*/ 328611 h 688187"/>
              <a:gd name="connsiteX0" fmla="*/ 7330 w 1024937"/>
              <a:gd name="connsiteY0" fmla="*/ 328611 h 688187"/>
              <a:gd name="connsiteX1" fmla="*/ 257578 w 1024937"/>
              <a:gd name="connsiteY1" fmla="*/ 127295 h 688187"/>
              <a:gd name="connsiteX2" fmla="*/ 503289 w 1024937"/>
              <a:gd name="connsiteY2" fmla="*/ 3242 h 688187"/>
              <a:gd name="connsiteX3" fmla="*/ 1022707 w 1024937"/>
              <a:gd name="connsiteY3" fmla="*/ 244464 h 688187"/>
              <a:gd name="connsiteX4" fmla="*/ 242942 w 1024937"/>
              <a:gd name="connsiteY4" fmla="*/ 687640 h 688187"/>
              <a:gd name="connsiteX5" fmla="*/ 7330 w 1024937"/>
              <a:gd name="connsiteY5" fmla="*/ 328611 h 688187"/>
              <a:gd name="connsiteX0" fmla="*/ 7330 w 1024937"/>
              <a:gd name="connsiteY0" fmla="*/ 326097 h 685673"/>
              <a:gd name="connsiteX1" fmla="*/ 257578 w 1024937"/>
              <a:gd name="connsiteY1" fmla="*/ 124781 h 685673"/>
              <a:gd name="connsiteX2" fmla="*/ 503289 w 1024937"/>
              <a:gd name="connsiteY2" fmla="*/ 728 h 685673"/>
              <a:gd name="connsiteX3" fmla="*/ 1022707 w 1024937"/>
              <a:gd name="connsiteY3" fmla="*/ 241950 h 685673"/>
              <a:gd name="connsiteX4" fmla="*/ 242942 w 1024937"/>
              <a:gd name="connsiteY4" fmla="*/ 685126 h 685673"/>
              <a:gd name="connsiteX5" fmla="*/ 7330 w 1024937"/>
              <a:gd name="connsiteY5" fmla="*/ 326097 h 685673"/>
              <a:gd name="connsiteX0" fmla="*/ 7330 w 1024937"/>
              <a:gd name="connsiteY0" fmla="*/ 325369 h 684945"/>
              <a:gd name="connsiteX1" fmla="*/ 257578 w 1024937"/>
              <a:gd name="connsiteY1" fmla="*/ 124053 h 684945"/>
              <a:gd name="connsiteX2" fmla="*/ 503289 w 1024937"/>
              <a:gd name="connsiteY2" fmla="*/ 0 h 684945"/>
              <a:gd name="connsiteX3" fmla="*/ 1022707 w 1024937"/>
              <a:gd name="connsiteY3" fmla="*/ 241222 h 684945"/>
              <a:gd name="connsiteX4" fmla="*/ 242942 w 1024937"/>
              <a:gd name="connsiteY4" fmla="*/ 684398 h 684945"/>
              <a:gd name="connsiteX5" fmla="*/ 7330 w 1024937"/>
              <a:gd name="connsiteY5" fmla="*/ 325369 h 684945"/>
              <a:gd name="connsiteX0" fmla="*/ 7330 w 1024838"/>
              <a:gd name="connsiteY0" fmla="*/ 329525 h 689101"/>
              <a:gd name="connsiteX1" fmla="*/ 257578 w 1024838"/>
              <a:gd name="connsiteY1" fmla="*/ 128209 h 689101"/>
              <a:gd name="connsiteX2" fmla="*/ 482507 w 1024838"/>
              <a:gd name="connsiteY2" fmla="*/ 0 h 689101"/>
              <a:gd name="connsiteX3" fmla="*/ 1022707 w 1024838"/>
              <a:gd name="connsiteY3" fmla="*/ 245378 h 689101"/>
              <a:gd name="connsiteX4" fmla="*/ 242942 w 1024838"/>
              <a:gd name="connsiteY4" fmla="*/ 688554 h 689101"/>
              <a:gd name="connsiteX5" fmla="*/ 7330 w 1024838"/>
              <a:gd name="connsiteY5" fmla="*/ 329525 h 689101"/>
              <a:gd name="connsiteX0" fmla="*/ 7330 w 1024838"/>
              <a:gd name="connsiteY0" fmla="*/ 329525 h 689101"/>
              <a:gd name="connsiteX1" fmla="*/ 482507 w 1024838"/>
              <a:gd name="connsiteY1" fmla="*/ 0 h 689101"/>
              <a:gd name="connsiteX2" fmla="*/ 1022707 w 1024838"/>
              <a:gd name="connsiteY2" fmla="*/ 245378 h 689101"/>
              <a:gd name="connsiteX3" fmla="*/ 242942 w 1024838"/>
              <a:gd name="connsiteY3" fmla="*/ 688554 h 689101"/>
              <a:gd name="connsiteX4" fmla="*/ 7330 w 1024838"/>
              <a:gd name="connsiteY4" fmla="*/ 329525 h 689101"/>
              <a:gd name="connsiteX0" fmla="*/ 7330 w 1024838"/>
              <a:gd name="connsiteY0" fmla="*/ 329525 h 689101"/>
              <a:gd name="connsiteX1" fmla="*/ 482507 w 1024838"/>
              <a:gd name="connsiteY1" fmla="*/ 0 h 689101"/>
              <a:gd name="connsiteX2" fmla="*/ 1022707 w 1024838"/>
              <a:gd name="connsiteY2" fmla="*/ 245378 h 689101"/>
              <a:gd name="connsiteX3" fmla="*/ 242942 w 1024838"/>
              <a:gd name="connsiteY3" fmla="*/ 688554 h 689101"/>
              <a:gd name="connsiteX4" fmla="*/ 7330 w 1024838"/>
              <a:gd name="connsiteY4" fmla="*/ 329525 h 689101"/>
              <a:gd name="connsiteX0" fmla="*/ 7330 w 1024784"/>
              <a:gd name="connsiteY0" fmla="*/ 329525 h 689101"/>
              <a:gd name="connsiteX1" fmla="*/ 482507 w 1024784"/>
              <a:gd name="connsiteY1" fmla="*/ 0 h 689101"/>
              <a:gd name="connsiteX2" fmla="*/ 1022707 w 1024784"/>
              <a:gd name="connsiteY2" fmla="*/ 245378 h 689101"/>
              <a:gd name="connsiteX3" fmla="*/ 242942 w 1024784"/>
              <a:gd name="connsiteY3" fmla="*/ 688554 h 689101"/>
              <a:gd name="connsiteX4" fmla="*/ 7330 w 1024784"/>
              <a:gd name="connsiteY4" fmla="*/ 329525 h 689101"/>
              <a:gd name="connsiteX0" fmla="*/ 7330 w 1022707"/>
              <a:gd name="connsiteY0" fmla="*/ 329525 h 689101"/>
              <a:gd name="connsiteX1" fmla="*/ 482507 w 1022707"/>
              <a:gd name="connsiteY1" fmla="*/ 0 h 689101"/>
              <a:gd name="connsiteX2" fmla="*/ 1022707 w 1022707"/>
              <a:gd name="connsiteY2" fmla="*/ 245378 h 689101"/>
              <a:gd name="connsiteX3" fmla="*/ 242942 w 1022707"/>
              <a:gd name="connsiteY3" fmla="*/ 688554 h 689101"/>
              <a:gd name="connsiteX4" fmla="*/ 7330 w 1022707"/>
              <a:gd name="connsiteY4" fmla="*/ 329525 h 689101"/>
              <a:gd name="connsiteX0" fmla="*/ 7330 w 1022707"/>
              <a:gd name="connsiteY0" fmla="*/ 329525 h 689101"/>
              <a:gd name="connsiteX1" fmla="*/ 482507 w 1022707"/>
              <a:gd name="connsiteY1" fmla="*/ 0 h 689101"/>
              <a:gd name="connsiteX2" fmla="*/ 1022707 w 1022707"/>
              <a:gd name="connsiteY2" fmla="*/ 245378 h 689101"/>
              <a:gd name="connsiteX3" fmla="*/ 242942 w 1022707"/>
              <a:gd name="connsiteY3" fmla="*/ 688554 h 689101"/>
              <a:gd name="connsiteX4" fmla="*/ 7330 w 1022707"/>
              <a:gd name="connsiteY4" fmla="*/ 329525 h 689101"/>
              <a:gd name="connsiteX0" fmla="*/ 5264 w 1020641"/>
              <a:gd name="connsiteY0" fmla="*/ 329525 h 688554"/>
              <a:gd name="connsiteX1" fmla="*/ 480441 w 1020641"/>
              <a:gd name="connsiteY1" fmla="*/ 0 h 688554"/>
              <a:gd name="connsiteX2" fmla="*/ 1020641 w 1020641"/>
              <a:gd name="connsiteY2" fmla="*/ 245378 h 688554"/>
              <a:gd name="connsiteX3" fmla="*/ 240876 w 1020641"/>
              <a:gd name="connsiteY3" fmla="*/ 688554 h 688554"/>
              <a:gd name="connsiteX4" fmla="*/ 5264 w 1020641"/>
              <a:gd name="connsiteY4" fmla="*/ 329525 h 688554"/>
              <a:gd name="connsiteX0" fmla="*/ 0 w 1015377"/>
              <a:gd name="connsiteY0" fmla="*/ 329525 h 688554"/>
              <a:gd name="connsiteX1" fmla="*/ 475177 w 1015377"/>
              <a:gd name="connsiteY1" fmla="*/ 0 h 688554"/>
              <a:gd name="connsiteX2" fmla="*/ 1015377 w 1015377"/>
              <a:gd name="connsiteY2" fmla="*/ 245378 h 688554"/>
              <a:gd name="connsiteX3" fmla="*/ 235612 w 1015377"/>
              <a:gd name="connsiteY3" fmla="*/ 688554 h 688554"/>
              <a:gd name="connsiteX4" fmla="*/ 0 w 1015377"/>
              <a:gd name="connsiteY4" fmla="*/ 329525 h 688554"/>
              <a:gd name="connsiteX0" fmla="*/ 0 w 1015377"/>
              <a:gd name="connsiteY0" fmla="*/ 329525 h 688554"/>
              <a:gd name="connsiteX1" fmla="*/ 475177 w 1015377"/>
              <a:gd name="connsiteY1" fmla="*/ 0 h 688554"/>
              <a:gd name="connsiteX2" fmla="*/ 1015377 w 1015377"/>
              <a:gd name="connsiteY2" fmla="*/ 245378 h 688554"/>
              <a:gd name="connsiteX3" fmla="*/ 235612 w 1015377"/>
              <a:gd name="connsiteY3" fmla="*/ 688554 h 688554"/>
              <a:gd name="connsiteX4" fmla="*/ 0 w 1015377"/>
              <a:gd name="connsiteY4" fmla="*/ 329525 h 68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5377" h="688554">
                <a:moveTo>
                  <a:pt x="0" y="329525"/>
                </a:moveTo>
                <a:cubicBezTo>
                  <a:pt x="77335" y="223079"/>
                  <a:pt x="347511" y="55589"/>
                  <a:pt x="475177" y="0"/>
                </a:cubicBezTo>
                <a:cubicBezTo>
                  <a:pt x="597849" y="25762"/>
                  <a:pt x="914681" y="135468"/>
                  <a:pt x="1015377" y="245378"/>
                </a:cubicBezTo>
                <a:cubicBezTo>
                  <a:pt x="941506" y="351131"/>
                  <a:pt x="404842" y="674529"/>
                  <a:pt x="235612" y="688554"/>
                </a:cubicBezTo>
                <a:cubicBezTo>
                  <a:pt x="124571" y="619452"/>
                  <a:pt x="17568" y="456060"/>
                  <a:pt x="0" y="329525"/>
                </a:cubicBezTo>
                <a:close/>
              </a:path>
            </a:pathLst>
          </a:cu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0553AEB-CA41-6AC1-9270-259EDFCA48CA}"/>
              </a:ext>
            </a:extLst>
          </p:cNvPr>
          <p:cNvSpPr/>
          <p:nvPr/>
        </p:nvSpPr>
        <p:spPr>
          <a:xfrm>
            <a:off x="1287747" y="5416863"/>
            <a:ext cx="3087672" cy="1293260"/>
          </a:xfrm>
          <a:prstGeom prst="ellipse">
            <a:avLst/>
          </a:prstGeom>
          <a:solidFill>
            <a:srgbClr val="0070C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241E58C-6D84-55B2-FCB0-D839C5C66A1C}"/>
              </a:ext>
            </a:extLst>
          </p:cNvPr>
          <p:cNvSpPr/>
          <p:nvPr/>
        </p:nvSpPr>
        <p:spPr>
          <a:xfrm>
            <a:off x="2845749" y="5553928"/>
            <a:ext cx="1376889" cy="787873"/>
          </a:xfrm>
          <a:custGeom>
            <a:avLst/>
            <a:gdLst>
              <a:gd name="connsiteX0" fmla="*/ 0 w 1461330"/>
              <a:gd name="connsiteY0" fmla="*/ 512748 h 512748"/>
              <a:gd name="connsiteX1" fmla="*/ 914400 w 1461330"/>
              <a:gd name="connsiteY1" fmla="*/ 0 h 512748"/>
              <a:gd name="connsiteX2" fmla="*/ 1461330 w 1461330"/>
              <a:gd name="connsiteY2" fmla="*/ 299103 h 512748"/>
              <a:gd name="connsiteX3" fmla="*/ 51274 w 1461330"/>
              <a:gd name="connsiteY3" fmla="*/ 504202 h 512748"/>
              <a:gd name="connsiteX0" fmla="*/ 0 w 1461330"/>
              <a:gd name="connsiteY0" fmla="*/ 512748 h 512748"/>
              <a:gd name="connsiteX1" fmla="*/ 914400 w 1461330"/>
              <a:gd name="connsiteY1" fmla="*/ 0 h 512748"/>
              <a:gd name="connsiteX2" fmla="*/ 1461330 w 1461330"/>
              <a:gd name="connsiteY2" fmla="*/ 299103 h 512748"/>
              <a:gd name="connsiteX0" fmla="*/ 0 w 1461330"/>
              <a:gd name="connsiteY0" fmla="*/ 512748 h 512748"/>
              <a:gd name="connsiteX1" fmla="*/ 914400 w 1461330"/>
              <a:gd name="connsiteY1" fmla="*/ 0 h 512748"/>
              <a:gd name="connsiteX2" fmla="*/ 1461330 w 1461330"/>
              <a:gd name="connsiteY2" fmla="*/ 299103 h 512748"/>
              <a:gd name="connsiteX3" fmla="*/ 0 w 1461330"/>
              <a:gd name="connsiteY3" fmla="*/ 512748 h 512748"/>
              <a:gd name="connsiteX0" fmla="*/ 0 w 1461330"/>
              <a:gd name="connsiteY0" fmla="*/ 530678 h 530678"/>
              <a:gd name="connsiteX1" fmla="*/ 926353 w 1461330"/>
              <a:gd name="connsiteY1" fmla="*/ 0 h 530678"/>
              <a:gd name="connsiteX2" fmla="*/ 1461330 w 1461330"/>
              <a:gd name="connsiteY2" fmla="*/ 317033 h 530678"/>
              <a:gd name="connsiteX3" fmla="*/ 0 w 1461330"/>
              <a:gd name="connsiteY3" fmla="*/ 530678 h 530678"/>
              <a:gd name="connsiteX0" fmla="*/ 0 w 1455353"/>
              <a:gd name="connsiteY0" fmla="*/ 530678 h 530678"/>
              <a:gd name="connsiteX1" fmla="*/ 926353 w 1455353"/>
              <a:gd name="connsiteY1" fmla="*/ 0 h 530678"/>
              <a:gd name="connsiteX2" fmla="*/ 1455353 w 1455353"/>
              <a:gd name="connsiteY2" fmla="*/ 311057 h 530678"/>
              <a:gd name="connsiteX3" fmla="*/ 0 w 1455353"/>
              <a:gd name="connsiteY3" fmla="*/ 530678 h 530678"/>
              <a:gd name="connsiteX0" fmla="*/ 0 w 1376889"/>
              <a:gd name="connsiteY0" fmla="*/ 530678 h 787873"/>
              <a:gd name="connsiteX1" fmla="*/ 926353 w 1376889"/>
              <a:gd name="connsiteY1" fmla="*/ 0 h 787873"/>
              <a:gd name="connsiteX2" fmla="*/ 1376889 w 1376889"/>
              <a:gd name="connsiteY2" fmla="*/ 787873 h 787873"/>
              <a:gd name="connsiteX3" fmla="*/ 0 w 1376889"/>
              <a:gd name="connsiteY3" fmla="*/ 530678 h 787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6889" h="787873">
                <a:moveTo>
                  <a:pt x="0" y="530678"/>
                </a:moveTo>
                <a:lnTo>
                  <a:pt x="926353" y="0"/>
                </a:lnTo>
                <a:lnTo>
                  <a:pt x="1376889" y="787873"/>
                </a:lnTo>
                <a:lnTo>
                  <a:pt x="0" y="530678"/>
                </a:lnTo>
                <a:close/>
              </a:path>
            </a:pathLst>
          </a:cu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FB0B949-B92E-2EBE-6B1B-8D2F173D9E94}"/>
              </a:ext>
            </a:extLst>
          </p:cNvPr>
          <p:cNvSpPr/>
          <p:nvPr/>
        </p:nvSpPr>
        <p:spPr>
          <a:xfrm>
            <a:off x="3777130" y="5558118"/>
            <a:ext cx="599784" cy="784634"/>
          </a:xfrm>
          <a:custGeom>
            <a:avLst/>
            <a:gdLst>
              <a:gd name="connsiteX0" fmla="*/ 519953 w 519953"/>
              <a:gd name="connsiteY0" fmla="*/ 304800 h 304800"/>
              <a:gd name="connsiteX1" fmla="*/ 334683 w 519953"/>
              <a:gd name="connsiteY1" fmla="*/ 137458 h 304800"/>
              <a:gd name="connsiteX2" fmla="*/ 0 w 519953"/>
              <a:gd name="connsiteY2" fmla="*/ 0 h 304800"/>
              <a:gd name="connsiteX0" fmla="*/ 519953 w 519953"/>
              <a:gd name="connsiteY0" fmla="*/ 304800 h 304800"/>
              <a:gd name="connsiteX1" fmla="*/ 334683 w 519953"/>
              <a:gd name="connsiteY1" fmla="*/ 137458 h 304800"/>
              <a:gd name="connsiteX2" fmla="*/ 0 w 519953"/>
              <a:gd name="connsiteY2" fmla="*/ 0 h 304800"/>
              <a:gd name="connsiteX3" fmla="*/ 519953 w 519953"/>
              <a:gd name="connsiteY3" fmla="*/ 304800 h 304800"/>
              <a:gd name="connsiteX0" fmla="*/ 522327 w 522327"/>
              <a:gd name="connsiteY0" fmla="*/ 309113 h 309113"/>
              <a:gd name="connsiteX1" fmla="*/ 337057 w 522327"/>
              <a:gd name="connsiteY1" fmla="*/ 141771 h 309113"/>
              <a:gd name="connsiteX2" fmla="*/ 2374 w 522327"/>
              <a:gd name="connsiteY2" fmla="*/ 4313 h 309113"/>
              <a:gd name="connsiteX3" fmla="*/ 522327 w 522327"/>
              <a:gd name="connsiteY3" fmla="*/ 309113 h 309113"/>
              <a:gd name="connsiteX0" fmla="*/ 522327 w 534183"/>
              <a:gd name="connsiteY0" fmla="*/ 309113 h 311633"/>
              <a:gd name="connsiteX1" fmla="*/ 337057 w 534183"/>
              <a:gd name="connsiteY1" fmla="*/ 141771 h 311633"/>
              <a:gd name="connsiteX2" fmla="*/ 2374 w 534183"/>
              <a:gd name="connsiteY2" fmla="*/ 4313 h 311633"/>
              <a:gd name="connsiteX3" fmla="*/ 522327 w 534183"/>
              <a:gd name="connsiteY3" fmla="*/ 309113 h 311633"/>
              <a:gd name="connsiteX0" fmla="*/ 522327 w 522327"/>
              <a:gd name="connsiteY0" fmla="*/ 309113 h 309113"/>
              <a:gd name="connsiteX1" fmla="*/ 337057 w 522327"/>
              <a:gd name="connsiteY1" fmla="*/ 141771 h 309113"/>
              <a:gd name="connsiteX2" fmla="*/ 2374 w 522327"/>
              <a:gd name="connsiteY2" fmla="*/ 4313 h 309113"/>
              <a:gd name="connsiteX3" fmla="*/ 522327 w 522327"/>
              <a:gd name="connsiteY3" fmla="*/ 309113 h 309113"/>
              <a:gd name="connsiteX0" fmla="*/ 522327 w 522327"/>
              <a:gd name="connsiteY0" fmla="*/ 309113 h 309113"/>
              <a:gd name="connsiteX1" fmla="*/ 337057 w 522327"/>
              <a:gd name="connsiteY1" fmla="*/ 141771 h 309113"/>
              <a:gd name="connsiteX2" fmla="*/ 2374 w 522327"/>
              <a:gd name="connsiteY2" fmla="*/ 4313 h 309113"/>
              <a:gd name="connsiteX3" fmla="*/ 522327 w 522327"/>
              <a:gd name="connsiteY3" fmla="*/ 309113 h 309113"/>
              <a:gd name="connsiteX0" fmla="*/ 522327 w 522327"/>
              <a:gd name="connsiteY0" fmla="*/ 309113 h 309113"/>
              <a:gd name="connsiteX1" fmla="*/ 337057 w 522327"/>
              <a:gd name="connsiteY1" fmla="*/ 141771 h 309113"/>
              <a:gd name="connsiteX2" fmla="*/ 2374 w 522327"/>
              <a:gd name="connsiteY2" fmla="*/ 4313 h 309113"/>
              <a:gd name="connsiteX3" fmla="*/ 522327 w 522327"/>
              <a:gd name="connsiteY3" fmla="*/ 309113 h 309113"/>
              <a:gd name="connsiteX0" fmla="*/ 522505 w 522505"/>
              <a:gd name="connsiteY0" fmla="*/ 309416 h 309416"/>
              <a:gd name="connsiteX1" fmla="*/ 316110 w 522505"/>
              <a:gd name="connsiteY1" fmla="*/ 133020 h 309416"/>
              <a:gd name="connsiteX2" fmla="*/ 2552 w 522505"/>
              <a:gd name="connsiteY2" fmla="*/ 4616 h 309416"/>
              <a:gd name="connsiteX3" fmla="*/ 522505 w 522505"/>
              <a:gd name="connsiteY3" fmla="*/ 309416 h 309416"/>
              <a:gd name="connsiteX0" fmla="*/ 456113 w 456113"/>
              <a:gd name="connsiteY0" fmla="*/ 798303 h 798303"/>
              <a:gd name="connsiteX1" fmla="*/ 316110 w 456113"/>
              <a:gd name="connsiteY1" fmla="*/ 133020 h 798303"/>
              <a:gd name="connsiteX2" fmla="*/ 2552 w 456113"/>
              <a:gd name="connsiteY2" fmla="*/ 4616 h 798303"/>
              <a:gd name="connsiteX3" fmla="*/ 456113 w 456113"/>
              <a:gd name="connsiteY3" fmla="*/ 798303 h 798303"/>
              <a:gd name="connsiteX0" fmla="*/ 455271 w 475390"/>
              <a:gd name="connsiteY0" fmla="*/ 796282 h 796282"/>
              <a:gd name="connsiteX1" fmla="*/ 454088 w 475390"/>
              <a:gd name="connsiteY1" fmla="*/ 230587 h 796282"/>
              <a:gd name="connsiteX2" fmla="*/ 1710 w 475390"/>
              <a:gd name="connsiteY2" fmla="*/ 2595 h 796282"/>
              <a:gd name="connsiteX3" fmla="*/ 455271 w 475390"/>
              <a:gd name="connsiteY3" fmla="*/ 796282 h 796282"/>
              <a:gd name="connsiteX0" fmla="*/ 455271 w 600422"/>
              <a:gd name="connsiteY0" fmla="*/ 796282 h 808535"/>
              <a:gd name="connsiteX1" fmla="*/ 600422 w 600422"/>
              <a:gd name="connsiteY1" fmla="*/ 471067 h 808535"/>
              <a:gd name="connsiteX2" fmla="*/ 454088 w 600422"/>
              <a:gd name="connsiteY2" fmla="*/ 230587 h 808535"/>
              <a:gd name="connsiteX3" fmla="*/ 1710 w 600422"/>
              <a:gd name="connsiteY3" fmla="*/ 2595 h 808535"/>
              <a:gd name="connsiteX4" fmla="*/ 455271 w 600422"/>
              <a:gd name="connsiteY4" fmla="*/ 796282 h 808535"/>
              <a:gd name="connsiteX0" fmla="*/ 455271 w 600422"/>
              <a:gd name="connsiteY0" fmla="*/ 796282 h 796282"/>
              <a:gd name="connsiteX1" fmla="*/ 600422 w 600422"/>
              <a:gd name="connsiteY1" fmla="*/ 471067 h 796282"/>
              <a:gd name="connsiteX2" fmla="*/ 454088 w 600422"/>
              <a:gd name="connsiteY2" fmla="*/ 230587 h 796282"/>
              <a:gd name="connsiteX3" fmla="*/ 1710 w 600422"/>
              <a:gd name="connsiteY3" fmla="*/ 2595 h 796282"/>
              <a:gd name="connsiteX4" fmla="*/ 455271 w 600422"/>
              <a:gd name="connsiteY4" fmla="*/ 796282 h 796282"/>
              <a:gd name="connsiteX0" fmla="*/ 449235 w 600422"/>
              <a:gd name="connsiteY0" fmla="*/ 787229 h 787229"/>
              <a:gd name="connsiteX1" fmla="*/ 600422 w 600422"/>
              <a:gd name="connsiteY1" fmla="*/ 471067 h 787229"/>
              <a:gd name="connsiteX2" fmla="*/ 454088 w 600422"/>
              <a:gd name="connsiteY2" fmla="*/ 230587 h 787229"/>
              <a:gd name="connsiteX3" fmla="*/ 1710 w 600422"/>
              <a:gd name="connsiteY3" fmla="*/ 2595 h 787229"/>
              <a:gd name="connsiteX4" fmla="*/ 449235 w 600422"/>
              <a:gd name="connsiteY4" fmla="*/ 787229 h 787229"/>
              <a:gd name="connsiteX0" fmla="*/ 449235 w 600422"/>
              <a:gd name="connsiteY0" fmla="*/ 787229 h 787229"/>
              <a:gd name="connsiteX1" fmla="*/ 600422 w 600422"/>
              <a:gd name="connsiteY1" fmla="*/ 471067 h 787229"/>
              <a:gd name="connsiteX2" fmla="*/ 454088 w 600422"/>
              <a:gd name="connsiteY2" fmla="*/ 230587 h 787229"/>
              <a:gd name="connsiteX3" fmla="*/ 1710 w 600422"/>
              <a:gd name="connsiteY3" fmla="*/ 2595 h 787229"/>
              <a:gd name="connsiteX4" fmla="*/ 449235 w 600422"/>
              <a:gd name="connsiteY4" fmla="*/ 787229 h 787229"/>
              <a:gd name="connsiteX0" fmla="*/ 449235 w 601494"/>
              <a:gd name="connsiteY0" fmla="*/ 787229 h 787229"/>
              <a:gd name="connsiteX1" fmla="*/ 600422 w 601494"/>
              <a:gd name="connsiteY1" fmla="*/ 471067 h 787229"/>
              <a:gd name="connsiteX2" fmla="*/ 454088 w 601494"/>
              <a:gd name="connsiteY2" fmla="*/ 230587 h 787229"/>
              <a:gd name="connsiteX3" fmla="*/ 1710 w 601494"/>
              <a:gd name="connsiteY3" fmla="*/ 2595 h 787229"/>
              <a:gd name="connsiteX4" fmla="*/ 449235 w 601494"/>
              <a:gd name="connsiteY4" fmla="*/ 787229 h 787229"/>
              <a:gd name="connsiteX0" fmla="*/ 449235 w 601494"/>
              <a:gd name="connsiteY0" fmla="*/ 787229 h 787229"/>
              <a:gd name="connsiteX1" fmla="*/ 600422 w 601494"/>
              <a:gd name="connsiteY1" fmla="*/ 471067 h 787229"/>
              <a:gd name="connsiteX2" fmla="*/ 454088 w 601494"/>
              <a:gd name="connsiteY2" fmla="*/ 230587 h 787229"/>
              <a:gd name="connsiteX3" fmla="*/ 1710 w 601494"/>
              <a:gd name="connsiteY3" fmla="*/ 2595 h 787229"/>
              <a:gd name="connsiteX4" fmla="*/ 449235 w 601494"/>
              <a:gd name="connsiteY4" fmla="*/ 787229 h 787229"/>
              <a:gd name="connsiteX0" fmla="*/ 449223 w 601482"/>
              <a:gd name="connsiteY0" fmla="*/ 787487 h 787487"/>
              <a:gd name="connsiteX1" fmla="*/ 600410 w 601482"/>
              <a:gd name="connsiteY1" fmla="*/ 471325 h 787487"/>
              <a:gd name="connsiteX2" fmla="*/ 454076 w 601482"/>
              <a:gd name="connsiteY2" fmla="*/ 230845 h 787487"/>
              <a:gd name="connsiteX3" fmla="*/ 1698 w 601482"/>
              <a:gd name="connsiteY3" fmla="*/ 2853 h 787487"/>
              <a:gd name="connsiteX4" fmla="*/ 449223 w 601482"/>
              <a:gd name="connsiteY4" fmla="*/ 787487 h 787487"/>
              <a:gd name="connsiteX0" fmla="*/ 447525 w 599784"/>
              <a:gd name="connsiteY0" fmla="*/ 784634 h 784634"/>
              <a:gd name="connsiteX1" fmla="*/ 598712 w 599784"/>
              <a:gd name="connsiteY1" fmla="*/ 468472 h 784634"/>
              <a:gd name="connsiteX2" fmla="*/ 452378 w 599784"/>
              <a:gd name="connsiteY2" fmla="*/ 227992 h 784634"/>
              <a:gd name="connsiteX3" fmla="*/ 0 w 599784"/>
              <a:gd name="connsiteY3" fmla="*/ 0 h 784634"/>
              <a:gd name="connsiteX4" fmla="*/ 447525 w 599784"/>
              <a:gd name="connsiteY4" fmla="*/ 784634 h 78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9784" h="784634">
                <a:moveTo>
                  <a:pt x="447525" y="784634"/>
                </a:moveTo>
                <a:cubicBezTo>
                  <a:pt x="557369" y="683655"/>
                  <a:pt x="607963" y="562754"/>
                  <a:pt x="598712" y="468472"/>
                </a:cubicBezTo>
                <a:cubicBezTo>
                  <a:pt x="574372" y="374190"/>
                  <a:pt x="529027" y="305065"/>
                  <a:pt x="452378" y="227992"/>
                </a:cubicBezTo>
                <a:cubicBezTo>
                  <a:pt x="368737" y="156067"/>
                  <a:pt x="144156" y="38502"/>
                  <a:pt x="0" y="0"/>
                </a:cubicBezTo>
                <a:lnTo>
                  <a:pt x="447525" y="784634"/>
                </a:lnTo>
                <a:close/>
              </a:path>
            </a:pathLst>
          </a:custGeom>
          <a:solidFill>
            <a:srgbClr val="00B05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D2BEDC-D8E7-84B4-47FD-0DD07351E531}"/>
              </a:ext>
            </a:extLst>
          </p:cNvPr>
          <p:cNvSpPr txBox="1"/>
          <p:nvPr/>
        </p:nvSpPr>
        <p:spPr>
          <a:xfrm>
            <a:off x="3981313" y="574728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598F7E-9EC6-F235-85CC-C321D3B13D7D}"/>
              </a:ext>
            </a:extLst>
          </p:cNvPr>
          <p:cNvSpPr txBox="1"/>
          <p:nvPr/>
        </p:nvSpPr>
        <p:spPr>
          <a:xfrm>
            <a:off x="3534193" y="578827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0D9A42-5FF3-5BA2-FDD2-189B8CCB4C58}"/>
              </a:ext>
            </a:extLst>
          </p:cNvPr>
          <p:cNvSpPr txBox="1"/>
          <p:nvPr/>
        </p:nvSpPr>
        <p:spPr>
          <a:xfrm>
            <a:off x="5354646" y="5470287"/>
            <a:ext cx="35372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 A+B as ellipse sector area.</a:t>
            </a:r>
          </a:p>
          <a:p>
            <a:r>
              <a:rPr lang="en-US" dirty="0"/>
              <a:t>Compute A as triangle area.</a:t>
            </a:r>
          </a:p>
          <a:p>
            <a:r>
              <a:rPr lang="en-US" dirty="0"/>
              <a:t>B = (A+B)-A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616510-CCB2-E82F-A903-0015481371C5}"/>
              </a:ext>
            </a:extLst>
          </p:cNvPr>
          <p:cNvSpPr txBox="1"/>
          <p:nvPr/>
        </p:nvSpPr>
        <p:spPr>
          <a:xfrm>
            <a:off x="4375419" y="6465872"/>
            <a:ext cx="60948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https://math.stackexchange.com/questions/114371/deriving-the-area-of-a-sector-of-an-ellipse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80808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302</Words>
  <Application>Microsoft Office PowerPoint</Application>
  <PresentationFormat>Widescreen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 Paul O'Brien</dc:creator>
  <cp:lastModifiedBy>T Paul O'Brien</cp:lastModifiedBy>
  <cp:revision>2</cp:revision>
  <dcterms:created xsi:type="dcterms:W3CDTF">2023-02-16T13:49:22Z</dcterms:created>
  <dcterms:modified xsi:type="dcterms:W3CDTF">2023-02-16T14:35:37Z</dcterms:modified>
</cp:coreProperties>
</file>