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6D1BC-BAA0-40A2-A9A9-CD3601C7C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C9F100-CC09-482A-9EA5-55514E500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14994D-C4E2-4977-9A52-F90BB82C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610E-CF3A-4E9C-BB19-A91BA47390F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851D24-5314-49F2-8EAC-7D5FFB2A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BA14EF-FF6A-4F3F-A3DD-ACBD4E09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690A-E3C2-46AB-A17D-E6F33908DE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09A2B-45E3-47E5-86F0-0F7349ED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690B1A-1D6C-4254-A4AD-007B48779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7CD508-B67F-439E-8B57-E457BC7B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610E-CF3A-4E9C-BB19-A91BA47390F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AB40F6-06E1-4706-AC6C-8F2BF084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F2CFD9-C070-4CCB-8CC0-638CF5EC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690A-E3C2-46AB-A17D-E6F33908DE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BEE538E-1591-4200-ABAE-FC23C35A6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C0A792-243F-4609-82A5-280CE694E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754997-3B14-4CD9-BCE7-B18B64EE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610E-CF3A-4E9C-BB19-A91BA47390F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325E86-ABD0-4F54-B7F8-CB123F0C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7E6841-8910-40CF-B6A6-2DF2E7AB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690A-E3C2-46AB-A17D-E6F33908DE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8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FBC5E4-CC90-49EC-99BF-6178AAB6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AA1854-25D3-42D4-B292-AC7627449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C50D0A-400E-4282-90FA-474824D02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610E-CF3A-4E9C-BB19-A91BA47390F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EA5C5E-76F1-49C3-AF4D-B4E12B6F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AB7B91-2A70-4D79-8A49-B346E382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690A-E3C2-46AB-A17D-E6F33908DE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ADE150-6DEF-4D5E-9E8A-154895658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0E4AD3-02D8-45EC-B3F3-F229DE560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7D061D-7C29-46BA-8B29-83BB45FD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610E-CF3A-4E9C-BB19-A91BA47390F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9F7633-3B40-489B-8C2A-C85D2666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CDD443-53F0-4B85-8532-5AA7B63E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690A-E3C2-46AB-A17D-E6F33908DE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9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185AD1-DC8B-488F-8F9A-1CEF476F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367276-3007-47B9-B6E4-75EF4E3E4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FB28B2-CE5B-40C9-AF99-5676E3947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55E20E-E65B-463E-8123-159FC79F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610E-CF3A-4E9C-BB19-A91BA47390F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AEB509-3448-4230-A108-3EE3EC64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DE51CA-9485-4225-B30B-5438FFE5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690A-E3C2-46AB-A17D-E6F33908DE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0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291369-FF5B-4E20-8FEF-A51A53E6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DF3F13-66BB-416B-B23F-A2FF355FF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27483C-64A9-4795-9738-539494CDE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E2E470-2A38-4C5F-8B58-3929DC956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D51D807-8CC2-483F-B933-5591FC3F7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C24C247-BBF1-4114-B22D-2B5C476A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610E-CF3A-4E9C-BB19-A91BA47390F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20AE78F-8E8D-4EFD-95E3-328645BB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58B7C6C-1DD8-4C12-9233-86844395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690A-E3C2-46AB-A17D-E6F33908DE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2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B1ADB7-D47F-4565-AD99-9B88F192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1806932-8AB3-40F8-8C13-B032BF3C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610E-CF3A-4E9C-BB19-A91BA47390F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7CBE25-4519-4190-87F2-3E782B89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8D93FE-A5AB-4AA8-A841-1C853E95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690A-E3C2-46AB-A17D-E6F33908DE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5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05A4F5-1231-4754-A905-73780439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610E-CF3A-4E9C-BB19-A91BA47390F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8B07F28-386A-4CF6-B8BF-7CC373D9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26760E-A930-4791-AD1C-7B7E320B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690A-E3C2-46AB-A17D-E6F33908DE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AF196-4CEA-4A5A-BB2A-470B6014F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B98686-B3A2-465C-8598-BC3348C8E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D6B365-EE6E-4A06-8CA2-C4F3A4CBB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8766EB-C9E8-4253-9489-3EBCAD3E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610E-CF3A-4E9C-BB19-A91BA47390F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7BD5B4-DEB1-4CE4-8173-4C0BEFF3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73C777-3CA0-4E62-8059-DBDB3BDE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690A-E3C2-46AB-A17D-E6F33908DE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9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03251-2215-44E7-B72B-9884EA08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74A87EE-D0B6-4811-9185-49A7AA82A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CD9C95-2101-4CAA-96B8-506C05F04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257FCE-3B5A-4E95-99E7-84F32E17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610E-CF3A-4E9C-BB19-A91BA47390F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C26FCE-F789-48E1-8922-B2320D19C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3D5A16-45D4-4D5B-B8F1-482FA805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690A-E3C2-46AB-A17D-E6F33908DE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0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016393-48BB-4BA6-BE36-4C366F61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3FED0A-E9CC-42BD-AEC3-90D4D5DC1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0243D8-9898-4FE9-9689-D3DA3EA2C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4610E-CF3A-4E9C-BB19-A91BA47390F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DDCF31-8959-4A56-9C8B-310F4ABB7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CE66D5-77A3-4DA4-B453-41C7F6FEE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6690A-E3C2-46AB-A17D-E6F33908DE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2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1D3F4-FD2E-480E-9142-5C6E993213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Evidence that the TOM cannot be right in all cases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0A1AD6-E38F-4D83-B095-385991E458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Ulrich Schumann, Oct 2024</a:t>
            </a:r>
          </a:p>
        </p:txBody>
      </p:sp>
    </p:spTree>
    <p:extLst>
      <p:ext uri="{BB962C8B-B14F-4D97-AF65-F5344CB8AC3E}">
        <p14:creationId xmlns:p14="http://schemas.microsoft.com/office/powerpoint/2010/main" val="300274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CE7C2EA-76A5-4B7C-A5D2-53BC5235C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69" y="1818732"/>
            <a:ext cx="3533249" cy="503926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7D0B239-9D87-4F90-935B-B3E736A4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873" y="206502"/>
            <a:ext cx="10515600" cy="670573"/>
          </a:xfrm>
        </p:spPr>
        <p:txBody>
          <a:bodyPr>
            <a:normAutofit/>
          </a:bodyPr>
          <a:lstStyle/>
          <a:p>
            <a:r>
              <a:rPr lang="en-US" sz="2800" dirty="0"/>
              <a:t>Evidence that the TOM cannot be right in all cases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B503D5F-B618-40CC-87D2-D51C4DF22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9" y="1997996"/>
            <a:ext cx="3642977" cy="479512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2B8DAAA-A2FE-457B-A736-1B27745C3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422" y="2097204"/>
            <a:ext cx="3500330" cy="465247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AA1471-DC5B-4243-BD80-776C56972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3103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For some aircraft (e.g. B773), the max(TOM) exceed our MTOM values</a:t>
            </a:r>
          </a:p>
          <a:p>
            <a:r>
              <a:rPr lang="en-US" sz="2200" dirty="0"/>
              <a:t>Others stay far below our data MTOM value (A310)</a:t>
            </a:r>
          </a:p>
          <a:p>
            <a:r>
              <a:rPr lang="en-US" sz="2200" dirty="0"/>
              <a:t>For further ones (e.g., A310), the min(TOM) reaches below the OEM</a:t>
            </a:r>
          </a:p>
        </p:txBody>
      </p:sp>
      <p:sp>
        <p:nvSpPr>
          <p:cNvPr id="13" name="Raute 12">
            <a:extLst>
              <a:ext uri="{FF2B5EF4-FFF2-40B4-BE49-F238E27FC236}">
                <a16:creationId xmlns:a16="http://schemas.microsoft.com/office/drawing/2014/main" id="{D58B0300-67E8-4FF4-B79D-1D7DA000E366}"/>
              </a:ext>
            </a:extLst>
          </p:cNvPr>
          <p:cNvSpPr/>
          <p:nvPr/>
        </p:nvSpPr>
        <p:spPr>
          <a:xfrm>
            <a:off x="1156993" y="5731042"/>
            <a:ext cx="457196" cy="50385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1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0B239-9D87-4F90-935B-B3E736A4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873" y="281150"/>
            <a:ext cx="10515600" cy="670573"/>
          </a:xfrm>
        </p:spPr>
        <p:txBody>
          <a:bodyPr>
            <a:normAutofit/>
          </a:bodyPr>
          <a:lstStyle/>
          <a:p>
            <a:r>
              <a:rPr lang="en-US" sz="2800" dirty="0"/>
              <a:t>Evidence that the TOM cannot be right in all cases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AA1471-DC5B-4243-BD80-776C56972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625" y="1035698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For some aircraft (e.g. A319 ), the TOM is often close to specific discrete values constantly all over the year. </a:t>
            </a:r>
          </a:p>
          <a:p>
            <a:r>
              <a:rPr lang="en-US" sz="2200" dirty="0"/>
              <a:t>Others (e.g. the B738) do show far more variability and seasonal dependency 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579031-9546-4E4D-9371-1EFA1BA07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23" y="2197451"/>
            <a:ext cx="5614427" cy="412395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FFC7EC-BD94-4D76-BA58-C7A8BA9DC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594" y="2197451"/>
            <a:ext cx="5513843" cy="41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5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0B239-9D87-4F90-935B-B3E736A4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873" y="281150"/>
            <a:ext cx="10515600" cy="670573"/>
          </a:xfrm>
        </p:spPr>
        <p:txBody>
          <a:bodyPr>
            <a:normAutofit/>
          </a:bodyPr>
          <a:lstStyle/>
          <a:p>
            <a:r>
              <a:rPr lang="en-US" sz="2800" dirty="0"/>
              <a:t>Evidence that the TOM cannot be right in all cases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AA1471-DC5B-4243-BD80-776C56972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625" y="1035698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For some aircraft (e.g., B772 and B778), the TOM is mostly very low, all over the year.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E0A0D36-D578-49F7-8B85-B2D691CE6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39" y="1423008"/>
            <a:ext cx="5513843" cy="412395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86626F7-8A3C-4093-89E0-9EFA0EEC8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425" y="1506983"/>
            <a:ext cx="5513843" cy="412395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BC94928-A534-45A7-96D1-6633F8F471A7}"/>
              </a:ext>
            </a:extLst>
          </p:cNvPr>
          <p:cNvSpPr txBox="1"/>
          <p:nvPr/>
        </p:nvSpPr>
        <p:spPr>
          <a:xfrm>
            <a:off x="970384" y="5546960"/>
            <a:ext cx="9769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these two aircraft the TOW derived from the load factor equation shows very large rms errors (about 25%). </a:t>
            </a:r>
          </a:p>
          <a:p>
            <a:r>
              <a:rPr lang="en-US" dirty="0"/>
              <a:t>The rms errors get reduced and reach an optimum </a:t>
            </a:r>
            <a:r>
              <a:rPr lang="en-US"/>
              <a:t>of still 22 </a:t>
            </a:r>
            <a:r>
              <a:rPr lang="en-US" dirty="0"/>
              <a:t>% when the only open model parameter (</a:t>
            </a:r>
            <a:r>
              <a:rPr lang="en-US" dirty="0">
                <a:sym typeface="Symbol" panose="05050102010706020507" pitchFamily="18" charset="2"/>
              </a:rPr>
              <a:t></a:t>
            </a:r>
            <a:r>
              <a:rPr lang="en-US" dirty="0"/>
              <a:t>L/D)</a:t>
            </a:r>
            <a:r>
              <a:rPr lang="en-US" baseline="-25000" dirty="0"/>
              <a:t>o</a:t>
            </a:r>
            <a:r>
              <a:rPr lang="en-US" dirty="0"/>
              <a:t> is increased by 12 %. from its best-estimate PS table value</a:t>
            </a:r>
          </a:p>
        </p:txBody>
      </p:sp>
    </p:spTree>
    <p:extLst>
      <p:ext uri="{BB962C8B-B14F-4D97-AF65-F5344CB8AC3E}">
        <p14:creationId xmlns:p14="http://schemas.microsoft.com/office/powerpoint/2010/main" val="2635227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Breitbild</PresentationFormat>
  <Paragraphs>13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Office</vt:lpstr>
      <vt:lpstr>Evidence that the TOM cannot be right in all cases</vt:lpstr>
      <vt:lpstr>Evidence that the TOM cannot be right in all cases</vt:lpstr>
      <vt:lpstr>Evidence that the TOM cannot be right in all cases</vt:lpstr>
      <vt:lpstr>Evidence that the TOM cannot be right in all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Schumann, Ulrich</dc:creator>
  <cp:lastModifiedBy>Schumann, Ulrich</cp:lastModifiedBy>
  <cp:revision>11</cp:revision>
  <dcterms:created xsi:type="dcterms:W3CDTF">2024-10-22T20:43:25Z</dcterms:created>
  <dcterms:modified xsi:type="dcterms:W3CDTF">2024-10-27T20:22:04Z</dcterms:modified>
</cp:coreProperties>
</file>