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4" r:id="rId5"/>
    <p:sldId id="258" r:id="rId6"/>
    <p:sldId id="263" r:id="rId7"/>
    <p:sldId id="312" r:id="rId8"/>
    <p:sldId id="330" r:id="rId9"/>
    <p:sldId id="264" r:id="rId10"/>
    <p:sldId id="331" r:id="rId11"/>
    <p:sldId id="269" r:id="rId12"/>
    <p:sldId id="415" r:id="rId13"/>
    <p:sldId id="332" r:id="rId14"/>
    <p:sldId id="270" r:id="rId15"/>
    <p:sldId id="271" r:id="rId16"/>
    <p:sldId id="336" r:id="rId17"/>
    <p:sldId id="333" r:id="rId18"/>
    <p:sldId id="414" r:id="rId19"/>
    <p:sldId id="334" r:id="rId20"/>
    <p:sldId id="337" r:id="rId21"/>
    <p:sldId id="335" r:id="rId22"/>
    <p:sldId id="338" r:id="rId23"/>
    <p:sldId id="339" r:id="rId24"/>
    <p:sldId id="392" r:id="rId25"/>
    <p:sldId id="340" r:id="rId26"/>
    <p:sldId id="361" r:id="rId27"/>
    <p:sldId id="362" r:id="rId28"/>
    <p:sldId id="363" r:id="rId29"/>
    <p:sldId id="412" r:id="rId30"/>
    <p:sldId id="341" r:id="rId31"/>
    <p:sldId id="351" r:id="rId32"/>
    <p:sldId id="352" r:id="rId33"/>
    <p:sldId id="353" r:id="rId34"/>
    <p:sldId id="381" r:id="rId35"/>
    <p:sldId id="413" r:id="rId36"/>
    <p:sldId id="342" r:id="rId37"/>
    <p:sldId id="354" r:id="rId38"/>
    <p:sldId id="355" r:id="rId39"/>
    <p:sldId id="356" r:id="rId40"/>
    <p:sldId id="391" r:id="rId41"/>
    <p:sldId id="375" r:id="rId42"/>
    <p:sldId id="377" r:id="rId43"/>
    <p:sldId id="374" r:id="rId44"/>
    <p:sldId id="279" r:id="rId45"/>
    <p:sldId id="280"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7F7F7"/>
    <a:srgbClr val="00BE9C"/>
    <a:srgbClr val="14D3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3" autoAdjust="0"/>
    <p:restoredTop sz="94660"/>
  </p:normalViewPr>
  <p:slideViewPr>
    <p:cSldViewPr snapToGrid="0">
      <p:cViewPr varScale="1">
        <p:scale>
          <a:sx n="73" d="100"/>
          <a:sy n="73" d="100"/>
        </p:scale>
        <p:origin x="84"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21.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5" Type="http://schemas.openxmlformats.org/officeDocument/2006/relationships/image" Target="../media/image28.wmf"/><Relationship Id="rId4" Type="http://schemas.openxmlformats.org/officeDocument/2006/relationships/image" Target="../media/image27.wmf"/><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42.wmf"/><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D8800-4BFF-4416-9148-C9E6947F365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609EA-4ED7-458E-841A-D6436E22768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itchFamily="34" charset="0"/>
                <a:ea typeface="微软雅黑" panose="020B0503020204020204" charset="-122"/>
              </a:defRPr>
            </a:lvl1pPr>
            <a:lvl2pPr marL="742950" indent="-285750">
              <a:defRPr>
                <a:solidFill>
                  <a:schemeClr val="tx1"/>
                </a:solidFill>
                <a:latin typeface="Arial Narrow" pitchFamily="34" charset="0"/>
                <a:ea typeface="微软雅黑" panose="020B0503020204020204" charset="-122"/>
              </a:defRPr>
            </a:lvl2pPr>
            <a:lvl3pPr marL="1143000" indent="-228600">
              <a:defRPr>
                <a:solidFill>
                  <a:schemeClr val="tx1"/>
                </a:solidFill>
                <a:latin typeface="Arial Narrow" pitchFamily="34" charset="0"/>
                <a:ea typeface="微软雅黑" panose="020B0503020204020204" charset="-122"/>
              </a:defRPr>
            </a:lvl3pPr>
            <a:lvl4pPr marL="1600200" indent="-228600">
              <a:defRPr>
                <a:solidFill>
                  <a:schemeClr val="tx1"/>
                </a:solidFill>
                <a:latin typeface="Arial Narrow" pitchFamily="34" charset="0"/>
                <a:ea typeface="微软雅黑" panose="020B0503020204020204" charset="-122"/>
              </a:defRPr>
            </a:lvl4pPr>
            <a:lvl5pPr marL="2057400" indent="-228600">
              <a:defRPr>
                <a:solidFill>
                  <a:schemeClr val="tx1"/>
                </a:solidFill>
                <a:latin typeface="Arial Narrow"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9pPr>
          </a:lstStyle>
          <a:p>
            <a:pPr algn="r" eaLnBrk="1" hangingPunct="1">
              <a:buFont typeface="Arial" panose="020B0604020202020204" pitchFamily="34" charset="0"/>
              <a:buNone/>
            </a:pPr>
            <a:fld id="{87DFD31C-9177-430D-B62D-68B26D6FEB85}"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CD82B6E9-0666-4E7E-B502-612ED3F2704A}"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301080E2-28CB-4D25-B7ED-EACE66A710AC}" type="slidenum">
              <a:rPr lang="zh-CN" altLang="en-US" smtClean="0"/>
            </a:fld>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301080E2-28CB-4D25-B7ED-EACE66A710AC}" type="slidenum">
              <a:rPr lang="zh-CN" altLang="en-US" smtClean="0"/>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7F7F7"/>
        </a:solidFill>
        <a:effectLst/>
      </p:bgPr>
    </p:bg>
    <p:spTree>
      <p:nvGrpSpPr>
        <p:cNvPr id="1" name=""/>
        <p:cNvGrpSpPr/>
        <p:nvPr/>
      </p:nvGrpSpPr>
      <p:grpSpPr>
        <a:xfrm>
          <a:off x="0" y="0"/>
          <a:ext cx="0" cy="0"/>
          <a:chOff x="0" y="0"/>
          <a:chExt cx="0" cy="0"/>
        </a:xfrm>
      </p:grpSpPr>
      <p:sp>
        <p:nvSpPr>
          <p:cNvPr id="8" name="矩形 7"/>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3" name="直角三角形 12"/>
          <p:cNvSpPr/>
          <p:nvPr userDrawn="1"/>
        </p:nvSpPr>
        <p:spPr>
          <a:xfrm flipH="1">
            <a:off x="7436722" y="4048474"/>
            <a:ext cx="4755276" cy="2809526"/>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4" name="直角三角形 13"/>
          <p:cNvSpPr/>
          <p:nvPr userDrawn="1"/>
        </p:nvSpPr>
        <p:spPr>
          <a:xfrm>
            <a:off x="-1" y="4048473"/>
            <a:ext cx="12152372" cy="2809527"/>
          </a:xfrm>
          <a:prstGeom prst="rtTriangle">
            <a:avLst/>
          </a:prstGeom>
          <a:solidFill>
            <a:srgbClr val="54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5" name="直角三角形 14"/>
          <p:cNvSpPr/>
          <p:nvPr userDrawn="1"/>
        </p:nvSpPr>
        <p:spPr>
          <a:xfrm flipH="1">
            <a:off x="10857880" y="3991413"/>
            <a:ext cx="1334120" cy="2866587"/>
          </a:xfrm>
          <a:prstGeom prst="rtTriangle">
            <a:avLst/>
          </a:prstGeom>
          <a:solidFill>
            <a:srgbClr val="00B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6" name="直角三角形 10"/>
          <p:cNvSpPr/>
          <p:nvPr userDrawn="1"/>
        </p:nvSpPr>
        <p:spPr>
          <a:xfrm>
            <a:off x="-39630" y="4017850"/>
            <a:ext cx="12086328" cy="2840149"/>
          </a:xfrm>
          <a:custGeom>
            <a:avLst/>
            <a:gdLst>
              <a:gd name="connsiteX0" fmla="*/ 0 w 8375374"/>
              <a:gd name="connsiteY0" fmla="*/ 1663148 h 1663148"/>
              <a:gd name="connsiteX1" fmla="*/ 0 w 8375374"/>
              <a:gd name="connsiteY1" fmla="*/ 0 h 1663148"/>
              <a:gd name="connsiteX2" fmla="*/ 8375374 w 8375374"/>
              <a:gd name="connsiteY2" fmla="*/ 1663148 h 1663148"/>
              <a:gd name="connsiteX3" fmla="*/ 0 w 8375374"/>
              <a:gd name="connsiteY3" fmla="*/ 1663148 h 1663148"/>
              <a:gd name="connsiteX0-1" fmla="*/ 3750365 w 12125739"/>
              <a:gd name="connsiteY0-2" fmla="*/ 2458279 h 2458279"/>
              <a:gd name="connsiteX1-3" fmla="*/ 0 w 12125739"/>
              <a:gd name="connsiteY1-4" fmla="*/ 0 h 2458279"/>
              <a:gd name="connsiteX2-5" fmla="*/ 12125739 w 12125739"/>
              <a:gd name="connsiteY2-6" fmla="*/ 2458279 h 2458279"/>
              <a:gd name="connsiteX3-7" fmla="*/ 3750365 w 12125739"/>
              <a:gd name="connsiteY3-8" fmla="*/ 2458279 h 2458279"/>
              <a:gd name="connsiteX0-9" fmla="*/ 5406887 w 12125739"/>
              <a:gd name="connsiteY0-10" fmla="*/ 2445026 h 2458279"/>
              <a:gd name="connsiteX1-11" fmla="*/ 0 w 12125739"/>
              <a:gd name="connsiteY1-12" fmla="*/ 0 h 2458279"/>
              <a:gd name="connsiteX2-13" fmla="*/ 12125739 w 12125739"/>
              <a:gd name="connsiteY2-14" fmla="*/ 2458279 h 2458279"/>
              <a:gd name="connsiteX3-15" fmla="*/ 5406887 w 12125739"/>
              <a:gd name="connsiteY3-16" fmla="*/ 2445026 h 2458279"/>
            </a:gdLst>
            <a:ahLst/>
            <a:cxnLst>
              <a:cxn ang="0">
                <a:pos x="connsiteX0-9" y="connsiteY0-10"/>
              </a:cxn>
              <a:cxn ang="0">
                <a:pos x="connsiteX1-11" y="connsiteY1-12"/>
              </a:cxn>
              <a:cxn ang="0">
                <a:pos x="connsiteX2-13" y="connsiteY2-14"/>
              </a:cxn>
              <a:cxn ang="0">
                <a:pos x="connsiteX3-15" y="connsiteY3-16"/>
              </a:cxn>
            </a:cxnLst>
            <a:rect l="l" t="t" r="r" b="b"/>
            <a:pathLst>
              <a:path w="12125739" h="2458279">
                <a:moveTo>
                  <a:pt x="5406887" y="2445026"/>
                </a:moveTo>
                <a:lnTo>
                  <a:pt x="0" y="0"/>
                </a:lnTo>
                <a:lnTo>
                  <a:pt x="12125739" y="2458279"/>
                </a:lnTo>
                <a:lnTo>
                  <a:pt x="5406887" y="2445026"/>
                </a:lnTo>
                <a:close/>
              </a:path>
            </a:pathLst>
          </a:custGeom>
          <a:solidFill>
            <a:srgbClr val="61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2" name="Title 1"/>
          <p:cNvSpPr>
            <a:spLocks noGrp="1"/>
          </p:cNvSpPr>
          <p:nvPr userDrawn="1">
            <p:ph type="ctrTitle"/>
          </p:nvPr>
        </p:nvSpPr>
        <p:spPr>
          <a:xfrm>
            <a:off x="1524000" y="1043417"/>
            <a:ext cx="9144000" cy="1998404"/>
          </a:xfrm>
        </p:spPr>
        <p:txBody>
          <a:bodyPr anchor="b">
            <a:normAutofit/>
          </a:bodyPr>
          <a:lstStyle>
            <a:lvl1pPr algn="ctr">
              <a:defRPr sz="5400" b="1"/>
            </a:lvl1pPr>
          </a:lstStyle>
          <a:p>
            <a:r>
              <a:rPr lang="zh-CN" altLang="en-US" dirty="0" smtClean="0"/>
              <a:t>单击此处编辑母版标题样式</a:t>
            </a:r>
            <a:endParaRPr lang="en-US" dirty="0"/>
          </a:p>
        </p:txBody>
      </p:sp>
      <p:sp>
        <p:nvSpPr>
          <p:cNvPr id="3" name="Subtitle 2"/>
          <p:cNvSpPr>
            <a:spLocks noGrp="1"/>
          </p:cNvSpPr>
          <p:nvPr userDrawn="1">
            <p:ph type="subTitle" idx="1"/>
          </p:nvPr>
        </p:nvSpPr>
        <p:spPr>
          <a:xfrm>
            <a:off x="1524000" y="3408353"/>
            <a:ext cx="9144000" cy="640118"/>
          </a:xfrm>
        </p:spPr>
        <p:txBody>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userDrawn="1">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userDrawn="1">
            <p:ph type="ftr" sz="quarter" idx="11"/>
          </p:nvPr>
        </p:nvSpPr>
        <p:spPr/>
        <p:txBody>
          <a:bodyPr/>
          <a:lstStyle/>
          <a:p>
            <a:endParaRPr lang="zh-CN" altLang="en-US"/>
          </a:p>
        </p:txBody>
      </p:sp>
      <p:sp>
        <p:nvSpPr>
          <p:cNvPr id="6" name="Slide Number Placeholder 5"/>
          <p:cNvSpPr>
            <a:spLocks noGrp="1"/>
          </p:cNvSpPr>
          <p:nvPr userDrawn="1">
            <p:ph type="sldNum" sz="quarter" idx="12"/>
          </p:nvPr>
        </p:nvSpPr>
        <p:spPr/>
        <p:txBody>
          <a:bodyPr/>
          <a:lstStyle/>
          <a:p>
            <a:fld id="{651E8863-1879-49C9-9D7E-0C23B4A06F4C}" type="slidenum">
              <a:rPr lang="zh-CN" altLang="en-US" smtClean="0"/>
            </a:fld>
            <a:endParaRPr lang="zh-CN" altLang="en-US"/>
          </a:p>
        </p:txBody>
      </p:sp>
      <p:sp>
        <p:nvSpPr>
          <p:cNvPr id="10" name="直角三角形 9"/>
          <p:cNvSpPr/>
          <p:nvPr userDrawn="1"/>
        </p:nvSpPr>
        <p:spPr>
          <a:xfrm rot="10800000" flipH="1">
            <a:off x="0" y="-31186"/>
            <a:ext cx="1524000" cy="1757949"/>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cxnSp>
        <p:nvCxnSpPr>
          <p:cNvPr id="11" name="直接连接符 10"/>
          <p:cNvCxnSpPr/>
          <p:nvPr userDrawn="1"/>
        </p:nvCxnSpPr>
        <p:spPr>
          <a:xfrm>
            <a:off x="1539114" y="3287963"/>
            <a:ext cx="9128886" cy="0"/>
          </a:xfrm>
          <a:prstGeom prst="line">
            <a:avLst/>
          </a:prstGeom>
          <a:ln w="38100">
            <a:solidFill>
              <a:srgbClr val="00BE9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8202" y="255122"/>
            <a:ext cx="10515598" cy="5817709"/>
          </a:xfrm>
        </p:spPr>
        <p:txBody>
          <a:bodyPr>
            <a:normAutofit/>
          </a:bodyPr>
          <a:lstStyle>
            <a:lvl1pPr marL="0" indent="0">
              <a:buFontTx/>
              <a:buNone/>
              <a:defRPr sz="2400">
                <a:solidFill>
                  <a:schemeClr val="tx1"/>
                </a:solidFill>
              </a:defRPr>
            </a:lvl1pPr>
            <a:lvl2pPr marL="393700" indent="0">
              <a:buFontTx/>
              <a:buNone/>
              <a:defRPr sz="2000">
                <a:solidFill>
                  <a:schemeClr val="tx1"/>
                </a:solidFill>
              </a:defRPr>
            </a:lvl2pPr>
            <a:lvl3pPr marL="661035" indent="0">
              <a:buFontTx/>
              <a:buNone/>
              <a:defRPr sz="1800">
                <a:solidFill>
                  <a:schemeClr val="tx1"/>
                </a:solidFill>
              </a:defRPr>
            </a:lvl3pPr>
            <a:lvl4pPr marL="851535" indent="0">
              <a:buFontTx/>
              <a:buNone/>
              <a:defRPr sz="1800">
                <a:solidFill>
                  <a:schemeClr val="tx1"/>
                </a:solidFill>
              </a:defRPr>
            </a:lvl4pPr>
            <a:lvl5pPr marL="1054735" indent="0">
              <a:buFontTx/>
              <a:buNone/>
              <a:defRPr sz="18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32848" y="2313991"/>
            <a:ext cx="4338000" cy="3862971"/>
          </a:xfrm>
        </p:spPr>
        <p:txBody>
          <a:bodyPr/>
          <a:lstStyle>
            <a:lvl1pPr marL="0" indent="0">
              <a:buNone/>
              <a:defRPr>
                <a:solidFill>
                  <a:schemeClr val="bg2"/>
                </a:solidFill>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2" name="矩形 11"/>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3" name="Text Placeholder 2"/>
          <p:cNvSpPr>
            <a:spLocks noGrp="1"/>
          </p:cNvSpPr>
          <p:nvPr>
            <p:ph type="body" idx="1"/>
          </p:nvPr>
        </p:nvSpPr>
        <p:spPr>
          <a:xfrm rot="1020000">
            <a:off x="806258" y="4040019"/>
            <a:ext cx="5269722" cy="692437"/>
          </a:xfrm>
        </p:spPr>
        <p:txBody>
          <a:bodyPr>
            <a:normAutofit/>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
        <p:nvSpPr>
          <p:cNvPr id="7" name="任意多边形 6"/>
          <p:cNvSpPr/>
          <p:nvPr userDrawn="1">
            <p:custDataLst>
              <p:tags r:id="rId2"/>
            </p:custDataLst>
          </p:nvPr>
        </p:nvSpPr>
        <p:spPr>
          <a:xfrm rot="1020695">
            <a:off x="-385440" y="2822298"/>
            <a:ext cx="9311410" cy="1120432"/>
          </a:xfrm>
          <a:custGeom>
            <a:avLst/>
            <a:gdLst>
              <a:gd name="connsiteX0" fmla="*/ 0 w 6888970"/>
              <a:gd name="connsiteY0" fmla="*/ 5629 h 1094517"/>
              <a:gd name="connsiteX1" fmla="*/ 6336207 w 6888970"/>
              <a:gd name="connsiteY1" fmla="*/ 0 h 1094517"/>
              <a:gd name="connsiteX2" fmla="*/ 6888970 w 6888970"/>
              <a:gd name="connsiteY2" fmla="*/ 1094517 h 1094517"/>
              <a:gd name="connsiteX3" fmla="*/ 333148 w 6888970"/>
              <a:gd name="connsiteY3" fmla="*/ 1094517 h 1094517"/>
              <a:gd name="connsiteX0-1" fmla="*/ 0 w 6888970"/>
              <a:gd name="connsiteY0-2" fmla="*/ 5629 h 1127232"/>
              <a:gd name="connsiteX1-3" fmla="*/ 6336207 w 6888970"/>
              <a:gd name="connsiteY1-4" fmla="*/ 0 h 1127232"/>
              <a:gd name="connsiteX2-5" fmla="*/ 6888970 w 6888970"/>
              <a:gd name="connsiteY2-6" fmla="*/ 1094517 h 1127232"/>
              <a:gd name="connsiteX3-7" fmla="*/ 234462 w 6888970"/>
              <a:gd name="connsiteY3-8" fmla="*/ 1127232 h 1127232"/>
              <a:gd name="connsiteX4" fmla="*/ 0 w 6888970"/>
              <a:gd name="connsiteY4" fmla="*/ 5629 h 1127232"/>
              <a:gd name="connsiteX0-9" fmla="*/ 0 w 6888970"/>
              <a:gd name="connsiteY0-10" fmla="*/ 5629 h 1127232"/>
              <a:gd name="connsiteX1-11" fmla="*/ 6336207 w 6888970"/>
              <a:gd name="connsiteY1-12" fmla="*/ 0 h 1127232"/>
              <a:gd name="connsiteX2-13" fmla="*/ 6888970 w 6888970"/>
              <a:gd name="connsiteY2-14" fmla="*/ 1094517 h 1127232"/>
              <a:gd name="connsiteX3-15" fmla="*/ 234462 w 6888970"/>
              <a:gd name="connsiteY3-16" fmla="*/ 1127232 h 1127232"/>
              <a:gd name="connsiteX4-17" fmla="*/ 0 w 6888970"/>
              <a:gd name="connsiteY4-18" fmla="*/ 5629 h 1127232"/>
              <a:gd name="connsiteX0-19" fmla="*/ 0 w 6888970"/>
              <a:gd name="connsiteY0-20" fmla="*/ 5629 h 1116129"/>
              <a:gd name="connsiteX1-21" fmla="*/ 6336207 w 6888970"/>
              <a:gd name="connsiteY1-22" fmla="*/ 0 h 1116129"/>
              <a:gd name="connsiteX2-23" fmla="*/ 6888970 w 6888970"/>
              <a:gd name="connsiteY2-24" fmla="*/ 1094517 h 1116129"/>
              <a:gd name="connsiteX3-25" fmla="*/ 261416 w 6888970"/>
              <a:gd name="connsiteY3-26" fmla="*/ 1116129 h 1116129"/>
              <a:gd name="connsiteX4-27" fmla="*/ 0 w 6888970"/>
              <a:gd name="connsiteY4-28" fmla="*/ 5629 h 1116129"/>
              <a:gd name="connsiteX0-29" fmla="*/ 0 w 6888970"/>
              <a:gd name="connsiteY0-30" fmla="*/ 5629 h 1116129"/>
              <a:gd name="connsiteX1-31" fmla="*/ 6336207 w 6888970"/>
              <a:gd name="connsiteY1-32" fmla="*/ 0 h 1116129"/>
              <a:gd name="connsiteX2-33" fmla="*/ 6888970 w 6888970"/>
              <a:gd name="connsiteY2-34" fmla="*/ 1094517 h 1116129"/>
              <a:gd name="connsiteX3-35" fmla="*/ 261416 w 6888970"/>
              <a:gd name="connsiteY3-36" fmla="*/ 1116129 h 1116129"/>
              <a:gd name="connsiteX4-37" fmla="*/ 0 w 6888970"/>
              <a:gd name="connsiteY4-38" fmla="*/ 5629 h 1116129"/>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6888970" h="1116129">
                <a:moveTo>
                  <a:pt x="0" y="5629"/>
                </a:moveTo>
                <a:lnTo>
                  <a:pt x="6336207" y="0"/>
                </a:lnTo>
                <a:lnTo>
                  <a:pt x="6888970" y="1094517"/>
                </a:lnTo>
                <a:lnTo>
                  <a:pt x="261416" y="1116129"/>
                </a:lnTo>
                <a:cubicBezTo>
                  <a:pt x="-9941" y="-30167"/>
                  <a:pt x="111049" y="368592"/>
                  <a:pt x="0" y="5629"/>
                </a:cubicBezTo>
                <a:close/>
              </a:path>
            </a:pathLst>
          </a:custGeom>
          <a:solidFill>
            <a:schemeClr val="accent1"/>
          </a:solidFill>
          <a:ln w="12700" cap="flat" cmpd="sng" algn="ctr">
            <a:noFill/>
            <a:prstDash val="solid"/>
            <a:miter lim="800000"/>
          </a:ln>
          <a:effectLst/>
        </p:spPr>
        <p:txBody>
          <a:bodyPr rtlCol="0" anchor="ctr">
            <a:normAutofit/>
          </a:bodyPr>
          <a:lstStyle/>
          <a:p>
            <a:pPr algn="ctr" defTabSz="384810">
              <a:defRPr/>
            </a:pPr>
            <a:endParaRPr lang="zh-CN" altLang="en-US" sz="1760" kern="0" dirty="0">
              <a:solidFill>
                <a:srgbClr val="FFFFFF"/>
              </a:solidFill>
              <a:latin typeface="Arial" panose="020B0604020202020204" pitchFamily="34" charset="0"/>
              <a:ea typeface="黑体" panose="02010609060101010101" pitchFamily="49" charset="-122"/>
            </a:endParaRPr>
          </a:p>
        </p:txBody>
      </p:sp>
      <p:cxnSp>
        <p:nvCxnSpPr>
          <p:cNvPr id="8" name="直接连接符 7"/>
          <p:cNvCxnSpPr/>
          <p:nvPr userDrawn="1">
            <p:custDataLst>
              <p:tags r:id="rId3"/>
            </p:custDataLst>
          </p:nvPr>
        </p:nvCxnSpPr>
        <p:spPr>
          <a:xfrm>
            <a:off x="-6350" y="2800089"/>
            <a:ext cx="12198350" cy="3702506"/>
          </a:xfrm>
          <a:prstGeom prst="line">
            <a:avLst/>
          </a:prstGeom>
          <a:noFill/>
          <a:ln w="6350" cap="flat" cmpd="sng" algn="ctr">
            <a:solidFill>
              <a:schemeClr val="accent1"/>
            </a:solidFill>
            <a:prstDash val="solid"/>
            <a:miter lim="800000"/>
          </a:ln>
          <a:effectLst/>
        </p:spPr>
      </p:cxnSp>
      <p:sp>
        <p:nvSpPr>
          <p:cNvPr id="2" name="Title 1"/>
          <p:cNvSpPr>
            <a:spLocks noGrp="1"/>
          </p:cNvSpPr>
          <p:nvPr>
            <p:ph type="title"/>
          </p:nvPr>
        </p:nvSpPr>
        <p:spPr>
          <a:xfrm rot="1022118">
            <a:off x="153380" y="2941977"/>
            <a:ext cx="8683425" cy="1005567"/>
          </a:xfrm>
        </p:spPr>
        <p:txBody>
          <a:bodyPr anchor="ctr" anchorCtr="0">
            <a:normAutofit/>
          </a:bodyPr>
          <a:lstStyle>
            <a:lvl1pPr>
              <a:defRPr sz="4800">
                <a:solidFill>
                  <a:schemeClr val="bg1"/>
                </a:solidFill>
              </a:defRPr>
            </a:lvl1pPr>
          </a:lstStyle>
          <a:p>
            <a:r>
              <a:rPr lang="zh-CN" altLang="en-US" dirty="0" smtClean="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757264" y="2649893"/>
            <a:ext cx="3526973" cy="334045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7091264" y="2649893"/>
            <a:ext cx="3526973" cy="334045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871200"/>
            <a:ext cx="10515600" cy="864000"/>
          </a:xfrm>
        </p:spPr>
        <p:txBody>
          <a:bodyPr/>
          <a:lstStyle>
            <a:lvl1pPr>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2" name="Title 1"/>
          <p:cNvSpPr>
            <a:spLocks noGrp="1"/>
          </p:cNvSpPr>
          <p:nvPr>
            <p:ph type="title"/>
          </p:nvPr>
        </p:nvSpPr>
        <p:spPr>
          <a:xfrm>
            <a:off x="838200" y="1378980"/>
            <a:ext cx="10515600" cy="1199464"/>
          </a:xfrm>
        </p:spPr>
        <p:txBody>
          <a:bodyPr>
            <a:normAutofit/>
          </a:bodyPr>
          <a:lstStyle>
            <a:lvl1pPr algn="ctr">
              <a:defRPr sz="4400"/>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1E8863-1879-49C9-9D7E-0C23B4A06F4C}" type="slidenum">
              <a:rPr lang="zh-CN" altLang="en-US" smtClean="0"/>
            </a:fld>
            <a:endParaRPr lang="zh-CN" altLang="en-US"/>
          </a:p>
        </p:txBody>
      </p:sp>
      <p:sp>
        <p:nvSpPr>
          <p:cNvPr id="5" name="矩形 4"/>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4.xml"/><Relationship Id="rId11" Type="http://schemas.openxmlformats.org/officeDocument/2006/relationships/tags" Target="../tags/tag3.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1"/>
            </p:custDataLst>
          </p:nvPr>
        </p:nvSpPr>
        <p:spPr>
          <a:xfrm>
            <a:off x="838200" y="871932"/>
            <a:ext cx="10515600" cy="864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E8863-1879-49C9-9D7E-0C23B4A06F4C}" type="slidenum">
              <a:rPr lang="zh-CN" altLang="en-US" smtClean="0"/>
            </a:fld>
            <a:endParaRPr lang="zh-CN" altLang="en-US"/>
          </a:p>
        </p:txBody>
      </p:sp>
      <p:sp>
        <p:nvSpPr>
          <p:cNvPr id="7" name="等腰三角形 6"/>
          <p:cNvSpPr/>
          <p:nvPr userDrawn="1"/>
        </p:nvSpPr>
        <p:spPr>
          <a:xfrm flipV="1">
            <a:off x="838200" y="-1"/>
            <a:ext cx="647363" cy="782240"/>
          </a:xfrm>
          <a:prstGeom prs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baseline="0">
              <a:latin typeface="Arial" panose="020B0604020202020204" pitchFamily="34" charset="0"/>
              <a:ea typeface="黑体"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354330" indent="-354330" algn="l" defTabSz="914400" rtl="0" eaLnBrk="1" latinLnBrk="0" hangingPunct="1">
        <a:lnSpc>
          <a:spcPct val="90000"/>
        </a:lnSpc>
        <a:spcBef>
          <a:spcPts val="1000"/>
        </a:spcBef>
        <a:buClr>
          <a:schemeClr val="accent1"/>
        </a:buClr>
        <a:buFont typeface="Wingdings 3" panose="05040102010807070707" pitchFamily="18" charset="2"/>
        <a:buChar char="p"/>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7.xml"/><Relationship Id="rId3" Type="http://schemas.openxmlformats.org/officeDocument/2006/relationships/image" Target="../media/image1.jpeg"/><Relationship Id="rId2" Type="http://schemas.openxmlformats.org/officeDocument/2006/relationships/tags" Target="../tags/tag6.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12.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image" Target="../media/image9.png"/><Relationship Id="rId4" Type="http://schemas.openxmlformats.org/officeDocument/2006/relationships/tags" Target="../tags/tag63.xml"/><Relationship Id="rId3" Type="http://schemas.openxmlformats.org/officeDocument/2006/relationships/image" Target="../media/image8.png"/><Relationship Id="rId2" Type="http://schemas.openxmlformats.org/officeDocument/2006/relationships/tags" Target="../tags/tag62.xml"/><Relationship Id="rId12" Type="http://schemas.openxmlformats.org/officeDocument/2006/relationships/notesSlide" Target="../notesSlides/notesSlide8.xml"/><Relationship Id="rId11" Type="http://schemas.openxmlformats.org/officeDocument/2006/relationships/slideLayout" Target="../slideLayouts/slideLayout2.xml"/><Relationship Id="rId10" Type="http://schemas.openxmlformats.org/officeDocument/2006/relationships/tags" Target="../tags/tag68.xml"/><Relationship Id="rId1" Type="http://schemas.openxmlformats.org/officeDocument/2006/relationships/tags" Target="../tags/tag61.xml"/></Relationships>
</file>

<file path=ppt/slides/_rels/slide13.xml.rels><?xml version="1.0" encoding="UTF-8" standalone="yes"?>
<Relationships xmlns="http://schemas.openxmlformats.org/package/2006/relationships"><Relationship Id="rId9" Type="http://schemas.openxmlformats.org/officeDocument/2006/relationships/image" Target="../media/image11.wmf"/><Relationship Id="rId8" Type="http://schemas.openxmlformats.org/officeDocument/2006/relationships/oleObject" Target="../embeddings/oleObject3.bin"/><Relationship Id="rId7" Type="http://schemas.openxmlformats.org/officeDocument/2006/relationships/image" Target="../media/image10.png"/><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3" Type="http://schemas.openxmlformats.org/officeDocument/2006/relationships/notesSlide" Target="../notesSlides/notesSlide9.xml"/><Relationship Id="rId22" Type="http://schemas.openxmlformats.org/officeDocument/2006/relationships/vmlDrawing" Target="../drawings/vmlDrawing2.vml"/><Relationship Id="rId21" Type="http://schemas.openxmlformats.org/officeDocument/2006/relationships/slideLayout" Target="../slideLayouts/slideLayout4.xml"/><Relationship Id="rId20" Type="http://schemas.openxmlformats.org/officeDocument/2006/relationships/tags" Target="../tags/tag74.xml"/><Relationship Id="rId2" Type="http://schemas.openxmlformats.org/officeDocument/2006/relationships/image" Target="../media/image8.png"/><Relationship Id="rId19" Type="http://schemas.openxmlformats.org/officeDocument/2006/relationships/image" Target="../media/image16.wmf"/><Relationship Id="rId18" Type="http://schemas.openxmlformats.org/officeDocument/2006/relationships/oleObject" Target="../embeddings/oleObject8.bin"/><Relationship Id="rId17" Type="http://schemas.openxmlformats.org/officeDocument/2006/relationships/image" Target="../media/image15.wmf"/><Relationship Id="rId16" Type="http://schemas.openxmlformats.org/officeDocument/2006/relationships/oleObject" Target="../embeddings/oleObject7.bin"/><Relationship Id="rId15" Type="http://schemas.openxmlformats.org/officeDocument/2006/relationships/image" Target="../media/image14.wmf"/><Relationship Id="rId14" Type="http://schemas.openxmlformats.org/officeDocument/2006/relationships/oleObject" Target="../embeddings/oleObject6.bin"/><Relationship Id="rId13" Type="http://schemas.openxmlformats.org/officeDocument/2006/relationships/image" Target="../media/image13.wmf"/><Relationship Id="rId12" Type="http://schemas.openxmlformats.org/officeDocument/2006/relationships/oleObject" Target="../embeddings/oleObject5.bin"/><Relationship Id="rId11" Type="http://schemas.openxmlformats.org/officeDocument/2006/relationships/image" Target="../media/image12.wmf"/><Relationship Id="rId10" Type="http://schemas.openxmlformats.org/officeDocument/2006/relationships/oleObject" Target="../embeddings/oleObject4.bin"/><Relationship Id="rId1" Type="http://schemas.openxmlformats.org/officeDocument/2006/relationships/tags" Target="../tags/tag69.xml"/></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13.bin"/><Relationship Id="rId8" Type="http://schemas.openxmlformats.org/officeDocument/2006/relationships/image" Target="../media/image20.wmf"/><Relationship Id="rId7" Type="http://schemas.openxmlformats.org/officeDocument/2006/relationships/oleObject" Target="../embeddings/oleObject12.bin"/><Relationship Id="rId6" Type="http://schemas.openxmlformats.org/officeDocument/2006/relationships/image" Target="../media/image19.wmf"/><Relationship Id="rId5" Type="http://schemas.openxmlformats.org/officeDocument/2006/relationships/oleObject" Target="../embeddings/oleObject11.bin"/><Relationship Id="rId4" Type="http://schemas.openxmlformats.org/officeDocument/2006/relationships/image" Target="../media/image18.wmf"/><Relationship Id="rId3" Type="http://schemas.openxmlformats.org/officeDocument/2006/relationships/oleObject" Target="../embeddings/oleObject10.bin"/><Relationship Id="rId2" Type="http://schemas.openxmlformats.org/officeDocument/2006/relationships/image" Target="../media/image17.wmf"/><Relationship Id="rId13" Type="http://schemas.openxmlformats.org/officeDocument/2006/relationships/vmlDrawing" Target="../drawings/vmlDrawing3.vml"/><Relationship Id="rId12" Type="http://schemas.openxmlformats.org/officeDocument/2006/relationships/slideLayout" Target="../slideLayouts/slideLayout4.xml"/><Relationship Id="rId11" Type="http://schemas.openxmlformats.org/officeDocument/2006/relationships/tags" Target="../tags/tag75.xml"/><Relationship Id="rId10" Type="http://schemas.openxmlformats.org/officeDocument/2006/relationships/image" Target="../media/image21.wmf"/><Relationship Id="rId1"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4.xml"/><Relationship Id="rId3" Type="http://schemas.openxmlformats.org/officeDocument/2006/relationships/tags" Target="../tags/tag76.xml"/><Relationship Id="rId2" Type="http://schemas.openxmlformats.org/officeDocument/2006/relationships/image" Target="../media/image22.wmf"/><Relationship Id="rId1" Type="http://schemas.openxmlformats.org/officeDocument/2006/relationships/oleObject" Target="../embeddings/oleObject14.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7.xml"/><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8.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2.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7.xml"/><Relationship Id="rId6" Type="http://schemas.openxmlformats.org/officeDocument/2006/relationships/themeOverride" Target="../theme/themeOverride1.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image" Target="../media/image2.jpeg"/><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19.bin"/><Relationship Id="rId8" Type="http://schemas.openxmlformats.org/officeDocument/2006/relationships/image" Target="../media/image27.wmf"/><Relationship Id="rId7" Type="http://schemas.openxmlformats.org/officeDocument/2006/relationships/oleObject" Target="../embeddings/oleObject18.bin"/><Relationship Id="rId6" Type="http://schemas.openxmlformats.org/officeDocument/2006/relationships/image" Target="../media/image26.wmf"/><Relationship Id="rId5" Type="http://schemas.openxmlformats.org/officeDocument/2006/relationships/oleObject" Target="../embeddings/oleObject17.bin"/><Relationship Id="rId4" Type="http://schemas.openxmlformats.org/officeDocument/2006/relationships/image" Target="../media/image25.wmf"/><Relationship Id="rId3" Type="http://schemas.openxmlformats.org/officeDocument/2006/relationships/oleObject" Target="../embeddings/oleObject16.bin"/><Relationship Id="rId2" Type="http://schemas.openxmlformats.org/officeDocument/2006/relationships/image" Target="../media/image24.wmf"/><Relationship Id="rId13" Type="http://schemas.openxmlformats.org/officeDocument/2006/relationships/vmlDrawing" Target="../drawings/vmlDrawing5.vml"/><Relationship Id="rId12" Type="http://schemas.openxmlformats.org/officeDocument/2006/relationships/slideLayout" Target="../slideLayouts/slideLayout4.xml"/><Relationship Id="rId11" Type="http://schemas.openxmlformats.org/officeDocument/2006/relationships/tags" Target="../tags/tag83.xml"/><Relationship Id="rId10" Type="http://schemas.openxmlformats.org/officeDocument/2006/relationships/image" Target="../media/image28.wmf"/><Relationship Id="rId1" Type="http://schemas.openxmlformats.org/officeDocument/2006/relationships/oleObject" Target="../embeddings/oleObject15.bin"/></Relationships>
</file>

<file path=ppt/slides/_rels/slide21.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tags" Target="../tags/tag84.xml"/><Relationship Id="rId2" Type="http://schemas.openxmlformats.org/officeDocument/2006/relationships/image" Target="../media/image29.wmf"/><Relationship Id="rId1" Type="http://schemas.openxmlformats.org/officeDocument/2006/relationships/oleObject" Target="../embeddings/oleObject20.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25.bin"/><Relationship Id="rId8" Type="http://schemas.openxmlformats.org/officeDocument/2006/relationships/image" Target="../media/image34.wmf"/><Relationship Id="rId7" Type="http://schemas.openxmlformats.org/officeDocument/2006/relationships/oleObject" Target="../embeddings/oleObject24.bin"/><Relationship Id="rId6" Type="http://schemas.openxmlformats.org/officeDocument/2006/relationships/image" Target="../media/image33.wmf"/><Relationship Id="rId5" Type="http://schemas.openxmlformats.org/officeDocument/2006/relationships/oleObject" Target="../embeddings/oleObject23.bin"/><Relationship Id="rId4" Type="http://schemas.openxmlformats.org/officeDocument/2006/relationships/image" Target="../media/image32.wmf"/><Relationship Id="rId3" Type="http://schemas.openxmlformats.org/officeDocument/2006/relationships/oleObject" Target="../embeddings/oleObject22.bin"/><Relationship Id="rId2" Type="http://schemas.openxmlformats.org/officeDocument/2006/relationships/image" Target="../media/image31.wmf"/><Relationship Id="rId15" Type="http://schemas.openxmlformats.org/officeDocument/2006/relationships/vmlDrawing" Target="../drawings/vmlDrawing7.vml"/><Relationship Id="rId14" Type="http://schemas.openxmlformats.org/officeDocument/2006/relationships/slideLayout" Target="../slideLayouts/slideLayout2.xml"/><Relationship Id="rId13" Type="http://schemas.openxmlformats.org/officeDocument/2006/relationships/tags" Target="../tags/tag90.xml"/><Relationship Id="rId12" Type="http://schemas.openxmlformats.org/officeDocument/2006/relationships/image" Target="../media/image36.wmf"/><Relationship Id="rId11" Type="http://schemas.openxmlformats.org/officeDocument/2006/relationships/oleObject" Target="../embeddings/oleObject26.bin"/><Relationship Id="rId10" Type="http://schemas.openxmlformats.org/officeDocument/2006/relationships/image" Target="../media/image35.wmf"/><Relationship Id="rId1" Type="http://schemas.openxmlformats.org/officeDocument/2006/relationships/oleObject" Target="../embeddings/oleObject21.bin"/></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tags" Target="../tags/tag91.xml"/><Relationship Id="rId2" Type="http://schemas.openxmlformats.org/officeDocument/2006/relationships/image" Target="../media/image37.wmf"/><Relationship Id="rId1" Type="http://schemas.openxmlformats.org/officeDocument/2006/relationships/oleObject" Target="../embeddings/oleObject27.bin"/></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2.xml"/><Relationship Id="rId1" Type="http://schemas.openxmlformats.org/officeDocument/2006/relationships/image" Target="../media/image38.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3.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3.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7" Type="http://schemas.openxmlformats.org/officeDocument/2006/relationships/notesSlide" Target="../notesSlides/notesSlide3.xml"/><Relationship Id="rId36" Type="http://schemas.openxmlformats.org/officeDocument/2006/relationships/slideLayout" Target="../slideLayouts/slideLayout7.xml"/><Relationship Id="rId35" Type="http://schemas.openxmlformats.org/officeDocument/2006/relationships/tags" Target="../tags/tag46.xml"/><Relationship Id="rId34" Type="http://schemas.openxmlformats.org/officeDocument/2006/relationships/tags" Target="../tags/tag45.xml"/><Relationship Id="rId33" Type="http://schemas.openxmlformats.org/officeDocument/2006/relationships/tags" Target="../tags/tag44.xml"/><Relationship Id="rId32" Type="http://schemas.openxmlformats.org/officeDocument/2006/relationships/tags" Target="../tags/tag43.xml"/><Relationship Id="rId31" Type="http://schemas.openxmlformats.org/officeDocument/2006/relationships/tags" Target="../tags/tag42.xml"/><Relationship Id="rId30" Type="http://schemas.openxmlformats.org/officeDocument/2006/relationships/tags" Target="../tags/tag41.xml"/><Relationship Id="rId3" Type="http://schemas.openxmlformats.org/officeDocument/2006/relationships/tags" Target="../tags/tag14.xml"/><Relationship Id="rId29" Type="http://schemas.openxmlformats.org/officeDocument/2006/relationships/tags" Target="../tags/tag40.xml"/><Relationship Id="rId28" Type="http://schemas.openxmlformats.org/officeDocument/2006/relationships/tags" Target="../tags/tag39.xml"/><Relationship Id="rId27" Type="http://schemas.openxmlformats.org/officeDocument/2006/relationships/tags" Target="../tags/tag38.xml"/><Relationship Id="rId26" Type="http://schemas.openxmlformats.org/officeDocument/2006/relationships/tags" Target="../tags/tag37.xml"/><Relationship Id="rId25" Type="http://schemas.openxmlformats.org/officeDocument/2006/relationships/tags" Target="../tags/tag36.xml"/><Relationship Id="rId24" Type="http://schemas.openxmlformats.org/officeDocument/2006/relationships/tags" Target="../tags/tag35.xml"/><Relationship Id="rId23" Type="http://schemas.openxmlformats.org/officeDocument/2006/relationships/tags" Target="../tags/tag34.xml"/><Relationship Id="rId22" Type="http://schemas.openxmlformats.org/officeDocument/2006/relationships/tags" Target="../tags/tag33.xml"/><Relationship Id="rId21" Type="http://schemas.openxmlformats.org/officeDocument/2006/relationships/tags" Target="../tags/tag32.xml"/><Relationship Id="rId20" Type="http://schemas.openxmlformats.org/officeDocument/2006/relationships/tags" Target="../tags/tag31.xml"/><Relationship Id="rId2" Type="http://schemas.openxmlformats.org/officeDocument/2006/relationships/tags" Target="../tags/tag13.xml"/><Relationship Id="rId19" Type="http://schemas.openxmlformats.org/officeDocument/2006/relationships/tags" Target="../tags/tag30.xml"/><Relationship Id="rId18" Type="http://schemas.openxmlformats.org/officeDocument/2006/relationships/tags" Target="../tags/tag29.xml"/><Relationship Id="rId17" Type="http://schemas.openxmlformats.org/officeDocument/2006/relationships/tags" Target="../tags/tag28.xml"/><Relationship Id="rId16" Type="http://schemas.openxmlformats.org/officeDocument/2006/relationships/tags" Target="../tags/tag27.xml"/><Relationship Id="rId15" Type="http://schemas.openxmlformats.org/officeDocument/2006/relationships/tags" Target="../tags/tag26.xml"/><Relationship Id="rId14" Type="http://schemas.openxmlformats.org/officeDocument/2006/relationships/tags" Target="../tags/tag25.xml"/><Relationship Id="rId13" Type="http://schemas.openxmlformats.org/officeDocument/2006/relationships/tags" Target="../tags/tag24.xml"/><Relationship Id="rId12" Type="http://schemas.openxmlformats.org/officeDocument/2006/relationships/tags" Target="../tags/tag23.xml"/><Relationship Id="rId11" Type="http://schemas.openxmlformats.org/officeDocument/2006/relationships/tags" Target="../tags/tag22.xml"/><Relationship Id="rId10" Type="http://schemas.openxmlformats.org/officeDocument/2006/relationships/tags" Target="../tags/tag21.xml"/><Relationship Id="rId1" Type="http://schemas.openxmlformats.org/officeDocument/2006/relationships/tags" Target="../tags/tag12.xml"/></Relationships>
</file>

<file path=ppt/slides/_rels/slide30.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image" Target="../media/image42.wmf"/><Relationship Id="rId7" Type="http://schemas.openxmlformats.org/officeDocument/2006/relationships/oleObject" Target="../embeddings/oleObject31.bin"/><Relationship Id="rId6" Type="http://schemas.openxmlformats.org/officeDocument/2006/relationships/image" Target="../media/image41.wmf"/><Relationship Id="rId5" Type="http://schemas.openxmlformats.org/officeDocument/2006/relationships/oleObject" Target="../embeddings/oleObject30.bin"/><Relationship Id="rId4" Type="http://schemas.openxmlformats.org/officeDocument/2006/relationships/image" Target="../media/image40.wmf"/><Relationship Id="rId3" Type="http://schemas.openxmlformats.org/officeDocument/2006/relationships/oleObject" Target="../embeddings/oleObject29.bin"/><Relationship Id="rId2" Type="http://schemas.openxmlformats.org/officeDocument/2006/relationships/image" Target="../media/image39.wmf"/><Relationship Id="rId11" Type="http://schemas.openxmlformats.org/officeDocument/2006/relationships/vmlDrawing" Target="../drawings/vmlDrawing9.vml"/><Relationship Id="rId10" Type="http://schemas.openxmlformats.org/officeDocument/2006/relationships/slideLayout" Target="../slideLayouts/slideLayout2.xml"/><Relationship Id="rId1" Type="http://schemas.openxmlformats.org/officeDocument/2006/relationships/oleObject" Target="../embeddings/oleObject28.bin"/></Relationships>
</file>

<file path=ppt/slides/_rels/slide31.xml.rels><?xml version="1.0" encoding="UTF-8" standalone="yes"?>
<Relationships xmlns="http://schemas.openxmlformats.org/package/2006/relationships"><Relationship Id="rId9" Type="http://schemas.openxmlformats.org/officeDocument/2006/relationships/vmlDrawing" Target="../drawings/vmlDrawing10.vml"/><Relationship Id="rId8" Type="http://schemas.openxmlformats.org/officeDocument/2006/relationships/slideLayout" Target="../slideLayouts/slideLayout2.xml"/><Relationship Id="rId7" Type="http://schemas.openxmlformats.org/officeDocument/2006/relationships/tags" Target="../tags/tag98.xml"/><Relationship Id="rId6" Type="http://schemas.openxmlformats.org/officeDocument/2006/relationships/image" Target="../media/image45.wmf"/><Relationship Id="rId5" Type="http://schemas.openxmlformats.org/officeDocument/2006/relationships/oleObject" Target="../embeddings/oleObject34.bin"/><Relationship Id="rId4" Type="http://schemas.openxmlformats.org/officeDocument/2006/relationships/image" Target="../media/image44.wmf"/><Relationship Id="rId3" Type="http://schemas.openxmlformats.org/officeDocument/2006/relationships/oleObject" Target="../embeddings/oleObject33.bin"/><Relationship Id="rId2" Type="http://schemas.openxmlformats.org/officeDocument/2006/relationships/image" Target="../media/image43.wmf"/><Relationship Id="rId1" Type="http://schemas.openxmlformats.org/officeDocument/2006/relationships/oleObject" Target="../embeddings/oleObject32.bin"/></Relationships>
</file>

<file path=ppt/slides/_rels/slide32.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tags" Target="../tags/tag99.xml"/><Relationship Id="rId2" Type="http://schemas.openxmlformats.org/officeDocument/2006/relationships/image" Target="../media/image46.wmf"/><Relationship Id="rId1" Type="http://schemas.openxmlformats.org/officeDocument/2006/relationships/oleObject" Target="../embeddings/oleObject35.bin"/></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image" Target="../media/image47.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3.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36.xml.rels><?xml version="1.0" encoding="UTF-8" standalone="yes"?>
<Relationships xmlns="http://schemas.openxmlformats.org/package/2006/relationships"><Relationship Id="rId9" Type="http://schemas.openxmlformats.org/officeDocument/2006/relationships/vmlDrawing" Target="../drawings/vmlDrawing12.vml"/><Relationship Id="rId8" Type="http://schemas.openxmlformats.org/officeDocument/2006/relationships/slideLayout" Target="../slideLayouts/slideLayout2.xml"/><Relationship Id="rId7" Type="http://schemas.openxmlformats.org/officeDocument/2006/relationships/tags" Target="../tags/tag105.xml"/><Relationship Id="rId6" Type="http://schemas.openxmlformats.org/officeDocument/2006/relationships/image" Target="../media/image50.wmf"/><Relationship Id="rId5" Type="http://schemas.openxmlformats.org/officeDocument/2006/relationships/oleObject" Target="../embeddings/oleObject38.bin"/><Relationship Id="rId4" Type="http://schemas.openxmlformats.org/officeDocument/2006/relationships/image" Target="../media/image49.wmf"/><Relationship Id="rId3" Type="http://schemas.openxmlformats.org/officeDocument/2006/relationships/oleObject" Target="../embeddings/oleObject37.bin"/><Relationship Id="rId2" Type="http://schemas.openxmlformats.org/officeDocument/2006/relationships/image" Target="../media/image48.wmf"/><Relationship Id="rId1" Type="http://schemas.openxmlformats.org/officeDocument/2006/relationships/oleObject" Target="../embeddings/oleObject36.bin"/></Relationships>
</file>

<file path=ppt/slides/_rels/slide37.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slideLayout" Target="../slideLayouts/slideLayout2.xml"/><Relationship Id="rId3" Type="http://schemas.openxmlformats.org/officeDocument/2006/relationships/tags" Target="../tags/tag106.xml"/><Relationship Id="rId2" Type="http://schemas.openxmlformats.org/officeDocument/2006/relationships/image" Target="../media/image51.wmf"/><Relationship Id="rId1" Type="http://schemas.openxmlformats.org/officeDocument/2006/relationships/oleObject" Target="../embeddings/oleObject39.bin"/></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7.xml"/><Relationship Id="rId1" Type="http://schemas.openxmlformats.org/officeDocument/2006/relationships/image" Target="../media/image52.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3.xml"/><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3.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s>
</file>

<file path=ppt/slides/_rels/slide42.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117.xml"/><Relationship Id="rId3" Type="http://schemas.openxmlformats.org/officeDocument/2006/relationships/image" Target="../media/image53.png"/><Relationship Id="rId2" Type="http://schemas.openxmlformats.org/officeDocument/2006/relationships/tags" Target="../tags/tag116.xml"/><Relationship Id="rId1" Type="http://schemas.openxmlformats.org/officeDocument/2006/relationships/tags" Target="../tags/tag115.xml"/></Relationships>
</file>

<file path=ppt/slides/_rels/slide43.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6.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7.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xml"/><Relationship Id="rId7" Type="http://schemas.openxmlformats.org/officeDocument/2006/relationships/tags" Target="../tags/tag53.x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 Id="rId3" Type="http://schemas.openxmlformats.org/officeDocument/2006/relationships/oleObject" Target="../embeddings/oleObject1.bin"/><Relationship Id="rId2" Type="http://schemas.openxmlformats.org/officeDocument/2006/relationships/image" Target="../media/image3.png"/><Relationship Id="rId10" Type="http://schemas.openxmlformats.org/officeDocument/2006/relationships/notesSlide" Target="../notesSlides/notesSlide5.xml"/><Relationship Id="rId1" Type="http://schemas.openxmlformats.org/officeDocument/2006/relationships/tags" Target="../tags/tag5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56.xml"/><Relationship Id="rId2" Type="http://schemas.openxmlformats.org/officeDocument/2006/relationships/image" Target="../media/image6.png"/><Relationship Id="rId1" Type="http://schemas.openxmlformats.org/officeDocument/2006/relationships/tags" Target="../tags/tag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a:bodyPr>
          <a:lstStyle/>
          <a:p>
            <a:r>
              <a:rPr lang="en-US" altLang="zh-CN" sz="7200" dirty="0"/>
              <a:t>UML</a:t>
            </a:r>
            <a:r>
              <a:rPr lang="zh-CN" altLang="en-US" sz="7200" dirty="0"/>
              <a:t>基础：图的详解</a:t>
            </a:r>
            <a:endParaRPr lang="zh-CN" altLang="en-US" sz="7200" dirty="0"/>
          </a:p>
        </p:txBody>
      </p:sp>
      <p:sp>
        <p:nvSpPr>
          <p:cNvPr id="3" name="副标题 2"/>
          <p:cNvSpPr>
            <a:spLocks noGrp="1"/>
          </p:cNvSpPr>
          <p:nvPr>
            <p:ph type="subTitle" idx="1"/>
            <p:custDataLst>
              <p:tags r:id="rId2"/>
            </p:custDataLst>
          </p:nvPr>
        </p:nvSpPr>
        <p:spPr/>
        <p:txBody>
          <a:bodyPr>
            <a:normAutofit fontScale="80000"/>
          </a:bodyPr>
          <a:lstStyle/>
          <a:p>
            <a:r>
              <a:rPr lang="zh-CN" altLang="en-US" sz="3200" dirty="0">
                <a:solidFill>
                  <a:schemeClr val="tx1"/>
                </a:solidFill>
                <a:sym typeface="+mn-ea"/>
              </a:rPr>
              <a:t>PRD-G17    组长：蒋家骏    组员：厉佩强 李捷 周盛 朱秉</a:t>
            </a:r>
            <a:endParaRPr lang="zh-CN" altLang="en-US" dirty="0">
              <a:latin typeface="冬青黑体简体中文 W6" pitchFamily="34" charset="-122"/>
              <a:ea typeface="冬青黑体简体中文 W6" pitchFamily="34" charset="-122"/>
            </a:endParaRPr>
          </a:p>
          <a:p>
            <a:endParaRPr lang="zh-CN" altLang="en-US" dirty="0"/>
          </a:p>
        </p:txBody>
      </p:sp>
      <p:pic>
        <p:nvPicPr>
          <p:cNvPr id="4" name="图片 3" descr="17组logo"/>
          <p:cNvPicPr>
            <a:picLocks noChangeAspect="1"/>
          </p:cNvPicPr>
          <p:nvPr/>
        </p:nvPicPr>
        <p:blipFill>
          <a:blip r:embed="rId3"/>
          <a:stretch>
            <a:fillRect/>
          </a:stretch>
        </p:blipFill>
        <p:spPr>
          <a:xfrm>
            <a:off x="9712325" y="124460"/>
            <a:ext cx="2351405" cy="1637030"/>
          </a:xfrm>
          <a:prstGeom prst="rect">
            <a:avLst/>
          </a:prstGeom>
        </p:spPr>
      </p:pic>
    </p:spTree>
    <p:custDataLst>
      <p:tags r:id="rId4"/>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400">
                <a:sym typeface="+mn-ea"/>
              </a:rPr>
              <a:t>软件工程系列课程教学辅助网站用例图</a:t>
            </a:r>
            <a:endParaRPr lang="zh-CN" altLang="en-US" sz="4400">
              <a:sym typeface="+mn-ea"/>
            </a:endParaRPr>
          </a:p>
        </p:txBody>
      </p:sp>
      <p:pic>
        <p:nvPicPr>
          <p:cNvPr id="6" name="内容占位符 5"/>
          <p:cNvPicPr>
            <a:picLocks noChangeAspect="1"/>
          </p:cNvPicPr>
          <p:nvPr>
            <p:ph idx="1"/>
          </p:nvPr>
        </p:nvPicPr>
        <p:blipFill>
          <a:blip r:embed="rId1"/>
          <a:stretch>
            <a:fillRect/>
          </a:stretch>
        </p:blipFill>
        <p:spPr>
          <a:xfrm>
            <a:off x="838200" y="1579880"/>
            <a:ext cx="8922385" cy="5018405"/>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en-US" dirty="0"/>
              <a:t>类图 </a:t>
            </a:r>
            <a:r>
              <a:rPr lang="en-US" altLang="zh-CN" dirty="0"/>
              <a:t>CLASS DIAGRAM</a:t>
            </a:r>
            <a:endParaRPr lang="en-US" altLang="zh-CN" dirty="0"/>
          </a:p>
        </p:txBody>
      </p:sp>
      <p:sp>
        <p:nvSpPr>
          <p:cNvPr id="4" name="文本框 3"/>
          <p:cNvSpPr txBox="1"/>
          <p:nvPr>
            <p:custDataLst>
              <p:tags r:id="rId2"/>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a:bodyPr>
          <a:lstStyle/>
          <a:p>
            <a:r>
              <a:rPr lang="en-US" altLang="zh-CN" sz="41040" b="1" dirty="0">
                <a:solidFill>
                  <a:schemeClr val="accent1"/>
                </a:solidFill>
              </a:rPr>
              <a:t>Chapter2</a:t>
            </a:r>
            <a:endParaRPr lang="en-US" altLang="zh-CN" sz="41040" b="1" dirty="0">
              <a:solidFill>
                <a:schemeClr val="accent1"/>
              </a:solidFill>
            </a:endParaRPr>
          </a:p>
        </p:txBody>
      </p:sp>
    </p:spTree>
    <p:custDataLst>
      <p:tags r:id="rId3"/>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4915800" y="1891459"/>
            <a:ext cx="5963694" cy="4285503"/>
            <a:chOff x="4598559" y="2592993"/>
            <a:chExt cx="3734103" cy="2683322"/>
          </a:xfrm>
        </p:grpSpPr>
        <p:pic>
          <p:nvPicPr>
            <p:cNvPr id="10" name="MH_Other_1"/>
            <p:cNvPicPr>
              <a:picLocks noChangeAspect="1"/>
            </p:cNvPicPr>
            <p:nvPr>
              <p:custDataLst>
                <p:tags r:id="rId2"/>
              </p:custDataLst>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flipV="1">
              <a:off x="4598559" y="2592993"/>
              <a:ext cx="61876" cy="1840492"/>
            </a:xfrm>
            <a:prstGeom prst="rect">
              <a:avLst/>
            </a:prstGeom>
          </p:spPr>
        </p:pic>
        <p:pic>
          <p:nvPicPr>
            <p:cNvPr id="21" name="MH_Other_3"/>
            <p:cNvPicPr>
              <a:picLocks noChangeAspect="1"/>
            </p:cNvPicPr>
            <p:nvPr>
              <p:custDataLst>
                <p:tags r:id="rId4"/>
              </p:custDataLst>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flipV="1">
              <a:off x="4798551" y="3211910"/>
              <a:ext cx="67855" cy="2018335"/>
            </a:xfrm>
            <a:prstGeom prst="rect">
              <a:avLst/>
            </a:prstGeom>
          </p:spPr>
        </p:pic>
        <p:sp>
          <p:nvSpPr>
            <p:cNvPr id="15" name="MH_Other_4"/>
            <p:cNvSpPr/>
            <p:nvPr>
              <p:custDataLst>
                <p:tags r:id="rId6"/>
              </p:custDataLst>
            </p:nvPr>
          </p:nvSpPr>
          <p:spPr>
            <a:xfrm flipH="1">
              <a:off x="8139704" y="5081635"/>
              <a:ext cx="192958" cy="194680"/>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760">
                <a:latin typeface="Arial" panose="020B0604020202020204" pitchFamily="34" charset="0"/>
                <a:ea typeface="黑体" panose="02010609060101010101" pitchFamily="49" charset="-122"/>
              </a:endParaRPr>
            </a:p>
          </p:txBody>
        </p:sp>
        <p:sp>
          <p:nvSpPr>
            <p:cNvPr id="16" name="MH_Other_5"/>
            <p:cNvSpPr/>
            <p:nvPr>
              <p:custDataLst>
                <p:tags r:id="rId7"/>
              </p:custDataLst>
            </p:nvPr>
          </p:nvSpPr>
          <p:spPr>
            <a:xfrm rot="5400000">
              <a:off x="5300029" y="2719049"/>
              <a:ext cx="194682" cy="19295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760">
                <a:latin typeface="Arial" panose="020B0604020202020204" pitchFamily="34" charset="0"/>
                <a:ea typeface="黑体" panose="02010609060101010101" pitchFamily="49" charset="-122"/>
              </a:endParaRPr>
            </a:p>
          </p:txBody>
        </p:sp>
      </p:grpSp>
      <p:sp>
        <p:nvSpPr>
          <p:cNvPr id="4" name="标题 3"/>
          <p:cNvSpPr>
            <a:spLocks noGrp="1"/>
          </p:cNvSpPr>
          <p:nvPr>
            <p:ph type="title"/>
            <p:custDataLst>
              <p:tags r:id="rId8"/>
            </p:custDataLst>
          </p:nvPr>
        </p:nvSpPr>
        <p:spPr/>
        <p:txBody>
          <a:bodyPr/>
          <a:lstStyle/>
          <a:p>
            <a:r>
              <a:rPr lang="zh-CN" altLang="en-US" sz="4400" dirty="0"/>
              <a:t>类图的概述</a:t>
            </a:r>
            <a:endParaRPr lang="zh-CN" altLang="en-US" sz="4400" dirty="0"/>
          </a:p>
        </p:txBody>
      </p:sp>
      <p:sp>
        <p:nvSpPr>
          <p:cNvPr id="5" name="内容占位符 4"/>
          <p:cNvSpPr>
            <a:spLocks noGrp="1"/>
          </p:cNvSpPr>
          <p:nvPr>
            <p:ph idx="1"/>
            <p:custDataLst>
              <p:tags r:id="rId9"/>
            </p:custDataLst>
          </p:nvPr>
        </p:nvSpPr>
        <p:spPr>
          <a:xfrm>
            <a:off x="6233160" y="2162175"/>
            <a:ext cx="3511550" cy="3862705"/>
          </a:xfrm>
        </p:spPr>
        <p:txBody>
          <a:bodyPr/>
          <a:lstStyle/>
          <a:p>
            <a:r>
              <a:rPr lang="zh-CN" altLang="en-US" sz="3200" dirty="0">
                <a:solidFill>
                  <a:schemeClr val="tx1"/>
                </a:solidFill>
              </a:rPr>
              <a:t>类图是定义其他图的基础。在</a:t>
            </a:r>
            <a:r>
              <a:rPr lang="en-US" altLang="zh-CN" sz="3200" dirty="0">
                <a:solidFill>
                  <a:schemeClr val="tx1"/>
                </a:solidFill>
              </a:rPr>
              <a:t>UML</a:t>
            </a:r>
            <a:r>
              <a:rPr lang="zh-CN" altLang="en-US" sz="3200" dirty="0">
                <a:solidFill>
                  <a:schemeClr val="tx1"/>
                </a:solidFill>
              </a:rPr>
              <a:t>的静态机制中是重要的组成部分。</a:t>
            </a:r>
            <a:endParaRPr lang="zh-CN" altLang="en-US" sz="3200" dirty="0">
              <a:solidFill>
                <a:schemeClr val="tx1"/>
              </a:solidFill>
            </a:endParaRPr>
          </a:p>
        </p:txBody>
      </p:sp>
      <p:sp>
        <p:nvSpPr>
          <p:cNvPr id="2" name="文本框 1"/>
          <p:cNvSpPr txBox="1"/>
          <p:nvPr/>
        </p:nvSpPr>
        <p:spPr>
          <a:xfrm>
            <a:off x="1030605" y="2162175"/>
            <a:ext cx="3668395" cy="2553335"/>
          </a:xfrm>
          <a:prstGeom prst="rect">
            <a:avLst/>
          </a:prstGeom>
          <a:noFill/>
        </p:spPr>
        <p:txBody>
          <a:bodyPr wrap="square" rtlCol="0">
            <a:spAutoFit/>
          </a:bodyPr>
          <a:p>
            <a:pPr algn="l"/>
            <a:r>
              <a:rPr lang="zh-CN" altLang="en-US" sz="3200" dirty="0">
                <a:sym typeface="+mn-ea"/>
              </a:rPr>
              <a:t>类图是描述类、接口、协作及它们之间关系的图，用来显示系统中各个类的静态结构。</a:t>
            </a:r>
            <a:endParaRPr lang="zh-CN" altLang="en-US" sz="3200" dirty="0">
              <a:sym typeface="+mn-ea"/>
            </a:endParaRPr>
          </a:p>
        </p:txBody>
      </p:sp>
    </p:spTree>
    <p:custDataLst>
      <p:tags r:id="rId1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to="" calcmode="lin" valueType="num">
                                      <p:cBhvr>
                                        <p:cTn id="7" dur="1" fill="hold"/>
                                        <p:tgtEl>
                                          <p:spTgt spid="2">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to="" calcmode="lin" valueType="num">
                                      <p:cBhvr>
                                        <p:cTn id="12" dur="1" fill="hold"/>
                                        <p:tgtEl>
                                          <p:spTgt spid="5">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MH_Other_1"/>
          <p:cNvPicPr>
            <a:picLocks noChangeAspect="1"/>
          </p:cNvPicPr>
          <p:nvPr>
            <p:custDataLst>
              <p:tags r:id="rId1"/>
            </p:custDataLst>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flipV="1">
            <a:off x="1015606" y="2591746"/>
            <a:ext cx="109864" cy="3267878"/>
          </a:xfrm>
          <a:prstGeom prst="rect">
            <a:avLst/>
          </a:prstGeom>
        </p:spPr>
      </p:pic>
      <p:sp>
        <p:nvSpPr>
          <p:cNvPr id="16" name="MH_Other_5"/>
          <p:cNvSpPr/>
          <p:nvPr>
            <p:custDataLst>
              <p:tags r:id="rId3"/>
            </p:custDataLst>
          </p:nvPr>
        </p:nvSpPr>
        <p:spPr>
          <a:xfrm rot="5400000">
            <a:off x="1584435" y="2336596"/>
            <a:ext cx="345667" cy="342606"/>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760">
              <a:latin typeface="Arial" panose="020B0604020202020204" pitchFamily="34" charset="0"/>
              <a:ea typeface="黑体" panose="02010609060101010101" pitchFamily="49" charset="-122"/>
            </a:endParaRPr>
          </a:p>
        </p:txBody>
      </p:sp>
      <p:sp>
        <p:nvSpPr>
          <p:cNvPr id="3" name="标题 2"/>
          <p:cNvSpPr>
            <a:spLocks noGrp="1"/>
          </p:cNvSpPr>
          <p:nvPr>
            <p:ph type="title"/>
            <p:custDataLst>
              <p:tags r:id="rId4"/>
            </p:custDataLst>
          </p:nvPr>
        </p:nvSpPr>
        <p:spPr/>
        <p:txBody>
          <a:bodyPr/>
          <a:lstStyle/>
          <a:p>
            <a:r>
              <a:rPr lang="zh-CN" altLang="en-US" sz="4400" dirty="0">
                <a:sym typeface="+mn-ea"/>
              </a:rPr>
              <a:t>类图的创建和名词解释</a:t>
            </a:r>
            <a:endParaRPr lang="zh-CN" altLang="en-US" sz="4400" dirty="0"/>
          </a:p>
        </p:txBody>
      </p:sp>
      <p:pic>
        <p:nvPicPr>
          <p:cNvPr id="14" name="MH_Other_1"/>
          <p:cNvPicPr>
            <a:picLocks noChangeAspect="1"/>
          </p:cNvPicPr>
          <p:nvPr>
            <p:custDataLst>
              <p:tags r:id="rId5"/>
            </p:custDataLst>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flipV="1">
            <a:off x="6315393" y="2591746"/>
            <a:ext cx="109864" cy="3267878"/>
          </a:xfrm>
          <a:prstGeom prst="rect">
            <a:avLst/>
          </a:prstGeom>
        </p:spPr>
      </p:pic>
      <p:sp>
        <p:nvSpPr>
          <p:cNvPr id="15" name="MH_Other_5"/>
          <p:cNvSpPr/>
          <p:nvPr>
            <p:custDataLst>
              <p:tags r:id="rId6"/>
            </p:custDataLst>
          </p:nvPr>
        </p:nvSpPr>
        <p:spPr>
          <a:xfrm rot="5400000">
            <a:off x="6884222" y="2336596"/>
            <a:ext cx="345667" cy="342606"/>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760">
              <a:latin typeface="Arial" panose="020B0604020202020204" pitchFamily="34" charset="0"/>
              <a:ea typeface="黑体" panose="02010609060101010101" pitchFamily="49" charset="-122"/>
            </a:endParaRPr>
          </a:p>
        </p:txBody>
      </p:sp>
      <p:pic>
        <p:nvPicPr>
          <p:cNvPr id="2" name="内容占位符 1"/>
          <p:cNvPicPr>
            <a:picLocks noChangeAspect="1"/>
          </p:cNvPicPr>
          <p:nvPr>
            <p:ph sz="half" idx="1"/>
          </p:nvPr>
        </p:nvPicPr>
        <p:blipFill>
          <a:blip r:embed="rId7"/>
          <a:srcRect r="68576" b="31617"/>
          <a:stretch>
            <a:fillRect/>
          </a:stretch>
        </p:blipFill>
        <p:spPr>
          <a:xfrm>
            <a:off x="2112010" y="2002155"/>
            <a:ext cx="3787140" cy="4636135"/>
          </a:xfrm>
          <a:prstGeom prst="rect">
            <a:avLst/>
          </a:prstGeom>
        </p:spPr>
      </p:pic>
      <p:graphicFrame>
        <p:nvGraphicFramePr>
          <p:cNvPr id="6" name="内容占位符 5"/>
          <p:cNvGraphicFramePr>
            <a:graphicFrameLocks noChangeAspect="1"/>
          </p:cNvGraphicFramePr>
          <p:nvPr>
            <p:ph sz="half" idx="2"/>
          </p:nvPr>
        </p:nvGraphicFramePr>
        <p:xfrm>
          <a:off x="7522845" y="321310"/>
          <a:ext cx="1692275" cy="852805"/>
        </p:xfrm>
        <a:graphic>
          <a:graphicData uri="http://schemas.openxmlformats.org/presentationml/2006/ole">
            <mc:AlternateContent xmlns:mc="http://schemas.openxmlformats.org/markup-compatibility/2006">
              <mc:Choice xmlns:v="urn:schemas-microsoft-com:vml" Requires="v">
                <p:oleObj spid="_x0000_s7" name="" r:id="rId8" imgW="967740" imgH="487680" progId="Paint.Picture">
                  <p:embed/>
                </p:oleObj>
              </mc:Choice>
              <mc:Fallback>
                <p:oleObj name="" r:id="rId8" imgW="967740" imgH="487680" progId="Paint.Picture">
                  <p:embed/>
                  <p:pic>
                    <p:nvPicPr>
                      <p:cNvPr id="0" name="图片 6"/>
                      <p:cNvPicPr/>
                      <p:nvPr/>
                    </p:nvPicPr>
                    <p:blipFill>
                      <a:blip r:embed="rId9"/>
                      <a:stretch>
                        <a:fillRect/>
                      </a:stretch>
                    </p:blipFill>
                    <p:spPr>
                      <a:xfrm>
                        <a:off x="7522845" y="321310"/>
                        <a:ext cx="1692275" cy="852805"/>
                      </a:xfrm>
                      <a:prstGeom prst="rect">
                        <a:avLst/>
                      </a:prstGeom>
                    </p:spPr>
                  </p:pic>
                </p:oleObj>
              </mc:Fallback>
            </mc:AlternateContent>
          </a:graphicData>
        </a:graphic>
      </p:graphicFrame>
      <p:sp>
        <p:nvSpPr>
          <p:cNvPr id="8" name="文本框 7"/>
          <p:cNvSpPr txBox="1"/>
          <p:nvPr/>
        </p:nvSpPr>
        <p:spPr>
          <a:xfrm>
            <a:off x="7604760" y="1437005"/>
            <a:ext cx="1160780" cy="368300"/>
          </a:xfrm>
          <a:prstGeom prst="rect">
            <a:avLst/>
          </a:prstGeom>
          <a:noFill/>
        </p:spPr>
        <p:txBody>
          <a:bodyPr wrap="none" rtlCol="0">
            <a:spAutoFit/>
          </a:bodyPr>
          <a:p>
            <a:r>
              <a:rPr lang="en-US" altLang="zh-CN"/>
              <a:t>class</a:t>
            </a:r>
            <a:r>
              <a:rPr lang="zh-CN" altLang="en-US"/>
              <a:t>：类</a:t>
            </a:r>
            <a:endParaRPr lang="zh-CN" altLang="en-US"/>
          </a:p>
        </p:txBody>
      </p:sp>
      <p:graphicFrame>
        <p:nvGraphicFramePr>
          <p:cNvPr id="9" name="对象 8"/>
          <p:cNvGraphicFramePr/>
          <p:nvPr/>
        </p:nvGraphicFramePr>
        <p:xfrm>
          <a:off x="7604760" y="2002155"/>
          <a:ext cx="1527810" cy="914400"/>
        </p:xfrm>
        <a:graphic>
          <a:graphicData uri="http://schemas.openxmlformats.org/presentationml/2006/ole">
            <mc:AlternateContent xmlns:mc="http://schemas.openxmlformats.org/markup-compatibility/2006">
              <mc:Choice xmlns:v="urn:schemas-microsoft-com:vml" Requires="v">
                <p:oleObj spid="_x0000_s11" name="" r:id="rId10" imgW="998220" imgH="586740" progId="Paint.Picture">
                  <p:embed/>
                </p:oleObj>
              </mc:Choice>
              <mc:Fallback>
                <p:oleObj name="" r:id="rId10" imgW="998220" imgH="586740" progId="Paint.Picture">
                  <p:embed/>
                  <p:pic>
                    <p:nvPicPr>
                      <p:cNvPr id="0" name="图片 10"/>
                      <p:cNvPicPr/>
                      <p:nvPr/>
                    </p:nvPicPr>
                    <p:blipFill>
                      <a:blip r:embed="rId11"/>
                      <a:stretch>
                        <a:fillRect/>
                      </a:stretch>
                    </p:blipFill>
                    <p:spPr>
                      <a:xfrm>
                        <a:off x="7604760" y="2002155"/>
                        <a:ext cx="1527810" cy="914400"/>
                      </a:xfrm>
                      <a:prstGeom prst="rect">
                        <a:avLst/>
                      </a:prstGeom>
                    </p:spPr>
                  </p:pic>
                </p:oleObj>
              </mc:Fallback>
            </mc:AlternateContent>
          </a:graphicData>
        </a:graphic>
      </p:graphicFrame>
      <p:sp>
        <p:nvSpPr>
          <p:cNvPr id="12" name="文本框 11"/>
          <p:cNvSpPr txBox="1"/>
          <p:nvPr/>
        </p:nvSpPr>
        <p:spPr>
          <a:xfrm>
            <a:off x="7676515" y="3146425"/>
            <a:ext cx="1757680" cy="368300"/>
          </a:xfrm>
          <a:prstGeom prst="rect">
            <a:avLst/>
          </a:prstGeom>
          <a:noFill/>
        </p:spPr>
        <p:txBody>
          <a:bodyPr wrap="none" rtlCol="0">
            <a:spAutoFit/>
          </a:bodyPr>
          <a:p>
            <a:r>
              <a:rPr lang="en-US" altLang="zh-CN"/>
              <a:t>Interface</a:t>
            </a:r>
            <a:r>
              <a:rPr lang="zh-CN" altLang="en-US"/>
              <a:t>：接口</a:t>
            </a:r>
            <a:endParaRPr lang="zh-CN" altLang="en-US"/>
          </a:p>
        </p:txBody>
      </p:sp>
      <p:graphicFrame>
        <p:nvGraphicFramePr>
          <p:cNvPr id="13" name="对象 12"/>
          <p:cNvGraphicFramePr/>
          <p:nvPr/>
        </p:nvGraphicFramePr>
        <p:xfrm>
          <a:off x="7605395" y="3744595"/>
          <a:ext cx="1527810" cy="603250"/>
        </p:xfrm>
        <a:graphic>
          <a:graphicData uri="http://schemas.openxmlformats.org/presentationml/2006/ole">
            <mc:AlternateContent xmlns:mc="http://schemas.openxmlformats.org/markup-compatibility/2006">
              <mc:Choice xmlns:v="urn:schemas-microsoft-com:vml" Requires="v">
                <p:oleObj spid="_x0000_s17" name="" r:id="rId12" imgW="1188720" imgH="388620" progId="Paint.Picture">
                  <p:embed/>
                </p:oleObj>
              </mc:Choice>
              <mc:Fallback>
                <p:oleObj name="" r:id="rId12" imgW="1188720" imgH="388620" progId="Paint.Picture">
                  <p:embed/>
                  <p:pic>
                    <p:nvPicPr>
                      <p:cNvPr id="0" name="图片 16"/>
                      <p:cNvPicPr/>
                      <p:nvPr/>
                    </p:nvPicPr>
                    <p:blipFill>
                      <a:blip r:embed="rId13"/>
                      <a:stretch>
                        <a:fillRect/>
                      </a:stretch>
                    </p:blipFill>
                    <p:spPr>
                      <a:xfrm>
                        <a:off x="7605395" y="3744595"/>
                        <a:ext cx="1527810" cy="603250"/>
                      </a:xfrm>
                      <a:prstGeom prst="rect">
                        <a:avLst/>
                      </a:prstGeom>
                    </p:spPr>
                  </p:pic>
                </p:oleObj>
              </mc:Fallback>
            </mc:AlternateContent>
          </a:graphicData>
        </a:graphic>
      </p:graphicFrame>
      <p:sp>
        <p:nvSpPr>
          <p:cNvPr id="18" name="文本框 17"/>
          <p:cNvSpPr txBox="1"/>
          <p:nvPr/>
        </p:nvSpPr>
        <p:spPr>
          <a:xfrm>
            <a:off x="6885940" y="4418965"/>
            <a:ext cx="3700780" cy="368300"/>
          </a:xfrm>
          <a:prstGeom prst="rect">
            <a:avLst/>
          </a:prstGeom>
          <a:noFill/>
        </p:spPr>
        <p:txBody>
          <a:bodyPr wrap="none" rtlCol="0">
            <a:spAutoFit/>
          </a:bodyPr>
          <a:p>
            <a:pPr algn="l"/>
            <a:r>
              <a:rPr lang="en-US" altLang="zh-CN">
                <a:sym typeface="+mn-ea"/>
              </a:rPr>
              <a:t>Unidirectional Association</a:t>
            </a:r>
            <a:r>
              <a:rPr lang="zh-CN" altLang="zh-CN">
                <a:sym typeface="+mn-ea"/>
              </a:rPr>
              <a:t>单向关联</a:t>
            </a:r>
            <a:endParaRPr lang="zh-CN" altLang="en-US"/>
          </a:p>
        </p:txBody>
      </p:sp>
      <p:graphicFrame>
        <p:nvGraphicFramePr>
          <p:cNvPr id="19" name="对象 18"/>
          <p:cNvGraphicFramePr/>
          <p:nvPr/>
        </p:nvGraphicFramePr>
        <p:xfrm>
          <a:off x="7677150" y="4987290"/>
          <a:ext cx="1455420" cy="794385"/>
        </p:xfrm>
        <a:graphic>
          <a:graphicData uri="http://schemas.openxmlformats.org/presentationml/2006/ole">
            <mc:AlternateContent xmlns:mc="http://schemas.openxmlformats.org/markup-compatibility/2006">
              <mc:Choice xmlns:v="urn:schemas-microsoft-com:vml" Requires="v">
                <p:oleObj spid="_x0000_s20" name="" r:id="rId14" imgW="822960" imgH="396240" progId="Paint.Picture">
                  <p:embed/>
                </p:oleObj>
              </mc:Choice>
              <mc:Fallback>
                <p:oleObj name="" r:id="rId14" imgW="822960" imgH="396240" progId="Paint.Picture">
                  <p:embed/>
                  <p:pic>
                    <p:nvPicPr>
                      <p:cNvPr id="0" name="图片 19"/>
                      <p:cNvPicPr/>
                      <p:nvPr/>
                    </p:nvPicPr>
                    <p:blipFill>
                      <a:blip r:embed="rId15"/>
                      <a:stretch>
                        <a:fillRect/>
                      </a:stretch>
                    </p:blipFill>
                    <p:spPr>
                      <a:xfrm>
                        <a:off x="7677150" y="4987290"/>
                        <a:ext cx="1455420" cy="794385"/>
                      </a:xfrm>
                      <a:prstGeom prst="rect">
                        <a:avLst/>
                      </a:prstGeom>
                    </p:spPr>
                  </p:pic>
                </p:oleObj>
              </mc:Fallback>
            </mc:AlternateContent>
          </a:graphicData>
        </a:graphic>
      </p:graphicFrame>
      <p:sp>
        <p:nvSpPr>
          <p:cNvPr id="21" name="文本框 20"/>
          <p:cNvSpPr txBox="1"/>
          <p:nvPr/>
        </p:nvSpPr>
        <p:spPr>
          <a:xfrm>
            <a:off x="7731125" y="6092825"/>
            <a:ext cx="1402080" cy="368300"/>
          </a:xfrm>
          <a:prstGeom prst="rect">
            <a:avLst/>
          </a:prstGeom>
          <a:noFill/>
        </p:spPr>
        <p:txBody>
          <a:bodyPr wrap="none" rtlCol="0">
            <a:spAutoFit/>
          </a:bodyPr>
          <a:p>
            <a:r>
              <a:rPr lang="en-US" altLang="zh-CN"/>
              <a:t>Realize</a:t>
            </a:r>
            <a:r>
              <a:rPr lang="zh-CN" altLang="en-US"/>
              <a:t>实现</a:t>
            </a:r>
            <a:endParaRPr lang="zh-CN" altLang="en-US"/>
          </a:p>
        </p:txBody>
      </p:sp>
      <p:graphicFrame>
        <p:nvGraphicFramePr>
          <p:cNvPr id="22" name="对象 21"/>
          <p:cNvGraphicFramePr/>
          <p:nvPr/>
        </p:nvGraphicFramePr>
        <p:xfrm>
          <a:off x="10361930" y="412750"/>
          <a:ext cx="1229360" cy="669290"/>
        </p:xfrm>
        <a:graphic>
          <a:graphicData uri="http://schemas.openxmlformats.org/presentationml/2006/ole">
            <mc:AlternateContent xmlns:mc="http://schemas.openxmlformats.org/markup-compatibility/2006">
              <mc:Choice xmlns:v="urn:schemas-microsoft-com:vml" Requires="v">
                <p:oleObj spid="_x0000_s23" name="" r:id="rId16" imgW="800100" imgH="350520" progId="Paint.Picture">
                  <p:embed/>
                </p:oleObj>
              </mc:Choice>
              <mc:Fallback>
                <p:oleObj name="" r:id="rId16" imgW="800100" imgH="350520" progId="Paint.Picture">
                  <p:embed/>
                  <p:pic>
                    <p:nvPicPr>
                      <p:cNvPr id="0" name="图片 22"/>
                      <p:cNvPicPr/>
                      <p:nvPr/>
                    </p:nvPicPr>
                    <p:blipFill>
                      <a:blip r:embed="rId17"/>
                      <a:stretch>
                        <a:fillRect/>
                      </a:stretch>
                    </p:blipFill>
                    <p:spPr>
                      <a:xfrm>
                        <a:off x="10361930" y="412750"/>
                        <a:ext cx="1229360" cy="669290"/>
                      </a:xfrm>
                      <a:prstGeom prst="rect">
                        <a:avLst/>
                      </a:prstGeom>
                    </p:spPr>
                  </p:pic>
                </p:oleObj>
              </mc:Fallback>
            </mc:AlternateContent>
          </a:graphicData>
        </a:graphic>
      </p:graphicFrame>
      <p:sp>
        <p:nvSpPr>
          <p:cNvPr id="25" name="文本框 24"/>
          <p:cNvSpPr txBox="1"/>
          <p:nvPr/>
        </p:nvSpPr>
        <p:spPr>
          <a:xfrm>
            <a:off x="9571990" y="1174115"/>
            <a:ext cx="2505710" cy="922020"/>
          </a:xfrm>
          <a:prstGeom prst="rect">
            <a:avLst/>
          </a:prstGeom>
          <a:noFill/>
        </p:spPr>
        <p:txBody>
          <a:bodyPr wrap="square" rtlCol="0">
            <a:spAutoFit/>
          </a:bodyPr>
          <a:p>
            <a:pPr algn="l"/>
            <a:r>
              <a:rPr lang="en-US" altLang="zh-CN">
                <a:sym typeface="+mn-ea"/>
              </a:rPr>
              <a:t>Dependency or instantiates</a:t>
            </a:r>
            <a:r>
              <a:rPr lang="zh-CN" altLang="en-US">
                <a:sym typeface="+mn-ea"/>
              </a:rPr>
              <a:t>依赖或实例化</a:t>
            </a:r>
            <a:endParaRPr lang="zh-CN" altLang="en-US"/>
          </a:p>
        </p:txBody>
      </p:sp>
      <p:graphicFrame>
        <p:nvGraphicFramePr>
          <p:cNvPr id="26" name="对象 25"/>
          <p:cNvGraphicFramePr/>
          <p:nvPr/>
        </p:nvGraphicFramePr>
        <p:xfrm>
          <a:off x="10374630" y="2164080"/>
          <a:ext cx="1203325" cy="687070"/>
        </p:xfrm>
        <a:graphic>
          <a:graphicData uri="http://schemas.openxmlformats.org/presentationml/2006/ole">
            <mc:AlternateContent xmlns:mc="http://schemas.openxmlformats.org/markup-compatibility/2006">
              <mc:Choice xmlns:v="urn:schemas-microsoft-com:vml" Requires="v">
                <p:oleObj spid="_x0000_s27" name="" r:id="rId18" imgW="845820" imgH="350520" progId="Paint.Picture">
                  <p:embed/>
                </p:oleObj>
              </mc:Choice>
              <mc:Fallback>
                <p:oleObj name="" r:id="rId18" imgW="845820" imgH="350520" progId="Paint.Picture">
                  <p:embed/>
                  <p:pic>
                    <p:nvPicPr>
                      <p:cNvPr id="0" name="图片 26"/>
                      <p:cNvPicPr/>
                      <p:nvPr/>
                    </p:nvPicPr>
                    <p:blipFill>
                      <a:blip r:embed="rId19"/>
                      <a:stretch>
                        <a:fillRect/>
                      </a:stretch>
                    </p:blipFill>
                    <p:spPr>
                      <a:xfrm>
                        <a:off x="10374630" y="2164080"/>
                        <a:ext cx="1203325" cy="687070"/>
                      </a:xfrm>
                      <a:prstGeom prst="rect">
                        <a:avLst/>
                      </a:prstGeom>
                    </p:spPr>
                  </p:pic>
                </p:oleObj>
              </mc:Fallback>
            </mc:AlternateContent>
          </a:graphicData>
        </a:graphic>
      </p:graphicFrame>
      <p:sp>
        <p:nvSpPr>
          <p:cNvPr id="29" name="文本框 28"/>
          <p:cNvSpPr txBox="1"/>
          <p:nvPr/>
        </p:nvSpPr>
        <p:spPr>
          <a:xfrm>
            <a:off x="9919970" y="3146425"/>
            <a:ext cx="2113280" cy="368300"/>
          </a:xfrm>
          <a:prstGeom prst="rect">
            <a:avLst/>
          </a:prstGeom>
          <a:noFill/>
        </p:spPr>
        <p:txBody>
          <a:bodyPr wrap="none" rtlCol="0">
            <a:spAutoFit/>
          </a:bodyPr>
          <a:p>
            <a:pPr algn="l"/>
            <a:r>
              <a:rPr lang="en-US" altLang="zh-CN">
                <a:sym typeface="+mn-ea"/>
              </a:rPr>
              <a:t>Generalization</a:t>
            </a:r>
            <a:r>
              <a:rPr lang="zh-CN" altLang="en-US">
                <a:sym typeface="+mn-ea"/>
              </a:rPr>
              <a:t>泛化</a:t>
            </a:r>
            <a:endParaRPr lang="zh-CN" altLang="en-US"/>
          </a:p>
        </p:txBody>
      </p:sp>
    </p:spTree>
    <p:custDataLst>
      <p:tags r:id="rId2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to="" calcmode="lin" valueType="num">
                                      <p:cBhvr>
                                        <p:cTn id="12" dur="1" fill="hold"/>
                                        <p:tgtEl>
                                          <p:spTgt spid="15"/>
                                        </p:tgtEl>
                                      </p:cBhvr>
                                    </p:anim>
                                  </p:childTnLst>
                                </p:cTn>
                              </p:par>
                              <p:par>
                                <p:cTn id="13" presetID="24"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to="" calcmode="lin" valueType="num">
                                      <p:cBhvr>
                                        <p:cTn id="15" dur="1" fill="hold"/>
                                        <p:tgtEl>
                                          <p:spTgt spid="6"/>
                                        </p:tgtEl>
                                      </p:cBhvr>
                                    </p:anim>
                                  </p:childTnLst>
                                </p:cTn>
                              </p:par>
                              <p:par>
                                <p:cTn id="16" presetID="24"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to="" calcmode="lin" valueType="num">
                                      <p:cBhvr>
                                        <p:cTn id="18" dur="1" fill="hold"/>
                                        <p:tgtEl>
                                          <p:spTgt spid="8"/>
                                        </p:tgtEl>
                                      </p:cBhvr>
                                    </p:anim>
                                  </p:childTnLst>
                                </p:cTn>
                              </p:par>
                              <p:par>
                                <p:cTn id="19" presetID="24"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to="" calcmode="lin" valueType="num">
                                      <p:cBhvr>
                                        <p:cTn id="21" dur="1" fill="hold"/>
                                        <p:tgtEl>
                                          <p:spTgt spid="9"/>
                                        </p:tgtEl>
                                      </p:cBhvr>
                                    </p:anim>
                                  </p:childTnLst>
                                </p:cTn>
                              </p:par>
                              <p:par>
                                <p:cTn id="22" presetID="24"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to="" calcmode="lin" valueType="num">
                                      <p:cBhvr>
                                        <p:cTn id="24" dur="1" fill="hold"/>
                                        <p:tgtEl>
                                          <p:spTgt spid="12"/>
                                        </p:tgtEl>
                                      </p:cBhvr>
                                    </p:anim>
                                  </p:childTnLst>
                                </p:cTn>
                              </p:par>
                              <p:par>
                                <p:cTn id="25" presetID="24"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to="" calcmode="lin" valueType="num">
                                      <p:cBhvr>
                                        <p:cTn id="27" dur="1" fill="hold"/>
                                        <p:tgtEl>
                                          <p:spTgt spid="13"/>
                                        </p:tgtEl>
                                      </p:cBhvr>
                                    </p:anim>
                                  </p:childTnLst>
                                </p:cTn>
                              </p:par>
                              <p:par>
                                <p:cTn id="28" presetID="24"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 to="" calcmode="lin" valueType="num">
                                      <p:cBhvr>
                                        <p:cTn id="30" dur="1" fill="hold"/>
                                        <p:tgtEl>
                                          <p:spTgt spid="18"/>
                                        </p:tgtEl>
                                      </p:cBhvr>
                                    </p:anim>
                                  </p:childTnLst>
                                </p:cTn>
                              </p:par>
                              <p:par>
                                <p:cTn id="31" presetID="24"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 to="" calcmode="lin" valueType="num">
                                      <p:cBhvr>
                                        <p:cTn id="33" dur="1" fill="hold"/>
                                        <p:tgtEl>
                                          <p:spTgt spid="19"/>
                                        </p:tgtEl>
                                      </p:cBhvr>
                                    </p:anim>
                                  </p:childTnLst>
                                </p:cTn>
                              </p:par>
                              <p:par>
                                <p:cTn id="34" presetID="24"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to="" calcmode="lin" valueType="num">
                                      <p:cBhvr>
                                        <p:cTn id="36" dur="1" fill="hold"/>
                                        <p:tgtEl>
                                          <p:spTgt spid="21"/>
                                        </p:tgtEl>
                                      </p:cBhvr>
                                    </p:anim>
                                  </p:childTnLst>
                                </p:cTn>
                              </p:par>
                              <p:par>
                                <p:cTn id="37" presetID="24"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 to="" calcmode="lin" valueType="num">
                                      <p:cBhvr>
                                        <p:cTn id="39" dur="1" fill="hold"/>
                                        <p:tgtEl>
                                          <p:spTgt spid="22"/>
                                        </p:tgtEl>
                                      </p:cBhvr>
                                    </p:anim>
                                  </p:childTnLst>
                                </p:cTn>
                              </p:par>
                              <p:par>
                                <p:cTn id="40" presetID="24"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 to="" calcmode="lin" valueType="num">
                                      <p:cBhvr>
                                        <p:cTn id="42" dur="1" fill="hold"/>
                                        <p:tgtEl>
                                          <p:spTgt spid="25"/>
                                        </p:tgtEl>
                                      </p:cBhvr>
                                    </p:anim>
                                  </p:childTnLst>
                                </p:cTn>
                              </p:par>
                              <p:par>
                                <p:cTn id="43" presetID="24"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anim to="" calcmode="lin" valueType="num">
                                      <p:cBhvr>
                                        <p:cTn id="45" dur="1" fill="hold"/>
                                        <p:tgtEl>
                                          <p:spTgt spid="26"/>
                                        </p:tgtEl>
                                      </p:cBhvr>
                                    </p:anim>
                                  </p:childTnLst>
                                </p:cTn>
                              </p:par>
                              <p:par>
                                <p:cTn id="46" presetID="24"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 to="" calcmode="lin" valueType="num">
                                      <p:cBhvr>
                                        <p:cTn id="48" dur="1" fill="hold"/>
                                        <p:tgtEl>
                                          <p:spTgt spid="2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8" grpId="0"/>
      <p:bldP spid="12" grpId="0"/>
      <p:bldP spid="18" grpId="0"/>
      <p:bldP spid="21" grpId="0"/>
      <p:bldP spid="25"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4400" dirty="0">
                <a:sym typeface="+mn-ea"/>
              </a:rPr>
              <a:t>类图的创建和名词解释</a:t>
            </a:r>
            <a:endParaRPr lang="zh-CN" altLang="en-US" sz="4400"/>
          </a:p>
        </p:txBody>
      </p:sp>
      <p:sp>
        <p:nvSpPr>
          <p:cNvPr id="3" name="内容占位符 2"/>
          <p:cNvSpPr>
            <a:spLocks noGrp="1"/>
          </p:cNvSpPr>
          <p:nvPr>
            <p:ph sz="half" idx="1"/>
          </p:nvPr>
        </p:nvSpPr>
        <p:spPr>
          <a:xfrm>
            <a:off x="1001614" y="1758988"/>
            <a:ext cx="3526973" cy="3340457"/>
          </a:xfrm>
        </p:spPr>
        <p:txBody>
          <a:bodyPr/>
          <a:p>
            <a:pPr marL="0" indent="0">
              <a:buNone/>
            </a:pPr>
            <a:r>
              <a:rPr lang="en-US" altLang="zh-CN" sz="1800">
                <a:solidFill>
                  <a:schemeClr val="tx1"/>
                </a:solidFill>
              </a:rPr>
              <a:t>Attribute：属性</a:t>
            </a:r>
            <a:endParaRPr lang="en-US" altLang="zh-CN" sz="1800">
              <a:solidFill>
                <a:schemeClr val="tx1"/>
              </a:solidFill>
            </a:endParaRPr>
          </a:p>
          <a:p>
            <a:pPr marL="0" indent="0">
              <a:buNone/>
            </a:pPr>
            <a:r>
              <a:rPr lang="en-US" altLang="zh-CN" sz="1800">
                <a:solidFill>
                  <a:schemeClr val="tx1"/>
                </a:solidFill>
              </a:rPr>
              <a:t>Operation：操作、行为</a:t>
            </a:r>
            <a:endParaRPr lang="en-US" altLang="zh-CN" sz="1800">
              <a:solidFill>
                <a:schemeClr val="tx1"/>
              </a:solidFill>
            </a:endParaRPr>
          </a:p>
        </p:txBody>
      </p:sp>
      <p:graphicFrame>
        <p:nvGraphicFramePr>
          <p:cNvPr id="7" name="对象 6"/>
          <p:cNvGraphicFramePr/>
          <p:nvPr/>
        </p:nvGraphicFramePr>
        <p:xfrm>
          <a:off x="1001395" y="2685415"/>
          <a:ext cx="5014595" cy="998220"/>
        </p:xfrm>
        <a:graphic>
          <a:graphicData uri="http://schemas.openxmlformats.org/presentationml/2006/ole">
            <mc:AlternateContent xmlns:mc="http://schemas.openxmlformats.org/markup-compatibility/2006">
              <mc:Choice xmlns:v="urn:schemas-microsoft-com:vml" Requires="v">
                <p:oleObj spid="_x0000_s8" name="" r:id="rId1" imgW="3246120" imgH="426720" progId="Paint.Picture">
                  <p:embed/>
                </p:oleObj>
              </mc:Choice>
              <mc:Fallback>
                <p:oleObj name="" r:id="rId1" imgW="3246120" imgH="426720" progId="Paint.Picture">
                  <p:embed/>
                  <p:pic>
                    <p:nvPicPr>
                      <p:cNvPr id="0" name="图片 7"/>
                      <p:cNvPicPr/>
                      <p:nvPr/>
                    </p:nvPicPr>
                    <p:blipFill>
                      <a:blip r:embed="rId2"/>
                      <a:stretch>
                        <a:fillRect/>
                      </a:stretch>
                    </p:blipFill>
                    <p:spPr>
                      <a:xfrm>
                        <a:off x="1001395" y="2685415"/>
                        <a:ext cx="5014595" cy="998220"/>
                      </a:xfrm>
                      <a:prstGeom prst="rect">
                        <a:avLst/>
                      </a:prstGeom>
                    </p:spPr>
                  </p:pic>
                </p:oleObj>
              </mc:Fallback>
            </mc:AlternateContent>
          </a:graphicData>
        </a:graphic>
      </p:graphicFrame>
      <p:sp>
        <p:nvSpPr>
          <p:cNvPr id="9" name="文本框 8"/>
          <p:cNvSpPr txBox="1"/>
          <p:nvPr/>
        </p:nvSpPr>
        <p:spPr>
          <a:xfrm>
            <a:off x="1061085" y="4030345"/>
            <a:ext cx="9098280" cy="1198880"/>
          </a:xfrm>
          <a:prstGeom prst="rect">
            <a:avLst/>
          </a:prstGeom>
          <a:noFill/>
        </p:spPr>
        <p:txBody>
          <a:bodyPr wrap="none" rtlCol="0">
            <a:spAutoFit/>
          </a:bodyPr>
          <a:p>
            <a:r>
              <a:rPr lang="zh-CN" altLang="en-US"/>
              <a:t>公共类型用               表示，私有类型用                  表示，受保护类型用                     表示</a:t>
            </a:r>
            <a:endParaRPr lang="zh-CN" altLang="en-US"/>
          </a:p>
          <a:p>
            <a:endParaRPr lang="zh-CN" altLang="en-US"/>
          </a:p>
          <a:p>
            <a:endParaRPr lang="zh-CN" altLang="en-US"/>
          </a:p>
          <a:p>
            <a:r>
              <a:rPr lang="zh-CN" altLang="en-US"/>
              <a:t>实施类型用                  表示。</a:t>
            </a:r>
            <a:endParaRPr lang="zh-CN" altLang="en-US"/>
          </a:p>
        </p:txBody>
      </p:sp>
      <p:graphicFrame>
        <p:nvGraphicFramePr>
          <p:cNvPr id="10" name="对象 9"/>
          <p:cNvGraphicFramePr/>
          <p:nvPr/>
        </p:nvGraphicFramePr>
        <p:xfrm>
          <a:off x="8298180" y="3890645"/>
          <a:ext cx="1262380" cy="647700"/>
        </p:xfrm>
        <a:graphic>
          <a:graphicData uri="http://schemas.openxmlformats.org/presentationml/2006/ole">
            <mc:AlternateContent xmlns:mc="http://schemas.openxmlformats.org/markup-compatibility/2006">
              <mc:Choice xmlns:v="urn:schemas-microsoft-com:vml" Requires="v">
                <p:oleObj spid="_x0000_s11" name="" r:id="rId3" imgW="190500" imgH="144780" progId="Paint.Picture">
                  <p:embed/>
                </p:oleObj>
              </mc:Choice>
              <mc:Fallback>
                <p:oleObj name="" r:id="rId3" imgW="190500" imgH="144780" progId="Paint.Picture">
                  <p:embed/>
                  <p:pic>
                    <p:nvPicPr>
                      <p:cNvPr id="0" name="图片 10"/>
                      <p:cNvPicPr/>
                      <p:nvPr/>
                    </p:nvPicPr>
                    <p:blipFill>
                      <a:blip r:embed="rId4"/>
                      <a:stretch>
                        <a:fillRect/>
                      </a:stretch>
                    </p:blipFill>
                    <p:spPr>
                      <a:xfrm>
                        <a:off x="8298180" y="3890645"/>
                        <a:ext cx="1262380" cy="647700"/>
                      </a:xfrm>
                      <a:prstGeom prst="rect">
                        <a:avLst/>
                      </a:prstGeom>
                    </p:spPr>
                  </p:pic>
                </p:oleObj>
              </mc:Fallback>
            </mc:AlternateContent>
          </a:graphicData>
        </a:graphic>
      </p:graphicFrame>
      <p:graphicFrame>
        <p:nvGraphicFramePr>
          <p:cNvPr id="12" name="对象 11"/>
          <p:cNvGraphicFramePr/>
          <p:nvPr/>
        </p:nvGraphicFramePr>
        <p:xfrm>
          <a:off x="5073015" y="3890010"/>
          <a:ext cx="1137285" cy="648335"/>
        </p:xfrm>
        <a:graphic>
          <a:graphicData uri="http://schemas.openxmlformats.org/presentationml/2006/ole">
            <mc:AlternateContent xmlns:mc="http://schemas.openxmlformats.org/markup-compatibility/2006">
              <mc:Choice xmlns:v="urn:schemas-microsoft-com:vml" Requires="v">
                <p:oleObj spid="_x0000_s13" name="" r:id="rId5" imgW="167640" imgH="152400" progId="Paint.Picture">
                  <p:embed/>
                </p:oleObj>
              </mc:Choice>
              <mc:Fallback>
                <p:oleObj name="" r:id="rId5" imgW="167640" imgH="152400" progId="Paint.Picture">
                  <p:embed/>
                  <p:pic>
                    <p:nvPicPr>
                      <p:cNvPr id="0" name="图片 12"/>
                      <p:cNvPicPr/>
                      <p:nvPr/>
                    </p:nvPicPr>
                    <p:blipFill>
                      <a:blip r:embed="rId6"/>
                      <a:stretch>
                        <a:fillRect/>
                      </a:stretch>
                    </p:blipFill>
                    <p:spPr>
                      <a:xfrm>
                        <a:off x="5073015" y="3890010"/>
                        <a:ext cx="1137285" cy="648335"/>
                      </a:xfrm>
                      <a:prstGeom prst="rect">
                        <a:avLst/>
                      </a:prstGeom>
                    </p:spPr>
                  </p:pic>
                </p:oleObj>
              </mc:Fallback>
            </mc:AlternateContent>
          </a:graphicData>
        </a:graphic>
      </p:graphicFrame>
      <p:graphicFrame>
        <p:nvGraphicFramePr>
          <p:cNvPr id="14" name="对象 13"/>
          <p:cNvGraphicFramePr/>
          <p:nvPr/>
        </p:nvGraphicFramePr>
        <p:xfrm>
          <a:off x="2288540" y="3890645"/>
          <a:ext cx="951865" cy="647700"/>
        </p:xfrm>
        <a:graphic>
          <a:graphicData uri="http://schemas.openxmlformats.org/presentationml/2006/ole">
            <mc:AlternateContent xmlns:mc="http://schemas.openxmlformats.org/markup-compatibility/2006">
              <mc:Choice xmlns:v="urn:schemas-microsoft-com:vml" Requires="v">
                <p:oleObj spid="_x0000_s15" name="" r:id="rId7" imgW="175260" imgH="190500" progId="Paint.Picture">
                  <p:embed/>
                </p:oleObj>
              </mc:Choice>
              <mc:Fallback>
                <p:oleObj name="" r:id="rId7" imgW="175260" imgH="190500" progId="Paint.Picture">
                  <p:embed/>
                  <p:pic>
                    <p:nvPicPr>
                      <p:cNvPr id="0" name="图片 14"/>
                      <p:cNvPicPr/>
                      <p:nvPr/>
                    </p:nvPicPr>
                    <p:blipFill>
                      <a:blip r:embed="rId8"/>
                      <a:stretch>
                        <a:fillRect/>
                      </a:stretch>
                    </p:blipFill>
                    <p:spPr>
                      <a:xfrm>
                        <a:off x="2288540" y="3890645"/>
                        <a:ext cx="951865" cy="647700"/>
                      </a:xfrm>
                      <a:prstGeom prst="rect">
                        <a:avLst/>
                      </a:prstGeom>
                    </p:spPr>
                  </p:pic>
                </p:oleObj>
              </mc:Fallback>
            </mc:AlternateContent>
          </a:graphicData>
        </a:graphic>
      </p:graphicFrame>
      <p:graphicFrame>
        <p:nvGraphicFramePr>
          <p:cNvPr id="16" name="对象 15"/>
          <p:cNvGraphicFramePr/>
          <p:nvPr/>
        </p:nvGraphicFramePr>
        <p:xfrm>
          <a:off x="2288540" y="4729480"/>
          <a:ext cx="1086485" cy="605790"/>
        </p:xfrm>
        <a:graphic>
          <a:graphicData uri="http://schemas.openxmlformats.org/presentationml/2006/ole">
            <mc:AlternateContent xmlns:mc="http://schemas.openxmlformats.org/markup-compatibility/2006">
              <mc:Choice xmlns:v="urn:schemas-microsoft-com:vml" Requires="v">
                <p:oleObj spid="_x0000_s17" name="" r:id="rId9" imgW="198120" imgH="198120" progId="Paint.Picture">
                  <p:embed/>
                </p:oleObj>
              </mc:Choice>
              <mc:Fallback>
                <p:oleObj name="" r:id="rId9" imgW="198120" imgH="198120" progId="Paint.Picture">
                  <p:embed/>
                  <p:pic>
                    <p:nvPicPr>
                      <p:cNvPr id="0" name="图片 16"/>
                      <p:cNvPicPr/>
                      <p:nvPr/>
                    </p:nvPicPr>
                    <p:blipFill>
                      <a:blip r:embed="rId10"/>
                      <a:stretch>
                        <a:fillRect/>
                      </a:stretch>
                    </p:blipFill>
                    <p:spPr>
                      <a:xfrm>
                        <a:off x="2288540" y="4729480"/>
                        <a:ext cx="1086485" cy="605790"/>
                      </a:xfrm>
                      <a:prstGeom prst="rect">
                        <a:avLst/>
                      </a:prstGeom>
                    </p:spPr>
                  </p:pic>
                </p:oleObj>
              </mc:Fallback>
            </mc:AlternateContent>
          </a:graphicData>
        </a:graphic>
      </p:graphicFrame>
    </p:spTree>
    <p:custDataLst>
      <p:tags r:id="rId1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cBhvr>
                                    </p:anim>
                                  </p:childTnLst>
                                </p:cTn>
                              </p:par>
                              <p:par>
                                <p:cTn id="8" presetID="24"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 to="" calcmode="lin" valueType="num">
                                      <p:cBhvr>
                                        <p:cTn id="10" dur="1" fill="hold"/>
                                        <p:tgtEl>
                                          <p:spTgt spid="9"/>
                                        </p:tgtEl>
                                      </p:cBhvr>
                                    </p:anim>
                                  </p:childTnLst>
                                </p:cTn>
                              </p:par>
                              <p:par>
                                <p:cTn id="11" presetID="24"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 to="" calcmode="lin" valueType="num">
                                      <p:cBhvr>
                                        <p:cTn id="13" dur="1" fill="hold"/>
                                        <p:tgtEl>
                                          <p:spTgt spid="10"/>
                                        </p:tgtEl>
                                      </p:cBhvr>
                                    </p:anim>
                                  </p:childTnLst>
                                </p:cTn>
                              </p:par>
                              <p:par>
                                <p:cTn id="14" presetID="24"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 to="" calcmode="lin" valueType="num">
                                      <p:cBhvr>
                                        <p:cTn id="16" dur="1" fill="hold"/>
                                        <p:tgtEl>
                                          <p:spTgt spid="12"/>
                                        </p:tgtEl>
                                      </p:cBhvr>
                                    </p:anim>
                                  </p:childTnLst>
                                </p:cTn>
                              </p:par>
                              <p:par>
                                <p:cTn id="17" presetID="24"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to="" calcmode="lin" valueType="num">
                                      <p:cBhvr>
                                        <p:cTn id="19" dur="1" fill="hold"/>
                                        <p:tgtEl>
                                          <p:spTgt spid="14"/>
                                        </p:tgtEl>
                                      </p:cBhvr>
                                    </p:anim>
                                  </p:childTnLst>
                                </p:cTn>
                              </p:par>
                              <p:par>
                                <p:cTn id="20" presetID="24"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 to="" calcmode="lin" valueType="num">
                                      <p:cBhvr>
                                        <p:cTn id="22" dur="1" fill="hold"/>
                                        <p:tgtEl>
                                          <p:spTgt spid="1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400">
                <a:latin typeface="+mj-ea"/>
              </a:rPr>
              <a:t>ATM系统中取款用例的类图</a:t>
            </a:r>
            <a:endParaRPr lang="zh-CN" altLang="en-US" sz="4400">
              <a:latin typeface="+mj-ea"/>
            </a:endParaRPr>
          </a:p>
        </p:txBody>
      </p:sp>
      <p:graphicFrame>
        <p:nvGraphicFramePr>
          <p:cNvPr id="5" name="内容占位符 4"/>
          <p:cNvGraphicFramePr>
            <a:graphicFrameLocks noChangeAspect="1"/>
          </p:cNvGraphicFramePr>
          <p:nvPr>
            <p:ph sz="half" idx="1"/>
          </p:nvPr>
        </p:nvGraphicFramePr>
        <p:xfrm>
          <a:off x="929640" y="1779270"/>
          <a:ext cx="8498840" cy="4879975"/>
        </p:xfrm>
        <a:graphic>
          <a:graphicData uri="http://schemas.openxmlformats.org/presentationml/2006/ole">
            <mc:AlternateContent xmlns:mc="http://schemas.openxmlformats.org/markup-compatibility/2006">
              <mc:Choice xmlns:v="urn:schemas-microsoft-com:vml" Requires="v">
                <p:oleObj spid="_x0000_s6" name="" r:id="rId1" imgW="8526780" imgH="4594860" progId="Paint.Picture">
                  <p:embed/>
                </p:oleObj>
              </mc:Choice>
              <mc:Fallback>
                <p:oleObj name="" r:id="rId1" imgW="8526780" imgH="4594860" progId="Paint.Picture">
                  <p:embed/>
                  <p:pic>
                    <p:nvPicPr>
                      <p:cNvPr id="0" name="图片 5"/>
                      <p:cNvPicPr/>
                      <p:nvPr/>
                    </p:nvPicPr>
                    <p:blipFill>
                      <a:blip r:embed="rId2"/>
                      <a:stretch>
                        <a:fillRect/>
                      </a:stretch>
                    </p:blipFill>
                    <p:spPr>
                      <a:xfrm>
                        <a:off x="929640" y="1779270"/>
                        <a:ext cx="8498840" cy="4879975"/>
                      </a:xfrm>
                      <a:prstGeom prst="rect">
                        <a:avLst/>
                      </a:prstGeom>
                    </p:spPr>
                  </p:pic>
                </p:oleObj>
              </mc:Fallback>
            </mc:AlternateContent>
          </a:graphicData>
        </a:graphic>
      </p:graphicFrame>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400">
                <a:sym typeface="+mn-ea"/>
              </a:rPr>
              <a:t>软件工程系列课程教学辅助网站类图</a:t>
            </a:r>
            <a:endParaRPr lang="zh-CN" altLang="en-US" sz="4400">
              <a:sym typeface="+mn-ea"/>
            </a:endParaRPr>
          </a:p>
        </p:txBody>
      </p:sp>
      <p:pic>
        <p:nvPicPr>
          <p:cNvPr id="4" name="内容占位符 3"/>
          <p:cNvPicPr>
            <a:picLocks noChangeAspect="1"/>
          </p:cNvPicPr>
          <p:nvPr>
            <p:ph sz="half" idx="1"/>
          </p:nvPr>
        </p:nvPicPr>
        <p:blipFill>
          <a:blip r:embed="rId1"/>
          <a:stretch>
            <a:fillRect/>
          </a:stretch>
        </p:blipFill>
        <p:spPr>
          <a:xfrm>
            <a:off x="949960" y="1736090"/>
            <a:ext cx="8815070" cy="4672330"/>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400"/>
              <a:t>问题二：类与用例的区别。</a:t>
            </a:r>
            <a:endParaRPr lang="zh-CN" altLang="en-US"/>
          </a:p>
        </p:txBody>
      </p:sp>
      <p:sp>
        <p:nvSpPr>
          <p:cNvPr id="3" name="内容占位符 2"/>
          <p:cNvSpPr>
            <a:spLocks noGrp="1"/>
          </p:cNvSpPr>
          <p:nvPr>
            <p:ph sz="half" idx="1"/>
          </p:nvPr>
        </p:nvSpPr>
        <p:spPr>
          <a:xfrm>
            <a:off x="838200" y="1654810"/>
            <a:ext cx="10515600" cy="3340735"/>
          </a:xfrm>
        </p:spPr>
        <p:txBody>
          <a:bodyPr>
            <a:normAutofit/>
          </a:bodyPr>
          <a:p>
            <a:pPr marL="0" indent="0">
              <a:buNone/>
            </a:pPr>
            <a:r>
              <a:rPr lang="zh-CN" altLang="en-US" sz="3200" dirty="0">
                <a:solidFill>
                  <a:schemeClr val="tx1"/>
                </a:solidFill>
              </a:rPr>
              <a:t>类是对一组具有相同属性、操作、关系和语义的对象的描述。类是对事物的抽象。而用例是对一组序列动作的描述，系统执行这些动作将对用例的参与者产生可以观察的结果。</a:t>
            </a:r>
            <a:endParaRPr lang="zh-CN" altLang="en-US" sz="3200" dirty="0">
              <a:solidFill>
                <a:schemeClr val="tx1"/>
              </a:solidFill>
            </a:endParaRPr>
          </a:p>
        </p:txBody>
      </p:sp>
      <p:sp>
        <p:nvSpPr>
          <p:cNvPr id="5" name="文本框 4"/>
          <p:cNvSpPr txBox="1"/>
          <p:nvPr/>
        </p:nvSpPr>
        <p:spPr>
          <a:xfrm>
            <a:off x="838200" y="3428365"/>
            <a:ext cx="8602980" cy="768350"/>
          </a:xfrm>
          <a:prstGeom prst="rect">
            <a:avLst/>
          </a:prstGeom>
          <a:noFill/>
        </p:spPr>
        <p:txBody>
          <a:bodyPr wrap="none" rtlCol="0">
            <a:spAutoFit/>
          </a:bodyPr>
          <a:p>
            <a:r>
              <a:rPr lang="zh-CN" altLang="en-US" sz="4400" b="1">
                <a:solidFill>
                  <a:schemeClr val="accent1"/>
                </a:solidFill>
                <a:latin typeface="+mj-lt"/>
                <a:ea typeface="+mj-ea"/>
                <a:cs typeface="+mj-cs"/>
              </a:rPr>
              <a:t>问题三：依赖与关联有什么区别？</a:t>
            </a:r>
            <a:endParaRPr lang="zh-CN" altLang="en-US" sz="4400" b="1">
              <a:solidFill>
                <a:schemeClr val="accent1"/>
              </a:solidFill>
              <a:latin typeface="+mj-lt"/>
              <a:ea typeface="+mj-ea"/>
              <a:cs typeface="+mj-cs"/>
            </a:endParaRPr>
          </a:p>
        </p:txBody>
      </p:sp>
      <p:sp>
        <p:nvSpPr>
          <p:cNvPr id="6" name="文本框 5"/>
          <p:cNvSpPr txBox="1"/>
          <p:nvPr/>
        </p:nvSpPr>
        <p:spPr>
          <a:xfrm>
            <a:off x="913765" y="4106545"/>
            <a:ext cx="10363835" cy="2553335"/>
          </a:xfrm>
          <a:prstGeom prst="rect">
            <a:avLst/>
          </a:prstGeom>
          <a:noFill/>
        </p:spPr>
        <p:txBody>
          <a:bodyPr wrap="square" rtlCol="0">
            <a:spAutoFit/>
          </a:bodyPr>
          <a:p>
            <a:pPr algn="l"/>
            <a:r>
              <a:rPr lang="zh-CN" altLang="en-US" sz="3200" dirty="0"/>
              <a:t>依赖是一种使用关系，它说明了一个事物的变化可能影响到使用它的另一个事物，但反之未必。也就是说，服务的使用者以某种方式依赖于服务的提供者。而关联是一种结构关系，它详述了一个事物的对象与另一个事物的对象相互联系。</a:t>
            </a:r>
            <a:endParaRPr lang="zh-CN" altLang="en-US" sz="32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to="" calcmode="lin" valueType="num">
                                      <p:cBhvr>
                                        <p:cTn id="17" dur="1" fill="hold"/>
                                        <p:tgtEl>
                                          <p:spTgt spid="5">
                                            <p:txEl>
                                              <p:pRg st="0" end="0"/>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 to="" calcmode="lin" valueType="num">
                                      <p:cBhvr>
                                        <p:cTn id="22" dur="1" fill="hold"/>
                                        <p:tgtEl>
                                          <p:spTgt spid="6">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zh-CN" altLang="en-US" dirty="0"/>
              <a:t>状态图 </a:t>
            </a:r>
            <a:r>
              <a:rPr lang="en-US" altLang="zh-CN" dirty="0"/>
              <a:t>STATECHART DIAGRAM</a:t>
            </a:r>
            <a:endParaRPr lang="en-US" altLang="zh-CN" dirty="0"/>
          </a:p>
        </p:txBody>
      </p:sp>
      <p:sp>
        <p:nvSpPr>
          <p:cNvPr id="4" name="文本框 3"/>
          <p:cNvSpPr txBox="1"/>
          <p:nvPr>
            <p:custDataLst>
              <p:tags r:id="rId2"/>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a:bodyPr>
          <a:lstStyle/>
          <a:p>
            <a:r>
              <a:rPr lang="en-US" altLang="zh-CN" sz="41040" b="1" dirty="0">
                <a:solidFill>
                  <a:schemeClr val="accent1"/>
                </a:solidFill>
              </a:rPr>
              <a:t>Chapter3</a:t>
            </a:r>
            <a:endParaRPr lang="en-US" altLang="zh-CN" sz="41040" b="1" dirty="0">
              <a:solidFill>
                <a:schemeClr val="accent1"/>
              </a:solidFill>
            </a:endParaRPr>
          </a:p>
        </p:txBody>
      </p:sp>
    </p:spTree>
    <p:custDataLst>
      <p:tags r:id="rId3"/>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400"/>
              <a:t>状态图概述</a:t>
            </a:r>
            <a:endParaRPr lang="zh-CN" altLang="en-US"/>
          </a:p>
        </p:txBody>
      </p:sp>
      <p:sp>
        <p:nvSpPr>
          <p:cNvPr id="3" name="内容占位符 2"/>
          <p:cNvSpPr>
            <a:spLocks noGrp="1"/>
          </p:cNvSpPr>
          <p:nvPr>
            <p:ph sz="half" idx="1"/>
          </p:nvPr>
        </p:nvSpPr>
        <p:spPr>
          <a:xfrm>
            <a:off x="838200" y="1884045"/>
            <a:ext cx="8997950" cy="3340735"/>
          </a:xfrm>
        </p:spPr>
        <p:txBody>
          <a:bodyPr>
            <a:normAutofit lnSpcReduction="20000"/>
          </a:bodyPr>
          <a:p>
            <a:pPr marL="0" indent="0">
              <a:buNone/>
            </a:pPr>
            <a:r>
              <a:rPr lang="zh-CN" altLang="en-US" sz="3200" dirty="0">
                <a:solidFill>
                  <a:schemeClr val="tx1"/>
                </a:solidFill>
                <a:sym typeface="+mn-ea"/>
              </a:rPr>
              <a:t>所有对象都有状态，状态是对象执行了一系列活动的结果，当某个事件发生后，对象的状态将发生变化。</a:t>
            </a:r>
            <a:endParaRPr lang="zh-CN" altLang="en-US" sz="3200" dirty="0">
              <a:solidFill>
                <a:schemeClr val="tx1"/>
              </a:solidFill>
            </a:endParaRPr>
          </a:p>
          <a:p>
            <a:pPr marL="0" indent="0">
              <a:buNone/>
            </a:pPr>
            <a:endParaRPr lang="zh-CN" altLang="en-US" sz="3200" dirty="0">
              <a:solidFill>
                <a:schemeClr val="tx1"/>
              </a:solidFill>
            </a:endParaRPr>
          </a:p>
          <a:p>
            <a:pPr marL="0" indent="0">
              <a:buNone/>
            </a:pPr>
            <a:r>
              <a:rPr lang="zh-CN" altLang="en-US" sz="3200" dirty="0">
                <a:solidFill>
                  <a:schemeClr val="tx1"/>
                </a:solidFill>
              </a:rPr>
              <a:t>状态图是系统分析的常用工具之一，通过建立类对象的生存周期模型来描述对象随时间变化的动态行为。</a:t>
            </a:r>
            <a:endParaRPr lang="zh-CN" altLang="en-US" sz="3200" dirty="0">
              <a:solidFill>
                <a:schemeClr val="tx1"/>
              </a:solidFill>
            </a:endParaRPr>
          </a:p>
          <a:p>
            <a:pPr marL="0" indent="0">
              <a:buNone/>
            </a:pPr>
            <a:endParaRPr lang="zh-CN" altLang="en-US" sz="3200" dirty="0">
              <a:solidFill>
                <a:schemeClr val="tx1"/>
              </a:solidFill>
            </a:endParaRPr>
          </a:p>
          <a:p>
            <a:pPr marL="0" indent="0">
              <a:buNone/>
            </a:pPr>
            <a:endParaRPr lang="zh-CN" altLang="en-US" sz="3200" dirty="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to="" calcmode="lin" valueType="num">
                                      <p:cBhvr>
                                        <p:cTn id="7" dur="1" fill="hold"/>
                                        <p:tgtEl>
                                          <p:spTgt spid="3">
                                            <p:txEl>
                                              <p:pRg st="2" end="2"/>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rotWithShape="1">
          <a:blip r:embed="rId2">
            <a:extLst>
              <a:ext uri="{28A0092B-C50C-407E-A947-70E740481C1C}">
                <a14:useLocalDpi xmlns:a14="http://schemas.microsoft.com/office/drawing/2010/main" val="0"/>
              </a:ext>
            </a:extLst>
          </a:blip>
          <a:srcRect t="43668" r="786" b="15607"/>
          <a:stretch>
            <a:fillRect/>
          </a:stretch>
        </p:blipFill>
        <p:spPr>
          <a:xfrm>
            <a:off x="1554480" y="1100455"/>
            <a:ext cx="7723505" cy="3643630"/>
          </a:xfrm>
          <a:prstGeom prst="rect">
            <a:avLst/>
          </a:prstGeom>
        </p:spPr>
      </p:pic>
      <p:sp>
        <p:nvSpPr>
          <p:cNvPr id="5" name="文本框 4"/>
          <p:cNvSpPr txBox="1"/>
          <p:nvPr>
            <p:custDataLst>
              <p:tags r:id="rId3"/>
            </p:custDataLst>
          </p:nvPr>
        </p:nvSpPr>
        <p:spPr>
          <a:xfrm>
            <a:off x="1554600" y="160798"/>
            <a:ext cx="9082800" cy="939600"/>
          </a:xfrm>
          <a:prstGeom prst="rect">
            <a:avLst/>
          </a:prstGeom>
          <a:noFill/>
        </p:spPr>
        <p:txBody>
          <a:bodyPr wrap="square" rtlCol="0" anchor="ctr" anchorCtr="0">
            <a:normAutofit fontScale="90000" lnSpcReduction="20000"/>
          </a:bodyPr>
          <a:lstStyle/>
          <a:p>
            <a:r>
              <a:rPr lang="zh-CN" altLang="en-US" sz="3600" dirty="0">
                <a:solidFill>
                  <a:schemeClr val="accent1"/>
                </a:solidFill>
                <a:latin typeface="+mj-lt"/>
                <a:ea typeface="+mj-ea"/>
                <a:cs typeface="+mj-cs"/>
              </a:rPr>
              <a:t>Unified Modeling Language (UML)又称统一建模语言或标准建模语言</a:t>
            </a:r>
            <a:endParaRPr lang="zh-CN" altLang="en-US" sz="3600" dirty="0">
              <a:solidFill>
                <a:schemeClr val="accent1"/>
              </a:solidFill>
              <a:latin typeface="+mj-lt"/>
              <a:ea typeface="+mj-ea"/>
              <a:cs typeface="+mj-cs"/>
            </a:endParaRPr>
          </a:p>
        </p:txBody>
      </p:sp>
      <p:sp>
        <p:nvSpPr>
          <p:cNvPr id="6" name="文本框 5"/>
          <p:cNvSpPr txBox="1"/>
          <p:nvPr>
            <p:custDataLst>
              <p:tags r:id="rId4"/>
            </p:custDataLst>
          </p:nvPr>
        </p:nvSpPr>
        <p:spPr>
          <a:xfrm>
            <a:off x="1554600" y="5459787"/>
            <a:ext cx="9082800" cy="597600"/>
          </a:xfrm>
          <a:prstGeom prst="rect">
            <a:avLst/>
          </a:prstGeom>
          <a:noFill/>
        </p:spPr>
        <p:txBody>
          <a:bodyPr wrap="square" rtlCol="0" anchor="ctr" anchorCtr="0">
            <a:noAutofit/>
          </a:bodyPr>
          <a:lstStyle/>
          <a:p>
            <a:r>
              <a:rPr lang="zh-CN" altLang="en-US" sz="3200" dirty="0"/>
              <a:t>UML提供了多种类型的</a:t>
            </a:r>
            <a:r>
              <a:rPr lang="zh-CN" altLang="en-US" sz="3200" b="1" dirty="0"/>
              <a:t>模型描述图（diagram）</a:t>
            </a:r>
            <a:r>
              <a:rPr lang="zh-CN" altLang="en-US" sz="3200" dirty="0"/>
              <a:t>，当在某种给定的方法学中使用这些图时，它使得开发中的应用程序的更易理解。</a:t>
            </a:r>
            <a:endParaRPr lang="zh-CN" altLang="en-US" sz="2800" dirty="0"/>
          </a:p>
        </p:txBody>
      </p:sp>
    </p:spTree>
    <p:custDataLst>
      <p:tags r:id="rId5"/>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400">
                <a:sym typeface="+mn-ea"/>
              </a:rPr>
              <a:t>状态图的创建和名词解释</a:t>
            </a:r>
            <a:endParaRPr lang="zh-CN" altLang="en-US" sz="4400"/>
          </a:p>
        </p:txBody>
      </p:sp>
      <p:graphicFrame>
        <p:nvGraphicFramePr>
          <p:cNvPr id="5" name="内容占位符 4"/>
          <p:cNvGraphicFramePr>
            <a:graphicFrameLocks noChangeAspect="1"/>
          </p:cNvGraphicFramePr>
          <p:nvPr>
            <p:ph sz="half" idx="1"/>
          </p:nvPr>
        </p:nvGraphicFramePr>
        <p:xfrm>
          <a:off x="1123950" y="1900555"/>
          <a:ext cx="4867275" cy="3745865"/>
        </p:xfrm>
        <a:graphic>
          <a:graphicData uri="http://schemas.openxmlformats.org/presentationml/2006/ole">
            <mc:AlternateContent xmlns:mc="http://schemas.openxmlformats.org/markup-compatibility/2006">
              <mc:Choice xmlns:v="urn:schemas-microsoft-com:vml" Requires="v">
                <p:oleObj spid="_x0000_s6" name="" r:id="rId1" imgW="4495800" imgH="3459480" progId="Paint.Picture">
                  <p:embed/>
                </p:oleObj>
              </mc:Choice>
              <mc:Fallback>
                <p:oleObj name="" r:id="rId1" imgW="4495800" imgH="3459480" progId="Paint.Picture">
                  <p:embed/>
                  <p:pic>
                    <p:nvPicPr>
                      <p:cNvPr id="0" name="图片 5"/>
                      <p:cNvPicPr/>
                      <p:nvPr/>
                    </p:nvPicPr>
                    <p:blipFill>
                      <a:blip r:embed="rId2"/>
                      <a:stretch>
                        <a:fillRect/>
                      </a:stretch>
                    </p:blipFill>
                    <p:spPr>
                      <a:xfrm>
                        <a:off x="1123950" y="1900555"/>
                        <a:ext cx="4867275" cy="3745865"/>
                      </a:xfrm>
                      <a:prstGeom prst="rect">
                        <a:avLst/>
                      </a:prstGeom>
                    </p:spPr>
                  </p:pic>
                </p:oleObj>
              </mc:Fallback>
            </mc:AlternateContent>
          </a:graphicData>
        </a:graphic>
      </p:graphicFrame>
      <p:graphicFrame>
        <p:nvGraphicFramePr>
          <p:cNvPr id="10" name="对象 9"/>
          <p:cNvGraphicFramePr/>
          <p:nvPr/>
        </p:nvGraphicFramePr>
        <p:xfrm>
          <a:off x="7472680" y="471805"/>
          <a:ext cx="1525905" cy="988695"/>
        </p:xfrm>
        <a:graphic>
          <a:graphicData uri="http://schemas.openxmlformats.org/presentationml/2006/ole">
            <mc:AlternateContent xmlns:mc="http://schemas.openxmlformats.org/markup-compatibility/2006">
              <mc:Choice xmlns:v="urn:schemas-microsoft-com:vml" Requires="v">
                <p:oleObj spid="_x0000_s11" name="" r:id="rId3" imgW="472440" imgH="304800" progId="Paint.Picture">
                  <p:embed/>
                </p:oleObj>
              </mc:Choice>
              <mc:Fallback>
                <p:oleObj name="" r:id="rId3" imgW="472440" imgH="304800" progId="Paint.Picture">
                  <p:embed/>
                  <p:pic>
                    <p:nvPicPr>
                      <p:cNvPr id="0" name="图片 10"/>
                      <p:cNvPicPr/>
                      <p:nvPr/>
                    </p:nvPicPr>
                    <p:blipFill>
                      <a:blip r:embed="rId4"/>
                      <a:stretch>
                        <a:fillRect/>
                      </a:stretch>
                    </p:blipFill>
                    <p:spPr>
                      <a:xfrm>
                        <a:off x="7472680" y="471805"/>
                        <a:ext cx="1525905" cy="988695"/>
                      </a:xfrm>
                      <a:prstGeom prst="rect">
                        <a:avLst/>
                      </a:prstGeom>
                    </p:spPr>
                  </p:pic>
                </p:oleObj>
              </mc:Fallback>
            </mc:AlternateContent>
          </a:graphicData>
        </a:graphic>
      </p:graphicFrame>
      <p:sp>
        <p:nvSpPr>
          <p:cNvPr id="12" name="文本框 11"/>
          <p:cNvSpPr txBox="1"/>
          <p:nvPr/>
        </p:nvSpPr>
        <p:spPr>
          <a:xfrm>
            <a:off x="7472680" y="1460500"/>
            <a:ext cx="2240280" cy="368300"/>
          </a:xfrm>
          <a:prstGeom prst="rect">
            <a:avLst/>
          </a:prstGeom>
          <a:noFill/>
        </p:spPr>
        <p:txBody>
          <a:bodyPr wrap="none" rtlCol="0">
            <a:spAutoFit/>
          </a:bodyPr>
          <a:p>
            <a:r>
              <a:rPr lang="en-US" altLang="zh-CN"/>
              <a:t>Start State:</a:t>
            </a:r>
            <a:r>
              <a:rPr lang="zh-CN" altLang="en-US"/>
              <a:t>起始状态</a:t>
            </a:r>
            <a:endParaRPr lang="zh-CN" altLang="en-US"/>
          </a:p>
        </p:txBody>
      </p:sp>
      <p:graphicFrame>
        <p:nvGraphicFramePr>
          <p:cNvPr id="13" name="对象 12"/>
          <p:cNvGraphicFramePr/>
          <p:nvPr/>
        </p:nvGraphicFramePr>
        <p:xfrm>
          <a:off x="7513320" y="1828800"/>
          <a:ext cx="1445260" cy="887730"/>
        </p:xfrm>
        <a:graphic>
          <a:graphicData uri="http://schemas.openxmlformats.org/presentationml/2006/ole">
            <mc:AlternateContent xmlns:mc="http://schemas.openxmlformats.org/markup-compatibility/2006">
              <mc:Choice xmlns:v="urn:schemas-microsoft-com:vml" Requires="v">
                <p:oleObj spid="_x0000_s14" name="" r:id="rId5" imgW="396240" imgH="304800" progId="Paint.Picture">
                  <p:embed/>
                </p:oleObj>
              </mc:Choice>
              <mc:Fallback>
                <p:oleObj name="" r:id="rId5" imgW="396240" imgH="304800" progId="Paint.Picture">
                  <p:embed/>
                  <p:pic>
                    <p:nvPicPr>
                      <p:cNvPr id="0" name="图片 13"/>
                      <p:cNvPicPr/>
                      <p:nvPr/>
                    </p:nvPicPr>
                    <p:blipFill>
                      <a:blip r:embed="rId6"/>
                      <a:stretch>
                        <a:fillRect/>
                      </a:stretch>
                    </p:blipFill>
                    <p:spPr>
                      <a:xfrm>
                        <a:off x="7513320" y="1828800"/>
                        <a:ext cx="1445260" cy="887730"/>
                      </a:xfrm>
                      <a:prstGeom prst="rect">
                        <a:avLst/>
                      </a:prstGeom>
                    </p:spPr>
                  </p:pic>
                </p:oleObj>
              </mc:Fallback>
            </mc:AlternateContent>
          </a:graphicData>
        </a:graphic>
      </p:graphicFrame>
      <p:sp>
        <p:nvSpPr>
          <p:cNvPr id="15" name="文本框 14"/>
          <p:cNvSpPr txBox="1"/>
          <p:nvPr/>
        </p:nvSpPr>
        <p:spPr>
          <a:xfrm>
            <a:off x="7472680" y="2716530"/>
            <a:ext cx="2164080" cy="368300"/>
          </a:xfrm>
          <a:prstGeom prst="rect">
            <a:avLst/>
          </a:prstGeom>
          <a:noFill/>
        </p:spPr>
        <p:txBody>
          <a:bodyPr wrap="none" rtlCol="0">
            <a:spAutoFit/>
          </a:bodyPr>
          <a:p>
            <a:r>
              <a:rPr lang="en-US" altLang="zh-CN"/>
              <a:t>End State:</a:t>
            </a:r>
            <a:r>
              <a:rPr lang="zh-CN" altLang="en-US"/>
              <a:t>结束状态</a:t>
            </a:r>
            <a:endParaRPr lang="zh-CN" altLang="en-US"/>
          </a:p>
        </p:txBody>
      </p:sp>
      <p:graphicFrame>
        <p:nvGraphicFramePr>
          <p:cNvPr id="16" name="对象 15"/>
          <p:cNvGraphicFramePr/>
          <p:nvPr/>
        </p:nvGraphicFramePr>
        <p:xfrm>
          <a:off x="7513320" y="3074035"/>
          <a:ext cx="1381125" cy="709930"/>
        </p:xfrm>
        <a:graphic>
          <a:graphicData uri="http://schemas.openxmlformats.org/presentationml/2006/ole">
            <mc:AlternateContent xmlns:mc="http://schemas.openxmlformats.org/markup-compatibility/2006">
              <mc:Choice xmlns:v="urn:schemas-microsoft-com:vml" Requires="v">
                <p:oleObj spid="_x0000_s17" name="" r:id="rId7" imgW="1013460" imgH="495300" progId="Paint.Picture">
                  <p:embed/>
                </p:oleObj>
              </mc:Choice>
              <mc:Fallback>
                <p:oleObj name="" r:id="rId7" imgW="1013460" imgH="495300" progId="Paint.Picture">
                  <p:embed/>
                  <p:pic>
                    <p:nvPicPr>
                      <p:cNvPr id="0" name="图片 16"/>
                      <p:cNvPicPr/>
                      <p:nvPr/>
                    </p:nvPicPr>
                    <p:blipFill>
                      <a:blip r:embed="rId8"/>
                      <a:stretch>
                        <a:fillRect/>
                      </a:stretch>
                    </p:blipFill>
                    <p:spPr>
                      <a:xfrm>
                        <a:off x="7513320" y="3074035"/>
                        <a:ext cx="1381125" cy="709930"/>
                      </a:xfrm>
                      <a:prstGeom prst="rect">
                        <a:avLst/>
                      </a:prstGeom>
                    </p:spPr>
                  </p:pic>
                </p:oleObj>
              </mc:Fallback>
            </mc:AlternateContent>
          </a:graphicData>
        </a:graphic>
      </p:graphicFrame>
      <p:sp>
        <p:nvSpPr>
          <p:cNvPr id="18" name="文本框 17"/>
          <p:cNvSpPr txBox="1"/>
          <p:nvPr/>
        </p:nvSpPr>
        <p:spPr>
          <a:xfrm>
            <a:off x="7585075" y="3783965"/>
            <a:ext cx="1236980" cy="368300"/>
          </a:xfrm>
          <a:prstGeom prst="rect">
            <a:avLst/>
          </a:prstGeom>
          <a:noFill/>
        </p:spPr>
        <p:txBody>
          <a:bodyPr wrap="none" rtlCol="0">
            <a:spAutoFit/>
          </a:bodyPr>
          <a:p>
            <a:r>
              <a:rPr lang="en-US" altLang="zh-CN"/>
              <a:t>State:</a:t>
            </a:r>
            <a:r>
              <a:rPr lang="zh-CN" altLang="en-US"/>
              <a:t>状态</a:t>
            </a:r>
            <a:endParaRPr lang="zh-CN" altLang="en-US"/>
          </a:p>
        </p:txBody>
      </p:sp>
      <p:graphicFrame>
        <p:nvGraphicFramePr>
          <p:cNvPr id="19" name="对象 18"/>
          <p:cNvGraphicFramePr/>
          <p:nvPr/>
        </p:nvGraphicFramePr>
        <p:xfrm>
          <a:off x="7585710" y="4079875"/>
          <a:ext cx="1372870" cy="530225"/>
        </p:xfrm>
        <a:graphic>
          <a:graphicData uri="http://schemas.openxmlformats.org/presentationml/2006/ole">
            <mc:AlternateContent xmlns:mc="http://schemas.openxmlformats.org/markup-compatibility/2006">
              <mc:Choice xmlns:v="urn:schemas-microsoft-com:vml" Requires="v">
                <p:oleObj spid="_x0000_s20" name="" r:id="rId9" imgW="1173480" imgH="259080" progId="Paint.Picture">
                  <p:embed/>
                </p:oleObj>
              </mc:Choice>
              <mc:Fallback>
                <p:oleObj name="" r:id="rId9" imgW="1173480" imgH="259080" progId="Paint.Picture">
                  <p:embed/>
                  <p:pic>
                    <p:nvPicPr>
                      <p:cNvPr id="0" name="图片 19"/>
                      <p:cNvPicPr/>
                      <p:nvPr/>
                    </p:nvPicPr>
                    <p:blipFill>
                      <a:blip r:embed="rId10"/>
                      <a:stretch>
                        <a:fillRect/>
                      </a:stretch>
                    </p:blipFill>
                    <p:spPr>
                      <a:xfrm>
                        <a:off x="7585710" y="4079875"/>
                        <a:ext cx="1372870" cy="530225"/>
                      </a:xfrm>
                      <a:prstGeom prst="rect">
                        <a:avLst/>
                      </a:prstGeom>
                    </p:spPr>
                  </p:pic>
                </p:oleObj>
              </mc:Fallback>
            </mc:AlternateContent>
          </a:graphicData>
        </a:graphic>
      </p:graphicFrame>
      <p:sp>
        <p:nvSpPr>
          <p:cNvPr id="21" name="文本框 20"/>
          <p:cNvSpPr txBox="1"/>
          <p:nvPr/>
        </p:nvSpPr>
        <p:spPr>
          <a:xfrm>
            <a:off x="7585075" y="4610100"/>
            <a:ext cx="2747645" cy="368300"/>
          </a:xfrm>
          <a:prstGeom prst="rect">
            <a:avLst/>
          </a:prstGeom>
          <a:noFill/>
        </p:spPr>
        <p:txBody>
          <a:bodyPr wrap="none" rtlCol="0">
            <a:spAutoFit/>
          </a:bodyPr>
          <a:p>
            <a:r>
              <a:rPr lang="en-US" altLang="zh-CN"/>
              <a:t>State Transition:</a:t>
            </a:r>
            <a:r>
              <a:rPr lang="zh-CN" altLang="en-US"/>
              <a:t>状态转换</a:t>
            </a:r>
            <a:endParaRPr lang="zh-CN" altLang="en-US"/>
          </a:p>
        </p:txBody>
      </p:sp>
    </p:spTree>
    <p:custDataLst>
      <p:tags r:id="rId1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to="" calcmode="lin" valueType="num">
                                      <p:cBhvr>
                                        <p:cTn id="12" dur="1" fill="hold"/>
                                        <p:tgtEl>
                                          <p:spTgt spid="10"/>
                                        </p:tgtEl>
                                      </p:cBhvr>
                                    </p:anim>
                                  </p:childTnLst>
                                </p:cTn>
                              </p:par>
                              <p:par>
                                <p:cTn id="13" presetID="24"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to="" calcmode="lin" valueType="num">
                                      <p:cBhvr>
                                        <p:cTn id="15" dur="1" fill="hold"/>
                                        <p:tgtEl>
                                          <p:spTgt spid="12"/>
                                        </p:tgtEl>
                                      </p:cBhvr>
                                    </p:anim>
                                  </p:childTnLst>
                                </p:cTn>
                              </p:par>
                              <p:par>
                                <p:cTn id="16" presetID="24"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 to="" calcmode="lin" valueType="num">
                                      <p:cBhvr>
                                        <p:cTn id="18" dur="1" fill="hold"/>
                                        <p:tgtEl>
                                          <p:spTgt spid="13"/>
                                        </p:tgtEl>
                                      </p:cBhvr>
                                    </p:anim>
                                  </p:childTnLst>
                                </p:cTn>
                              </p:par>
                              <p:par>
                                <p:cTn id="19" presetID="24"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to="" calcmode="lin" valueType="num">
                                      <p:cBhvr>
                                        <p:cTn id="21" dur="1" fill="hold"/>
                                        <p:tgtEl>
                                          <p:spTgt spid="15"/>
                                        </p:tgtEl>
                                      </p:cBhvr>
                                    </p:anim>
                                  </p:childTnLst>
                                </p:cTn>
                              </p:par>
                              <p:par>
                                <p:cTn id="22" presetID="24"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 to="" calcmode="lin" valueType="num">
                                      <p:cBhvr>
                                        <p:cTn id="24" dur="1" fill="hold"/>
                                        <p:tgtEl>
                                          <p:spTgt spid="16"/>
                                        </p:tgtEl>
                                      </p:cBhvr>
                                    </p:anim>
                                  </p:childTnLst>
                                </p:cTn>
                              </p:par>
                              <p:par>
                                <p:cTn id="25" presetID="24"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to="" calcmode="lin" valueType="num">
                                      <p:cBhvr>
                                        <p:cTn id="27" dur="1" fill="hold"/>
                                        <p:tgtEl>
                                          <p:spTgt spid="18"/>
                                        </p:tgtEl>
                                      </p:cBhvr>
                                    </p:anim>
                                  </p:childTnLst>
                                </p:cTn>
                              </p:par>
                              <p:par>
                                <p:cTn id="28" presetID="24" presetClass="entr" presetSubtype="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 to="" calcmode="lin" valueType="num">
                                      <p:cBhvr>
                                        <p:cTn id="30" dur="1" fill="hold"/>
                                        <p:tgtEl>
                                          <p:spTgt spid="19"/>
                                        </p:tgtEl>
                                      </p:cBhvr>
                                    </p:anim>
                                  </p:childTnLst>
                                </p:cTn>
                              </p:par>
                              <p:par>
                                <p:cTn id="31" presetID="24"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 to="" calcmode="lin" valueType="num">
                                      <p:cBhvr>
                                        <p:cTn id="33" dur="1" fill="hold"/>
                                        <p:tgtEl>
                                          <p:spTgt spid="21"/>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8"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400">
                <a:latin typeface="+mj-ea"/>
              </a:rPr>
              <a:t>培训班状态图</a:t>
            </a:r>
            <a:endParaRPr lang="zh-CN" altLang="en-US" sz="4400">
              <a:latin typeface="+mj-ea"/>
            </a:endParaRPr>
          </a:p>
        </p:txBody>
      </p:sp>
      <p:graphicFrame>
        <p:nvGraphicFramePr>
          <p:cNvPr id="4" name="内容占位符 3"/>
          <p:cNvGraphicFramePr>
            <a:graphicFrameLocks noChangeAspect="1"/>
          </p:cNvGraphicFramePr>
          <p:nvPr>
            <p:ph idx="1"/>
          </p:nvPr>
        </p:nvGraphicFramePr>
        <p:xfrm>
          <a:off x="933450" y="2223135"/>
          <a:ext cx="8194675" cy="3700145"/>
        </p:xfrm>
        <a:graphic>
          <a:graphicData uri="http://schemas.openxmlformats.org/presentationml/2006/ole">
            <mc:AlternateContent xmlns:mc="http://schemas.openxmlformats.org/markup-compatibility/2006">
              <mc:Choice xmlns:v="urn:schemas-microsoft-com:vml" Requires="v">
                <p:oleObj spid="_x0000_s5" name="" r:id="rId1" imgW="8823960" imgH="3710940" progId="Paint.Picture">
                  <p:embed/>
                </p:oleObj>
              </mc:Choice>
              <mc:Fallback>
                <p:oleObj name="" r:id="rId1" imgW="8823960" imgH="3710940" progId="Paint.Picture">
                  <p:embed/>
                  <p:pic>
                    <p:nvPicPr>
                      <p:cNvPr id="0" name="图片 4"/>
                      <p:cNvPicPr/>
                      <p:nvPr/>
                    </p:nvPicPr>
                    <p:blipFill>
                      <a:blip r:embed="rId2"/>
                      <a:stretch>
                        <a:fillRect/>
                      </a:stretch>
                    </p:blipFill>
                    <p:spPr>
                      <a:xfrm>
                        <a:off x="933450" y="2223135"/>
                        <a:ext cx="8194675" cy="3700145"/>
                      </a:xfrm>
                      <a:prstGeom prst="rect">
                        <a:avLst/>
                      </a:prstGeom>
                    </p:spPr>
                  </p:pic>
                </p:oleObj>
              </mc:Fallback>
            </mc:AlternateContent>
          </a:graphicData>
        </a:graphic>
      </p:graphicFrame>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400">
                <a:sym typeface="+mn-ea"/>
              </a:rPr>
              <a:t>软件工程系列课程教学辅助网站状态图</a:t>
            </a:r>
            <a:endParaRPr lang="zh-CN" altLang="en-US" sz="4400">
              <a:sym typeface="+mn-ea"/>
            </a:endParaRPr>
          </a:p>
        </p:txBody>
      </p:sp>
      <p:pic>
        <p:nvPicPr>
          <p:cNvPr id="5" name="内容占位符 4"/>
          <p:cNvPicPr>
            <a:picLocks noChangeAspect="1"/>
          </p:cNvPicPr>
          <p:nvPr>
            <p:ph idx="1"/>
          </p:nvPr>
        </p:nvPicPr>
        <p:blipFill>
          <a:blip r:embed="rId1"/>
          <a:stretch>
            <a:fillRect/>
          </a:stretch>
        </p:blipFill>
        <p:spPr>
          <a:xfrm>
            <a:off x="838200" y="1593850"/>
            <a:ext cx="9279890" cy="5219065"/>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rot="1022118">
            <a:off x="-132370" y="2926102"/>
            <a:ext cx="8683425" cy="1005567"/>
          </a:xfrm>
        </p:spPr>
        <p:txBody>
          <a:bodyPr>
            <a:normAutofit/>
          </a:bodyPr>
          <a:lstStyle/>
          <a:p>
            <a:r>
              <a:rPr lang="zh-CN" altLang="en-US" dirty="0"/>
              <a:t>顺序图 </a:t>
            </a:r>
            <a:r>
              <a:rPr lang="en-US" altLang="zh-CN" dirty="0"/>
              <a:t>SEQUENCE DIAGRAM</a:t>
            </a:r>
            <a:endParaRPr lang="en-US" altLang="zh-CN" dirty="0"/>
          </a:p>
        </p:txBody>
      </p:sp>
      <p:sp>
        <p:nvSpPr>
          <p:cNvPr id="4" name="文本框 3"/>
          <p:cNvSpPr txBox="1"/>
          <p:nvPr>
            <p:custDataLst>
              <p:tags r:id="rId2"/>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a:bodyPr>
          <a:lstStyle/>
          <a:p>
            <a:r>
              <a:rPr lang="en-US" altLang="zh-CN" sz="41040" b="1" dirty="0">
                <a:solidFill>
                  <a:schemeClr val="accent1"/>
                </a:solidFill>
              </a:rPr>
              <a:t>Chapter4</a:t>
            </a:r>
            <a:endParaRPr lang="en-US" altLang="zh-CN" sz="41040" b="1" dirty="0">
              <a:solidFill>
                <a:schemeClr val="accent1"/>
              </a:solidFill>
            </a:endParaRPr>
          </a:p>
        </p:txBody>
      </p:sp>
    </p:spTree>
    <p:custDataLst>
      <p:tags r:id="rId3"/>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400">
                <a:latin typeface="+mj-ea"/>
              </a:rPr>
              <a:t>顺序图的概述</a:t>
            </a:r>
            <a:endParaRPr lang="zh-CN" altLang="en-US" sz="4400">
              <a:latin typeface="+mj-ea"/>
            </a:endParaRPr>
          </a:p>
        </p:txBody>
      </p:sp>
      <p:sp>
        <p:nvSpPr>
          <p:cNvPr id="3" name="内容占位符 2"/>
          <p:cNvSpPr/>
          <p:nvPr>
            <p:ph idx="1"/>
          </p:nvPr>
        </p:nvSpPr>
        <p:spPr>
          <a:xfrm>
            <a:off x="953770" y="1736090"/>
            <a:ext cx="10881995" cy="3862705"/>
          </a:xfrm>
        </p:spPr>
        <p:txBody>
          <a:bodyPr/>
          <a:p>
            <a:r>
              <a:rPr lang="zh-CN" altLang="en-US" sz="3200" dirty="0">
                <a:solidFill>
                  <a:schemeClr val="tx1"/>
                </a:solidFill>
              </a:rPr>
              <a:t>顺序图是强调消息时间顺序的交互图，描述了对象之间传送消息的时间顺序，用于表示用例中的行为顺序。</a:t>
            </a:r>
            <a:endParaRPr lang="zh-CN" altLang="en-US" sz="3200" dirty="0">
              <a:solidFill>
                <a:schemeClr val="tx1"/>
              </a:solidFill>
            </a:endParaRPr>
          </a:p>
          <a:p>
            <a:endParaRPr lang="zh-CN" altLang="en-US" sz="3200" dirty="0">
              <a:solidFill>
                <a:schemeClr val="tx1"/>
              </a:solidFill>
            </a:endParaRPr>
          </a:p>
          <a:p>
            <a:r>
              <a:rPr lang="zh-CN" altLang="en-US" sz="3200" dirty="0">
                <a:solidFill>
                  <a:schemeClr val="tx1"/>
                </a:solidFill>
              </a:rPr>
              <a:t>顺序图将交互关系表示为一个二维图。</a:t>
            </a:r>
            <a:endParaRPr lang="zh-CN" altLang="en-US" sz="3200" dirty="0">
              <a:solidFill>
                <a:schemeClr val="tx1"/>
              </a:solidFill>
            </a:endParaRPr>
          </a:p>
          <a:p>
            <a:endParaRPr lang="zh-CN" altLang="en-US" sz="3200" dirty="0">
              <a:solidFill>
                <a:schemeClr val="tx1"/>
              </a:solidFill>
            </a:endParaRPr>
          </a:p>
          <a:p>
            <a:r>
              <a:rPr lang="zh-CN" altLang="en-US" sz="3200" dirty="0">
                <a:solidFill>
                  <a:schemeClr val="tx1"/>
                </a:solidFill>
              </a:rPr>
              <a:t>横向轴代表了在协作中各独立对象的类元角色。纵向轴是时间轴，时间沿竖线向下延伸。</a:t>
            </a:r>
            <a:endParaRPr lang="zh-CN" altLang="en-US" sz="3200" dirty="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par>
                                <p:cTn id="8" presetID="24"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 to="" calcmode="lin" valueType="num">
                                      <p:cBhvr>
                                        <p:cTn id="10" dur="1" fill="hold"/>
                                        <p:tgtEl>
                                          <p:spTgt spid="3">
                                            <p:txEl>
                                              <p:pRg st="2" end="2"/>
                                            </p:txEl>
                                          </p:spTgt>
                                        </p:tgtEl>
                                      </p:cBhvr>
                                    </p:anim>
                                  </p:childTnLst>
                                </p:cTn>
                              </p:par>
                              <p:par>
                                <p:cTn id="11" presetID="24"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to="" calcmode="lin" valueType="num">
                                      <p:cBhvr>
                                        <p:cTn id="13" dur="1" fill="hold"/>
                                        <p:tgtEl>
                                          <p:spTgt spid="3">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400">
                <a:latin typeface="+mj-ea"/>
              </a:rPr>
              <a:t>顺序图的创建和名词解释</a:t>
            </a:r>
            <a:endParaRPr lang="zh-CN" altLang="en-US" sz="4400">
              <a:latin typeface="+mj-ea"/>
            </a:endParaRPr>
          </a:p>
        </p:txBody>
      </p:sp>
      <p:graphicFrame>
        <p:nvGraphicFramePr>
          <p:cNvPr id="4" name="对象 3"/>
          <p:cNvGraphicFramePr/>
          <p:nvPr/>
        </p:nvGraphicFramePr>
        <p:xfrm>
          <a:off x="950595" y="1736090"/>
          <a:ext cx="4796790" cy="3691255"/>
        </p:xfrm>
        <a:graphic>
          <a:graphicData uri="http://schemas.openxmlformats.org/presentationml/2006/ole">
            <mc:AlternateContent xmlns:mc="http://schemas.openxmlformats.org/markup-compatibility/2006">
              <mc:Choice xmlns:v="urn:schemas-microsoft-com:vml" Requires="v">
                <p:oleObj spid="_x0000_s5" name="" r:id="rId1" imgW="4792980" imgH="3688080" progId="Paint.Picture">
                  <p:embed/>
                </p:oleObj>
              </mc:Choice>
              <mc:Fallback>
                <p:oleObj name="" r:id="rId1" imgW="4792980" imgH="3688080" progId="Paint.Picture">
                  <p:embed/>
                  <p:pic>
                    <p:nvPicPr>
                      <p:cNvPr id="0" name="图片 4"/>
                      <p:cNvPicPr/>
                      <p:nvPr/>
                    </p:nvPicPr>
                    <p:blipFill>
                      <a:blip r:embed="rId2"/>
                      <a:stretch>
                        <a:fillRect/>
                      </a:stretch>
                    </p:blipFill>
                    <p:spPr>
                      <a:xfrm>
                        <a:off x="950595" y="1736090"/>
                        <a:ext cx="4796790" cy="3691255"/>
                      </a:xfrm>
                      <a:prstGeom prst="rect">
                        <a:avLst/>
                      </a:prstGeom>
                    </p:spPr>
                  </p:pic>
                </p:oleObj>
              </mc:Fallback>
            </mc:AlternateContent>
          </a:graphicData>
        </a:graphic>
      </p:graphicFrame>
      <p:graphicFrame>
        <p:nvGraphicFramePr>
          <p:cNvPr id="6" name="对象 5"/>
          <p:cNvGraphicFramePr/>
          <p:nvPr/>
        </p:nvGraphicFramePr>
        <p:xfrm>
          <a:off x="7119620" y="184785"/>
          <a:ext cx="1609090" cy="1196975"/>
        </p:xfrm>
        <a:graphic>
          <a:graphicData uri="http://schemas.openxmlformats.org/presentationml/2006/ole">
            <mc:AlternateContent xmlns:mc="http://schemas.openxmlformats.org/markup-compatibility/2006">
              <mc:Choice xmlns:v="urn:schemas-microsoft-com:vml" Requires="v">
                <p:oleObj spid="_x0000_s7" name="" r:id="rId3" imgW="1607820" imgH="1196340" progId="Paint.Picture">
                  <p:embed/>
                </p:oleObj>
              </mc:Choice>
              <mc:Fallback>
                <p:oleObj name="" r:id="rId3" imgW="1607820" imgH="1196340" progId="Paint.Picture">
                  <p:embed/>
                  <p:pic>
                    <p:nvPicPr>
                      <p:cNvPr id="0" name="图片 6"/>
                      <p:cNvPicPr/>
                      <p:nvPr/>
                    </p:nvPicPr>
                    <p:blipFill>
                      <a:blip r:embed="rId4"/>
                      <a:stretch>
                        <a:fillRect/>
                      </a:stretch>
                    </p:blipFill>
                    <p:spPr>
                      <a:xfrm>
                        <a:off x="7119620" y="184785"/>
                        <a:ext cx="1609090" cy="1196975"/>
                      </a:xfrm>
                      <a:prstGeom prst="rect">
                        <a:avLst/>
                      </a:prstGeom>
                    </p:spPr>
                  </p:pic>
                </p:oleObj>
              </mc:Fallback>
            </mc:AlternateContent>
          </a:graphicData>
        </a:graphic>
      </p:graphicFrame>
      <p:sp>
        <p:nvSpPr>
          <p:cNvPr id="9" name="文本框 8"/>
          <p:cNvSpPr txBox="1"/>
          <p:nvPr/>
        </p:nvSpPr>
        <p:spPr>
          <a:xfrm>
            <a:off x="7119620" y="1478280"/>
            <a:ext cx="2170430" cy="583565"/>
          </a:xfrm>
          <a:prstGeom prst="rect">
            <a:avLst/>
          </a:prstGeom>
          <a:noFill/>
        </p:spPr>
        <p:txBody>
          <a:bodyPr wrap="none" rtlCol="0">
            <a:spAutoFit/>
          </a:bodyPr>
          <a:p>
            <a:r>
              <a:rPr lang="zh-CN" altLang="en-US" sz="3200" dirty="0"/>
              <a:t>Object对象</a:t>
            </a:r>
            <a:endParaRPr lang="zh-CN" altLang="en-US"/>
          </a:p>
        </p:txBody>
      </p:sp>
      <p:graphicFrame>
        <p:nvGraphicFramePr>
          <p:cNvPr id="10" name="对象 9"/>
          <p:cNvGraphicFramePr/>
          <p:nvPr/>
        </p:nvGraphicFramePr>
        <p:xfrm>
          <a:off x="7119620" y="2059305"/>
          <a:ext cx="1652270" cy="684530"/>
        </p:xfrm>
        <a:graphic>
          <a:graphicData uri="http://schemas.openxmlformats.org/presentationml/2006/ole">
            <mc:AlternateContent xmlns:mc="http://schemas.openxmlformats.org/markup-compatibility/2006">
              <mc:Choice xmlns:v="urn:schemas-microsoft-com:vml" Requires="v">
                <p:oleObj spid="_x0000_s11" name="" r:id="rId5" imgW="1386840" imgH="266700" progId="Paint.Picture">
                  <p:embed/>
                </p:oleObj>
              </mc:Choice>
              <mc:Fallback>
                <p:oleObj name="" r:id="rId5" imgW="1386840" imgH="266700" progId="Paint.Picture">
                  <p:embed/>
                  <p:pic>
                    <p:nvPicPr>
                      <p:cNvPr id="0" name="图片 10"/>
                      <p:cNvPicPr/>
                      <p:nvPr/>
                    </p:nvPicPr>
                    <p:blipFill>
                      <a:blip r:embed="rId6"/>
                      <a:stretch>
                        <a:fillRect/>
                      </a:stretch>
                    </p:blipFill>
                    <p:spPr>
                      <a:xfrm>
                        <a:off x="7119620" y="2059305"/>
                        <a:ext cx="1652270" cy="684530"/>
                      </a:xfrm>
                      <a:prstGeom prst="rect">
                        <a:avLst/>
                      </a:prstGeom>
                    </p:spPr>
                  </p:pic>
                </p:oleObj>
              </mc:Fallback>
            </mc:AlternateContent>
          </a:graphicData>
        </a:graphic>
      </p:graphicFrame>
      <p:sp>
        <p:nvSpPr>
          <p:cNvPr id="12" name="文本框 11"/>
          <p:cNvSpPr txBox="1"/>
          <p:nvPr/>
        </p:nvSpPr>
        <p:spPr>
          <a:xfrm>
            <a:off x="7165975" y="2743835"/>
            <a:ext cx="4653280" cy="583565"/>
          </a:xfrm>
          <a:prstGeom prst="rect">
            <a:avLst/>
          </a:prstGeom>
          <a:noFill/>
        </p:spPr>
        <p:txBody>
          <a:bodyPr wrap="none" rtlCol="0">
            <a:spAutoFit/>
          </a:bodyPr>
          <a:p>
            <a:r>
              <a:rPr lang="en-US" altLang="zh-CN" sz="3200">
                <a:latin typeface="+mn-ea"/>
              </a:rPr>
              <a:t>Return Message</a:t>
            </a:r>
            <a:r>
              <a:rPr lang="zh-CN" altLang="en-US" sz="3200">
                <a:latin typeface="+mn-ea"/>
              </a:rPr>
              <a:t>返回消息</a:t>
            </a:r>
            <a:endParaRPr lang="zh-CN" altLang="en-US" sz="3200">
              <a:latin typeface="+mn-ea"/>
            </a:endParaRPr>
          </a:p>
        </p:txBody>
      </p:sp>
      <p:graphicFrame>
        <p:nvGraphicFramePr>
          <p:cNvPr id="13" name="对象 12"/>
          <p:cNvGraphicFramePr/>
          <p:nvPr/>
        </p:nvGraphicFramePr>
        <p:xfrm>
          <a:off x="7119620" y="3327400"/>
          <a:ext cx="1652905" cy="1017270"/>
        </p:xfrm>
        <a:graphic>
          <a:graphicData uri="http://schemas.openxmlformats.org/presentationml/2006/ole">
            <mc:AlternateContent xmlns:mc="http://schemas.openxmlformats.org/markup-compatibility/2006">
              <mc:Choice xmlns:v="urn:schemas-microsoft-com:vml" Requires="v">
                <p:oleObj spid="_x0000_s14" name="" r:id="rId7" imgW="1051560" imgH="731520" progId="Paint.Picture">
                  <p:embed/>
                </p:oleObj>
              </mc:Choice>
              <mc:Fallback>
                <p:oleObj name="" r:id="rId7" imgW="1051560" imgH="731520" progId="Paint.Picture">
                  <p:embed/>
                  <p:pic>
                    <p:nvPicPr>
                      <p:cNvPr id="0" name="图片 13"/>
                      <p:cNvPicPr/>
                      <p:nvPr/>
                    </p:nvPicPr>
                    <p:blipFill>
                      <a:blip r:embed="rId8"/>
                      <a:stretch>
                        <a:fillRect/>
                      </a:stretch>
                    </p:blipFill>
                    <p:spPr>
                      <a:xfrm>
                        <a:off x="7119620" y="3327400"/>
                        <a:ext cx="1652905" cy="1017270"/>
                      </a:xfrm>
                      <a:prstGeom prst="rect">
                        <a:avLst/>
                      </a:prstGeom>
                    </p:spPr>
                  </p:pic>
                </p:oleObj>
              </mc:Fallback>
            </mc:AlternateContent>
          </a:graphicData>
        </a:graphic>
      </p:graphicFrame>
      <p:sp>
        <p:nvSpPr>
          <p:cNvPr id="15" name="文本框 14"/>
          <p:cNvSpPr txBox="1"/>
          <p:nvPr/>
        </p:nvSpPr>
        <p:spPr>
          <a:xfrm>
            <a:off x="6782435" y="4418330"/>
            <a:ext cx="5262880" cy="583565"/>
          </a:xfrm>
          <a:prstGeom prst="rect">
            <a:avLst/>
          </a:prstGeom>
          <a:noFill/>
        </p:spPr>
        <p:txBody>
          <a:bodyPr wrap="none" rtlCol="0">
            <a:spAutoFit/>
          </a:bodyPr>
          <a:p>
            <a:r>
              <a:rPr lang="en-US" altLang="zh-CN" sz="3200">
                <a:latin typeface="+mn-ea"/>
              </a:rPr>
              <a:t>Message to Self</a:t>
            </a:r>
            <a:r>
              <a:rPr lang="zh-CN" altLang="en-US" sz="3200">
                <a:latin typeface="+mn-ea"/>
              </a:rPr>
              <a:t>自关联消息</a:t>
            </a:r>
            <a:endParaRPr lang="zh-CN" altLang="en-US" sz="3200">
              <a:latin typeface="+mn-ea"/>
            </a:endParaRPr>
          </a:p>
        </p:txBody>
      </p:sp>
      <p:graphicFrame>
        <p:nvGraphicFramePr>
          <p:cNvPr id="16" name="对象 15"/>
          <p:cNvGraphicFramePr/>
          <p:nvPr/>
        </p:nvGraphicFramePr>
        <p:xfrm>
          <a:off x="7119620" y="5003800"/>
          <a:ext cx="1731645" cy="640080"/>
        </p:xfrm>
        <a:graphic>
          <a:graphicData uri="http://schemas.openxmlformats.org/presentationml/2006/ole">
            <mc:AlternateContent xmlns:mc="http://schemas.openxmlformats.org/markup-compatibility/2006">
              <mc:Choice xmlns:v="urn:schemas-microsoft-com:vml" Requires="v">
                <p:oleObj spid="_x0000_s17" name="" r:id="rId9" imgW="1546860" imgH="365760" progId="Paint.Picture">
                  <p:embed/>
                </p:oleObj>
              </mc:Choice>
              <mc:Fallback>
                <p:oleObj name="" r:id="rId9" imgW="1546860" imgH="365760" progId="Paint.Picture">
                  <p:embed/>
                  <p:pic>
                    <p:nvPicPr>
                      <p:cNvPr id="0" name="图片 16"/>
                      <p:cNvPicPr/>
                      <p:nvPr/>
                    </p:nvPicPr>
                    <p:blipFill>
                      <a:blip r:embed="rId10"/>
                      <a:stretch>
                        <a:fillRect/>
                      </a:stretch>
                    </p:blipFill>
                    <p:spPr>
                      <a:xfrm>
                        <a:off x="7119620" y="5003800"/>
                        <a:ext cx="1731645" cy="640080"/>
                      </a:xfrm>
                      <a:prstGeom prst="rect">
                        <a:avLst/>
                      </a:prstGeom>
                    </p:spPr>
                  </p:pic>
                </p:oleObj>
              </mc:Fallback>
            </mc:AlternateContent>
          </a:graphicData>
        </a:graphic>
      </p:graphicFrame>
      <p:sp>
        <p:nvSpPr>
          <p:cNvPr id="18" name="文本框 17"/>
          <p:cNvSpPr txBox="1"/>
          <p:nvPr/>
        </p:nvSpPr>
        <p:spPr>
          <a:xfrm>
            <a:off x="6782435" y="5643880"/>
            <a:ext cx="4653280" cy="583565"/>
          </a:xfrm>
          <a:prstGeom prst="rect">
            <a:avLst/>
          </a:prstGeom>
          <a:noFill/>
        </p:spPr>
        <p:txBody>
          <a:bodyPr wrap="none" rtlCol="0">
            <a:spAutoFit/>
          </a:bodyPr>
          <a:p>
            <a:r>
              <a:rPr lang="en-US" altLang="zh-CN" sz="3200">
                <a:latin typeface="+mn-ea"/>
              </a:rPr>
              <a:t>Object Message</a:t>
            </a:r>
            <a:r>
              <a:rPr lang="zh-CN" altLang="en-US" sz="3200">
                <a:latin typeface="+mn-ea"/>
              </a:rPr>
              <a:t>对象消息</a:t>
            </a:r>
            <a:endParaRPr lang="zh-CN" altLang="en-US" sz="3200">
              <a:latin typeface="+mn-ea"/>
            </a:endParaRPr>
          </a:p>
        </p:txBody>
      </p:sp>
      <p:graphicFrame>
        <p:nvGraphicFramePr>
          <p:cNvPr id="19" name="对象 18"/>
          <p:cNvGraphicFramePr/>
          <p:nvPr/>
        </p:nvGraphicFramePr>
        <p:xfrm>
          <a:off x="1275715" y="5504815"/>
          <a:ext cx="1052195" cy="1197610"/>
        </p:xfrm>
        <a:graphic>
          <a:graphicData uri="http://schemas.openxmlformats.org/presentationml/2006/ole">
            <mc:AlternateContent xmlns:mc="http://schemas.openxmlformats.org/markup-compatibility/2006">
              <mc:Choice xmlns:v="urn:schemas-microsoft-com:vml" Requires="v">
                <p:oleObj spid="_x0000_s20" name="" r:id="rId11" imgW="480060" imgH="403860" progId="Paint.Picture">
                  <p:embed/>
                </p:oleObj>
              </mc:Choice>
              <mc:Fallback>
                <p:oleObj name="" r:id="rId11" imgW="480060" imgH="403860" progId="Paint.Picture">
                  <p:embed/>
                  <p:pic>
                    <p:nvPicPr>
                      <p:cNvPr id="0" name="图片 19"/>
                      <p:cNvPicPr/>
                      <p:nvPr/>
                    </p:nvPicPr>
                    <p:blipFill>
                      <a:blip r:embed="rId12"/>
                      <a:stretch>
                        <a:fillRect/>
                      </a:stretch>
                    </p:blipFill>
                    <p:spPr>
                      <a:xfrm>
                        <a:off x="1275715" y="5504815"/>
                        <a:ext cx="1052195" cy="1197610"/>
                      </a:xfrm>
                      <a:prstGeom prst="rect">
                        <a:avLst/>
                      </a:prstGeom>
                    </p:spPr>
                  </p:pic>
                </p:oleObj>
              </mc:Fallback>
            </mc:AlternateContent>
          </a:graphicData>
        </a:graphic>
      </p:graphicFrame>
      <p:sp>
        <p:nvSpPr>
          <p:cNvPr id="21" name="文本框 20"/>
          <p:cNvSpPr txBox="1"/>
          <p:nvPr/>
        </p:nvSpPr>
        <p:spPr>
          <a:xfrm>
            <a:off x="2417445" y="5626100"/>
            <a:ext cx="3840480" cy="1076325"/>
          </a:xfrm>
          <a:prstGeom prst="rect">
            <a:avLst/>
          </a:prstGeom>
          <a:noFill/>
        </p:spPr>
        <p:txBody>
          <a:bodyPr wrap="none" rtlCol="0">
            <a:spAutoFit/>
          </a:bodyPr>
          <a:p>
            <a:r>
              <a:rPr lang="en-US" altLang="zh-CN" sz="3200">
                <a:latin typeface="+mn-ea"/>
              </a:rPr>
              <a:t>Destruction Marker</a:t>
            </a:r>
            <a:endParaRPr lang="en-US" altLang="zh-CN" sz="3200">
              <a:latin typeface="+mn-ea"/>
            </a:endParaRPr>
          </a:p>
          <a:p>
            <a:r>
              <a:rPr lang="zh-CN" altLang="en-US" sz="3200">
                <a:latin typeface="+mn-ea"/>
              </a:rPr>
              <a:t>撤销标记</a:t>
            </a:r>
            <a:endParaRPr lang="zh-CN" altLang="en-US" sz="3200">
              <a:latin typeface="+mn-ea"/>
            </a:endParaRPr>
          </a:p>
        </p:txBody>
      </p:sp>
    </p:spTree>
    <p:custDataLst>
      <p:tags r:id="rId1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cBhvr>
                                    </p:anim>
                                  </p:childTnLst>
                                </p:cTn>
                              </p:par>
                              <p:par>
                                <p:cTn id="13" presetID="24"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to="" calcmode="lin" valueType="num">
                                      <p:cBhvr>
                                        <p:cTn id="15" dur="1" fill="hold"/>
                                        <p:tgtEl>
                                          <p:spTgt spid="9"/>
                                        </p:tgtEl>
                                      </p:cBhvr>
                                    </p:anim>
                                  </p:childTnLst>
                                </p:cTn>
                              </p:par>
                              <p:par>
                                <p:cTn id="16" presetID="24"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 to="" calcmode="lin" valueType="num">
                                      <p:cBhvr>
                                        <p:cTn id="18" dur="1" fill="hold"/>
                                        <p:tgtEl>
                                          <p:spTgt spid="10"/>
                                        </p:tgtEl>
                                      </p:cBhvr>
                                    </p:anim>
                                  </p:childTnLst>
                                </p:cTn>
                              </p:par>
                              <p:par>
                                <p:cTn id="19" presetID="24"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to="" calcmode="lin" valueType="num">
                                      <p:cBhvr>
                                        <p:cTn id="21" dur="1" fill="hold"/>
                                        <p:tgtEl>
                                          <p:spTgt spid="12"/>
                                        </p:tgtEl>
                                      </p:cBhvr>
                                    </p:anim>
                                  </p:childTnLst>
                                </p:cTn>
                              </p:par>
                              <p:par>
                                <p:cTn id="22" presetID="24"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 to="" calcmode="lin" valueType="num">
                                      <p:cBhvr>
                                        <p:cTn id="24" dur="1" fill="hold"/>
                                        <p:tgtEl>
                                          <p:spTgt spid="13"/>
                                        </p:tgtEl>
                                      </p:cBhvr>
                                    </p:anim>
                                  </p:childTnLst>
                                </p:cTn>
                              </p:par>
                              <p:par>
                                <p:cTn id="25" presetID="24"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to="" calcmode="lin" valueType="num">
                                      <p:cBhvr>
                                        <p:cTn id="27" dur="1" fill="hold"/>
                                        <p:tgtEl>
                                          <p:spTgt spid="15"/>
                                        </p:tgtEl>
                                      </p:cBhvr>
                                    </p:anim>
                                  </p:childTnLst>
                                </p:cTn>
                              </p:par>
                              <p:par>
                                <p:cTn id="28" presetID="24"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 to="" calcmode="lin" valueType="num">
                                      <p:cBhvr>
                                        <p:cTn id="30" dur="1" fill="hold"/>
                                        <p:tgtEl>
                                          <p:spTgt spid="16"/>
                                        </p:tgtEl>
                                      </p:cBhvr>
                                    </p:anim>
                                  </p:childTnLst>
                                </p:cTn>
                              </p:par>
                              <p:par>
                                <p:cTn id="31" presetID="24"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to="" calcmode="lin" valueType="num">
                                      <p:cBhvr>
                                        <p:cTn id="33" dur="1" fill="hold"/>
                                        <p:tgtEl>
                                          <p:spTgt spid="18"/>
                                        </p:tgtEl>
                                      </p:cBhvr>
                                    </p:anim>
                                  </p:childTnLst>
                                </p:cTn>
                              </p:par>
                            </p:childTnLst>
                          </p:cTn>
                        </p:par>
                      </p:childTnLst>
                    </p:cTn>
                  </p:par>
                  <p:par>
                    <p:cTn id="34" fill="hold">
                      <p:stCondLst>
                        <p:cond delay="indefinite"/>
                      </p:stCondLst>
                      <p:childTnLst>
                        <p:par>
                          <p:cTn id="35" fill="hold">
                            <p:stCondLst>
                              <p:cond delay="0"/>
                            </p:stCondLst>
                            <p:childTnLst>
                              <p:par>
                                <p:cTn id="36" presetID="24"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 to="" calcmode="lin" valueType="num">
                                      <p:cBhvr>
                                        <p:cTn id="38" dur="1" fill="hold"/>
                                        <p:tgtEl>
                                          <p:spTgt spid="19"/>
                                        </p:tgtEl>
                                      </p:cBhvr>
                                    </p:anim>
                                  </p:childTnLst>
                                </p:cTn>
                              </p:par>
                              <p:par>
                                <p:cTn id="39" presetID="24"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 to="" calcmode="lin" valueType="num">
                                      <p:cBhvr>
                                        <p:cTn id="41" dur="1" fill="hold"/>
                                        <p:tgtEl>
                                          <p:spTgt spid="21"/>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5" grpId="0"/>
      <p:bldP spid="18" grpId="0"/>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400">
                <a:latin typeface="+mj-ea"/>
              </a:rPr>
              <a:t>管理员处理借书顺序图</a:t>
            </a:r>
            <a:endParaRPr lang="zh-CN" altLang="en-US" sz="4400">
              <a:latin typeface="+mj-ea"/>
            </a:endParaRPr>
          </a:p>
        </p:txBody>
      </p:sp>
      <p:graphicFrame>
        <p:nvGraphicFramePr>
          <p:cNvPr id="3" name="对象 2"/>
          <p:cNvGraphicFramePr/>
          <p:nvPr/>
        </p:nvGraphicFramePr>
        <p:xfrm>
          <a:off x="838200" y="1736090"/>
          <a:ext cx="10867390" cy="4825365"/>
        </p:xfrm>
        <a:graphic>
          <a:graphicData uri="http://schemas.openxmlformats.org/presentationml/2006/ole">
            <mc:AlternateContent xmlns:mc="http://schemas.openxmlformats.org/markup-compatibility/2006">
              <mc:Choice xmlns:v="urn:schemas-microsoft-com:vml" Requires="v">
                <p:oleObj spid="_x0000_s6" name="" r:id="rId1" imgW="11430000" imgH="5852160" progId="Paint.Picture">
                  <p:embed/>
                </p:oleObj>
              </mc:Choice>
              <mc:Fallback>
                <p:oleObj name="" r:id="rId1" imgW="11430000" imgH="5852160" progId="Paint.Picture">
                  <p:embed/>
                  <p:pic>
                    <p:nvPicPr>
                      <p:cNvPr id="0" name="图片 5"/>
                      <p:cNvPicPr/>
                      <p:nvPr/>
                    </p:nvPicPr>
                    <p:blipFill>
                      <a:blip r:embed="rId2"/>
                      <a:stretch>
                        <a:fillRect/>
                      </a:stretch>
                    </p:blipFill>
                    <p:spPr>
                      <a:xfrm>
                        <a:off x="838200" y="1736090"/>
                        <a:ext cx="10867390" cy="4825365"/>
                      </a:xfrm>
                      <a:prstGeom prst="rect">
                        <a:avLst/>
                      </a:prstGeom>
                    </p:spPr>
                  </p:pic>
                </p:oleObj>
              </mc:Fallback>
            </mc:AlternateContent>
          </a:graphicData>
        </a:graphic>
      </p:graphicFrame>
    </p:spTree>
    <p:custDataLst>
      <p:tags r:id="rId3"/>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400">
                <a:sym typeface="+mn-ea"/>
              </a:rPr>
              <a:t>软件工程系列课程教学辅助网站顺序图</a:t>
            </a:r>
            <a:endParaRPr lang="zh-CN" altLang="en-US" sz="4400">
              <a:sym typeface="+mn-ea"/>
            </a:endParaRPr>
          </a:p>
        </p:txBody>
      </p:sp>
      <p:pic>
        <p:nvPicPr>
          <p:cNvPr id="6" name="内容占位符 5"/>
          <p:cNvPicPr>
            <a:picLocks noChangeAspect="1"/>
          </p:cNvPicPr>
          <p:nvPr>
            <p:ph idx="1"/>
          </p:nvPr>
        </p:nvPicPr>
        <p:blipFill>
          <a:blip r:embed="rId1"/>
          <a:stretch>
            <a:fillRect/>
          </a:stretch>
        </p:blipFill>
        <p:spPr>
          <a:xfrm>
            <a:off x="932815" y="1560830"/>
            <a:ext cx="9065895" cy="5099050"/>
          </a:xfrm>
          <a:prstGeom prst="rect">
            <a:avLst/>
          </a:prstGeom>
        </p:spPr>
      </p:pic>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rot="1022118">
            <a:off x="66675" y="3010535"/>
            <a:ext cx="8938260" cy="1005840"/>
          </a:xfrm>
        </p:spPr>
        <p:txBody>
          <a:bodyPr>
            <a:normAutofit fontScale="90000"/>
          </a:bodyPr>
          <a:lstStyle/>
          <a:p>
            <a:r>
              <a:rPr lang="zh-CN" altLang="en-US" dirty="0"/>
              <a:t>协作图                 </a:t>
            </a:r>
            <a:r>
              <a:rPr lang="en-US" altLang="zh-CN" dirty="0"/>
              <a:t>COLLABORATION DIAGRAM</a:t>
            </a:r>
            <a:endParaRPr lang="en-US" altLang="zh-CN" dirty="0"/>
          </a:p>
        </p:txBody>
      </p:sp>
      <p:sp>
        <p:nvSpPr>
          <p:cNvPr id="4" name="文本框 3"/>
          <p:cNvSpPr txBox="1"/>
          <p:nvPr>
            <p:custDataLst>
              <p:tags r:id="rId2"/>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a:bodyPr>
          <a:lstStyle/>
          <a:p>
            <a:r>
              <a:rPr lang="en-US" altLang="zh-CN" sz="41040" b="1" dirty="0">
                <a:solidFill>
                  <a:schemeClr val="accent1"/>
                </a:solidFill>
              </a:rPr>
              <a:t>Chapter5</a:t>
            </a:r>
            <a:endParaRPr lang="en-US" altLang="zh-CN" sz="41040" b="1" dirty="0">
              <a:solidFill>
                <a:schemeClr val="accent1"/>
              </a:solidFill>
            </a:endParaRPr>
          </a:p>
        </p:txBody>
      </p:sp>
    </p:spTree>
    <p:custDataLst>
      <p:tags r:id="rId3"/>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400">
                <a:latin typeface="+mj-ea"/>
              </a:rPr>
              <a:t>协作图的概述</a:t>
            </a:r>
            <a:endParaRPr lang="zh-CN" altLang="en-US" sz="4400">
              <a:latin typeface="+mj-ea"/>
            </a:endParaRPr>
          </a:p>
        </p:txBody>
      </p:sp>
      <p:sp>
        <p:nvSpPr>
          <p:cNvPr id="3" name="内容占位符 2"/>
          <p:cNvSpPr/>
          <p:nvPr>
            <p:ph idx="1"/>
          </p:nvPr>
        </p:nvSpPr>
        <p:spPr>
          <a:xfrm>
            <a:off x="838200" y="1746250"/>
            <a:ext cx="10770235" cy="3862705"/>
          </a:xfrm>
        </p:spPr>
        <p:txBody>
          <a:bodyPr>
            <a:normAutofit lnSpcReduction="10000"/>
          </a:bodyPr>
          <a:p>
            <a:r>
              <a:rPr lang="zh-CN" altLang="en-US" sz="3200" dirty="0">
                <a:solidFill>
                  <a:schemeClr val="tx1"/>
                </a:solidFill>
              </a:rPr>
              <a:t>是一种交互图，强调的是发送和接收消息的对象之间的组织结构。一个协作图显示了一系列的对象和在这些对象之间的联系以及对象间发送和接收的消息。</a:t>
            </a:r>
            <a:endParaRPr lang="zh-CN" altLang="en-US" sz="3200" dirty="0">
              <a:solidFill>
                <a:schemeClr val="tx1"/>
              </a:solidFill>
            </a:endParaRPr>
          </a:p>
          <a:p>
            <a:endParaRPr lang="zh-CN" altLang="en-US" sz="3200" dirty="0">
              <a:solidFill>
                <a:schemeClr val="tx1"/>
              </a:solidFill>
            </a:endParaRPr>
          </a:p>
          <a:p>
            <a:r>
              <a:rPr lang="zh-CN" altLang="en-US" sz="3200" dirty="0">
                <a:solidFill>
                  <a:schemeClr val="tx1"/>
                </a:solidFill>
              </a:rPr>
              <a:t>协作图用于显示对象之间如何进行交互以执行特定用例或用例中特定部分的行为。</a:t>
            </a:r>
            <a:endParaRPr lang="zh-CN" altLang="en-US" sz="3200" dirty="0">
              <a:solidFill>
                <a:schemeClr val="tx1"/>
              </a:solidFill>
            </a:endParaRPr>
          </a:p>
          <a:p>
            <a:endParaRPr lang="zh-CN" altLang="en-US" sz="3200" dirty="0">
              <a:solidFill>
                <a:schemeClr val="tx1"/>
              </a:solidFill>
            </a:endParaRPr>
          </a:p>
          <a:p>
            <a:r>
              <a:rPr lang="zh-CN" altLang="en-US" sz="3200" dirty="0">
                <a:solidFill>
                  <a:schemeClr val="tx1"/>
                </a:solidFill>
              </a:rPr>
              <a:t>协作图用于表示对象间的消息往来。</a:t>
            </a:r>
            <a:endParaRPr lang="zh-CN" altLang="en-US" sz="3200" dirty="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to="" calcmode="lin" valueType="num">
                                      <p:cBhvr>
                                        <p:cTn id="12" dur="1" fill="hold"/>
                                        <p:tgtEl>
                                          <p:spTgt spid="3">
                                            <p:txEl>
                                              <p:pRg st="2" end="2"/>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to="" calcmode="lin" valueType="num">
                                      <p:cBhvr>
                                        <p:cTn id="17" dur="1" fill="hold"/>
                                        <p:tgtEl>
                                          <p:spTgt spid="3">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custDataLst>
              <p:tags r:id="rId1"/>
            </p:custDataLst>
          </p:nvPr>
        </p:nvGrpSpPr>
        <p:grpSpPr>
          <a:xfrm>
            <a:off x="1262415" y="3704389"/>
            <a:ext cx="4352039" cy="789904"/>
            <a:chOff x="742476" y="7276183"/>
            <a:chExt cx="4352039" cy="789904"/>
          </a:xfrm>
        </p:grpSpPr>
        <p:sp>
          <p:nvSpPr>
            <p:cNvPr id="77" name="MH_Number_5"/>
            <p:cNvSpPr txBox="1">
              <a:spLocks noChangeArrowheads="1"/>
            </p:cNvSpPr>
            <p:nvPr>
              <p:custDataLst>
                <p:tags r:id="rId2"/>
              </p:custDataLst>
            </p:nvPr>
          </p:nvSpPr>
          <p:spPr bwMode="auto">
            <a:xfrm>
              <a:off x="742476" y="7276183"/>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a:latin typeface="+mn-lt"/>
                  <a:ea typeface="+mn-ea"/>
                </a:rPr>
                <a:t>5</a:t>
              </a:r>
              <a:endParaRPr lang="zh-CN" altLang="en-US" sz="3200">
                <a:latin typeface="+mn-lt"/>
                <a:ea typeface="+mn-ea"/>
              </a:endParaRPr>
            </a:p>
          </p:txBody>
        </p:sp>
        <p:sp>
          <p:nvSpPr>
            <p:cNvPr id="78" name="MH_Entry_5"/>
            <p:cNvSpPr/>
            <p:nvPr>
              <p:custDataLst>
                <p:tags r:id="rId3"/>
              </p:custDataLst>
            </p:nvPr>
          </p:nvSpPr>
          <p:spPr>
            <a:xfrm>
              <a:off x="1435658" y="7298060"/>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spc="63" dirty="0">
                  <a:solidFill>
                    <a:srgbClr val="FFFFFF"/>
                  </a:solidFill>
                </a:rPr>
                <a:t>协作图</a:t>
              </a:r>
              <a:endParaRPr lang="zh-CN" altLang="en-US" sz="3200" spc="63" dirty="0">
                <a:solidFill>
                  <a:srgbClr val="FFFFFF"/>
                </a:solidFill>
              </a:endParaRPr>
            </a:p>
          </p:txBody>
        </p:sp>
        <p:cxnSp>
          <p:nvCxnSpPr>
            <p:cNvPr id="79" name="MH_Others_5"/>
            <p:cNvCxnSpPr/>
            <p:nvPr>
              <p:custDataLst>
                <p:tags r:id="rId4"/>
              </p:custDataLst>
            </p:nvPr>
          </p:nvCxnSpPr>
          <p:spPr>
            <a:xfrm>
              <a:off x="890237" y="8066087"/>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custDataLst>
              <p:tags r:id="rId5"/>
            </p:custDataLst>
          </p:nvPr>
        </p:nvGrpSpPr>
        <p:grpSpPr>
          <a:xfrm>
            <a:off x="1262415" y="1780498"/>
            <a:ext cx="4352039" cy="789904"/>
            <a:chOff x="742476" y="2367341"/>
            <a:chExt cx="4352039" cy="789904"/>
          </a:xfrm>
        </p:grpSpPr>
        <p:sp>
          <p:nvSpPr>
            <p:cNvPr id="3074" name="MH_Number_1"/>
            <p:cNvSpPr txBox="1">
              <a:spLocks noChangeArrowheads="1"/>
            </p:cNvSpPr>
            <p:nvPr>
              <p:custDataLst>
                <p:tags r:id="rId6"/>
              </p:custDataLst>
            </p:nvPr>
          </p:nvSpPr>
          <p:spPr bwMode="auto">
            <a:xfrm>
              <a:off x="742476" y="236734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a:latin typeface="+mn-lt"/>
                  <a:ea typeface="+mn-ea"/>
                </a:rPr>
                <a:t>1</a:t>
              </a:r>
              <a:endParaRPr lang="zh-CN" altLang="en-US" sz="3200">
                <a:latin typeface="+mn-lt"/>
                <a:ea typeface="+mn-ea"/>
              </a:endParaRPr>
            </a:p>
          </p:txBody>
        </p:sp>
        <p:sp>
          <p:nvSpPr>
            <p:cNvPr id="14" name="MH_Entry_1"/>
            <p:cNvSpPr/>
            <p:nvPr>
              <p:custDataLst>
                <p:tags r:id="rId7"/>
              </p:custDataLst>
            </p:nvPr>
          </p:nvSpPr>
          <p:spPr>
            <a:xfrm>
              <a:off x="1435658" y="2389218"/>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spc="63" dirty="0">
                  <a:solidFill>
                    <a:srgbClr val="FFFFFF"/>
                  </a:solidFill>
                </a:rPr>
                <a:t>用例图</a:t>
              </a:r>
              <a:endParaRPr lang="zh-CN" altLang="en-US" sz="3200" spc="63" dirty="0">
                <a:solidFill>
                  <a:srgbClr val="FFFFFF"/>
                </a:solidFill>
              </a:endParaRPr>
            </a:p>
          </p:txBody>
        </p:sp>
        <p:cxnSp>
          <p:nvCxnSpPr>
            <p:cNvPr id="11" name="MH_Others_1"/>
            <p:cNvCxnSpPr/>
            <p:nvPr>
              <p:custDataLst>
                <p:tags r:id="rId8"/>
              </p:custDataLst>
            </p:nvPr>
          </p:nvCxnSpPr>
          <p:spPr>
            <a:xfrm>
              <a:off x="890237" y="315724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custDataLst>
              <p:tags r:id="rId9"/>
            </p:custDataLst>
          </p:nvPr>
        </p:nvGrpSpPr>
        <p:grpSpPr>
          <a:xfrm>
            <a:off x="6618186" y="1780498"/>
            <a:ext cx="4352039" cy="789904"/>
            <a:chOff x="742476" y="3594551"/>
            <a:chExt cx="4352039" cy="789904"/>
          </a:xfrm>
        </p:grpSpPr>
        <p:sp>
          <p:nvSpPr>
            <p:cNvPr id="65" name="MH_Number_2"/>
            <p:cNvSpPr txBox="1">
              <a:spLocks noChangeArrowheads="1"/>
            </p:cNvSpPr>
            <p:nvPr>
              <p:custDataLst>
                <p:tags r:id="rId10"/>
              </p:custDataLst>
            </p:nvPr>
          </p:nvSpPr>
          <p:spPr bwMode="auto">
            <a:xfrm>
              <a:off x="742476" y="359455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a:latin typeface="+mn-lt"/>
                  <a:ea typeface="+mn-ea"/>
                </a:rPr>
                <a:t>2</a:t>
              </a:r>
              <a:endParaRPr lang="zh-CN" altLang="en-US" sz="3200">
                <a:latin typeface="+mn-lt"/>
                <a:ea typeface="+mn-ea"/>
              </a:endParaRPr>
            </a:p>
          </p:txBody>
        </p:sp>
        <p:sp>
          <p:nvSpPr>
            <p:cNvPr id="66" name="MH_Entry_2"/>
            <p:cNvSpPr/>
            <p:nvPr>
              <p:custDataLst>
                <p:tags r:id="rId11"/>
              </p:custDataLst>
            </p:nvPr>
          </p:nvSpPr>
          <p:spPr>
            <a:xfrm>
              <a:off x="1435658" y="3616428"/>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spc="63" dirty="0">
                  <a:solidFill>
                    <a:srgbClr val="FFFFFF"/>
                  </a:solidFill>
                </a:rPr>
                <a:t>类图</a:t>
              </a:r>
              <a:endParaRPr lang="zh-CN" altLang="en-US" sz="3200" spc="63" dirty="0">
                <a:solidFill>
                  <a:srgbClr val="FFFFFF"/>
                </a:solidFill>
              </a:endParaRPr>
            </a:p>
          </p:txBody>
        </p:sp>
        <p:cxnSp>
          <p:nvCxnSpPr>
            <p:cNvPr id="67" name="MH_Others_2"/>
            <p:cNvCxnSpPr/>
            <p:nvPr>
              <p:custDataLst>
                <p:tags r:id="rId12"/>
              </p:custDataLst>
            </p:nvPr>
          </p:nvCxnSpPr>
          <p:spPr>
            <a:xfrm>
              <a:off x="890237" y="438445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custDataLst>
              <p:tags r:id="rId13"/>
            </p:custDataLst>
          </p:nvPr>
        </p:nvGrpSpPr>
        <p:grpSpPr>
          <a:xfrm>
            <a:off x="1262415" y="2687977"/>
            <a:ext cx="4352039" cy="789904"/>
            <a:chOff x="742476" y="4821761"/>
            <a:chExt cx="4352039" cy="789904"/>
          </a:xfrm>
        </p:grpSpPr>
        <p:sp>
          <p:nvSpPr>
            <p:cNvPr id="69" name="MH_Number_3"/>
            <p:cNvSpPr txBox="1">
              <a:spLocks noChangeArrowheads="1"/>
            </p:cNvSpPr>
            <p:nvPr>
              <p:custDataLst>
                <p:tags r:id="rId14"/>
              </p:custDataLst>
            </p:nvPr>
          </p:nvSpPr>
          <p:spPr bwMode="auto">
            <a:xfrm>
              <a:off x="742476" y="482176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a:latin typeface="+mn-lt"/>
                  <a:ea typeface="+mn-ea"/>
                </a:rPr>
                <a:t>3</a:t>
              </a:r>
              <a:endParaRPr lang="zh-CN" altLang="en-US" sz="3200">
                <a:latin typeface="+mn-lt"/>
                <a:ea typeface="+mn-ea"/>
              </a:endParaRPr>
            </a:p>
          </p:txBody>
        </p:sp>
        <p:sp>
          <p:nvSpPr>
            <p:cNvPr id="70" name="MH_Entry_3"/>
            <p:cNvSpPr/>
            <p:nvPr>
              <p:custDataLst>
                <p:tags r:id="rId15"/>
              </p:custDataLst>
            </p:nvPr>
          </p:nvSpPr>
          <p:spPr>
            <a:xfrm>
              <a:off x="1435658" y="4843638"/>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spc="63" dirty="0">
                  <a:solidFill>
                    <a:srgbClr val="FFFFFF"/>
                  </a:solidFill>
                </a:rPr>
                <a:t>状态图</a:t>
              </a:r>
              <a:endParaRPr lang="zh-CN" altLang="en-US" sz="3200" spc="63" dirty="0">
                <a:solidFill>
                  <a:srgbClr val="FFFFFF"/>
                </a:solidFill>
              </a:endParaRPr>
            </a:p>
          </p:txBody>
        </p:sp>
        <p:cxnSp>
          <p:nvCxnSpPr>
            <p:cNvPr id="71" name="MH_Others_3"/>
            <p:cNvCxnSpPr/>
            <p:nvPr>
              <p:custDataLst>
                <p:tags r:id="rId16"/>
              </p:custDataLst>
            </p:nvPr>
          </p:nvCxnSpPr>
          <p:spPr>
            <a:xfrm>
              <a:off x="890237" y="561166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custDataLst>
              <p:tags r:id="rId17"/>
            </p:custDataLst>
          </p:nvPr>
        </p:nvGrpSpPr>
        <p:grpSpPr>
          <a:xfrm>
            <a:off x="6590881" y="2715282"/>
            <a:ext cx="4352039" cy="789904"/>
            <a:chOff x="742476" y="6048971"/>
            <a:chExt cx="4352039" cy="789904"/>
          </a:xfrm>
        </p:grpSpPr>
        <p:sp>
          <p:nvSpPr>
            <p:cNvPr id="73" name="MH_Number_4"/>
            <p:cNvSpPr txBox="1">
              <a:spLocks noChangeArrowheads="1"/>
            </p:cNvSpPr>
            <p:nvPr>
              <p:custDataLst>
                <p:tags r:id="rId18"/>
              </p:custDataLst>
            </p:nvPr>
          </p:nvSpPr>
          <p:spPr bwMode="auto">
            <a:xfrm>
              <a:off x="742476" y="604897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a:latin typeface="+mn-lt"/>
                  <a:ea typeface="+mn-ea"/>
                </a:rPr>
                <a:t>4</a:t>
              </a:r>
              <a:endParaRPr lang="zh-CN" altLang="en-US" sz="3200">
                <a:latin typeface="+mn-lt"/>
                <a:ea typeface="+mn-ea"/>
              </a:endParaRPr>
            </a:p>
          </p:txBody>
        </p:sp>
        <p:sp>
          <p:nvSpPr>
            <p:cNvPr id="74" name="MH_Entry_4"/>
            <p:cNvSpPr/>
            <p:nvPr>
              <p:custDataLst>
                <p:tags r:id="rId19"/>
              </p:custDataLst>
            </p:nvPr>
          </p:nvSpPr>
          <p:spPr>
            <a:xfrm>
              <a:off x="1435658" y="6070848"/>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spc="63" dirty="0">
                  <a:solidFill>
                    <a:srgbClr val="FFFFFF"/>
                  </a:solidFill>
                </a:rPr>
                <a:t>顺序图</a:t>
              </a:r>
              <a:endParaRPr lang="zh-CN" altLang="en-US" sz="3200" spc="63" dirty="0">
                <a:solidFill>
                  <a:srgbClr val="FFFFFF"/>
                </a:solidFill>
              </a:endParaRPr>
            </a:p>
          </p:txBody>
        </p:sp>
        <p:cxnSp>
          <p:nvCxnSpPr>
            <p:cNvPr id="75" name="MH_Others_4"/>
            <p:cNvCxnSpPr/>
            <p:nvPr>
              <p:custDataLst>
                <p:tags r:id="rId20"/>
              </p:custDataLst>
            </p:nvPr>
          </p:nvCxnSpPr>
          <p:spPr>
            <a:xfrm>
              <a:off x="890237" y="683887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custDataLst>
              <p:tags r:id="rId21"/>
            </p:custDataLst>
          </p:nvPr>
        </p:nvGrpSpPr>
        <p:grpSpPr>
          <a:xfrm>
            <a:off x="6618186" y="3726609"/>
            <a:ext cx="4352039" cy="789902"/>
            <a:chOff x="742476" y="8503388"/>
            <a:chExt cx="4352039" cy="789902"/>
          </a:xfrm>
        </p:grpSpPr>
        <p:sp>
          <p:nvSpPr>
            <p:cNvPr id="81" name="MH_Number_6"/>
            <p:cNvSpPr txBox="1">
              <a:spLocks noChangeArrowheads="1"/>
            </p:cNvSpPr>
            <p:nvPr>
              <p:custDataLst>
                <p:tags r:id="rId22"/>
              </p:custDataLst>
            </p:nvPr>
          </p:nvSpPr>
          <p:spPr bwMode="auto">
            <a:xfrm>
              <a:off x="742476" y="8503388"/>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dirty="0">
                  <a:latin typeface="+mn-lt"/>
                  <a:ea typeface="+mn-ea"/>
                </a:rPr>
                <a:t>6</a:t>
              </a:r>
              <a:endParaRPr lang="zh-CN" altLang="en-US" sz="3200" dirty="0">
                <a:latin typeface="+mn-lt"/>
                <a:ea typeface="+mn-ea"/>
              </a:endParaRPr>
            </a:p>
          </p:txBody>
        </p:sp>
        <p:sp>
          <p:nvSpPr>
            <p:cNvPr id="82" name="MH_Entry_6"/>
            <p:cNvSpPr/>
            <p:nvPr>
              <p:custDataLst>
                <p:tags r:id="rId23"/>
              </p:custDataLst>
            </p:nvPr>
          </p:nvSpPr>
          <p:spPr>
            <a:xfrm>
              <a:off x="1435658" y="8525265"/>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spc="63" dirty="0">
                  <a:solidFill>
                    <a:srgbClr val="FFFFFF"/>
                  </a:solidFill>
                </a:rPr>
                <a:t>部署图</a:t>
              </a:r>
              <a:endParaRPr lang="zh-CN" altLang="en-US" sz="3200" spc="63" dirty="0">
                <a:solidFill>
                  <a:srgbClr val="FFFFFF"/>
                </a:solidFill>
              </a:endParaRPr>
            </a:p>
          </p:txBody>
        </p:sp>
        <p:cxnSp>
          <p:nvCxnSpPr>
            <p:cNvPr id="83" name="MH_Others_6"/>
            <p:cNvCxnSpPr/>
            <p:nvPr>
              <p:custDataLst>
                <p:tags r:id="rId24"/>
              </p:custDataLst>
            </p:nvPr>
          </p:nvCxnSpPr>
          <p:spPr>
            <a:xfrm>
              <a:off x="890237" y="9293290"/>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sp>
        <p:nvSpPr>
          <p:cNvPr id="26" name="MH_Others_3"/>
          <p:cNvSpPr txBox="1"/>
          <p:nvPr>
            <p:custDataLst>
              <p:tags r:id="rId25"/>
            </p:custDataLst>
          </p:nvPr>
        </p:nvSpPr>
        <p:spPr>
          <a:xfrm>
            <a:off x="4361228" y="1215364"/>
            <a:ext cx="3469544" cy="476832"/>
          </a:xfrm>
          <a:prstGeom prst="rect">
            <a:avLst/>
          </a:prstGeom>
          <a:noFill/>
        </p:spPr>
        <p:txBody>
          <a:bodyPr wrap="square" lIns="0" tIns="0" rIns="0" bIns="0" rtlCol="0" anchor="ctr" anchorCtr="0">
            <a:normAutofit/>
          </a:bodyPr>
          <a:lstStyle/>
          <a:p>
            <a:pPr algn="ctr"/>
            <a:r>
              <a:rPr lang="en-US" altLang="zh-CN" sz="2000" dirty="0">
                <a:solidFill>
                  <a:srgbClr val="B2B2B2"/>
                </a:solidFill>
                <a:latin typeface="Arial" panose="020B0604020202020204" pitchFamily="34" charset="0"/>
                <a:ea typeface="黑体" panose="02010609060101010101" pitchFamily="49" charset="-122"/>
              </a:rPr>
              <a:t>CONTENTS</a:t>
            </a:r>
            <a:endParaRPr lang="zh-CN" altLang="en-US" sz="2000" dirty="0">
              <a:solidFill>
                <a:srgbClr val="B2B2B2"/>
              </a:solidFill>
              <a:latin typeface="Arial" panose="020B0604020202020204" pitchFamily="34" charset="0"/>
              <a:ea typeface="黑体" panose="02010609060101010101" pitchFamily="49" charset="-122"/>
            </a:endParaRPr>
          </a:p>
        </p:txBody>
      </p:sp>
      <p:sp>
        <p:nvSpPr>
          <p:cNvPr id="27" name="MH_Others_3"/>
          <p:cNvSpPr txBox="1"/>
          <p:nvPr>
            <p:custDataLst>
              <p:tags r:id="rId26"/>
            </p:custDataLst>
          </p:nvPr>
        </p:nvSpPr>
        <p:spPr>
          <a:xfrm>
            <a:off x="4361228" y="242597"/>
            <a:ext cx="3469544" cy="1057933"/>
          </a:xfrm>
          <a:prstGeom prst="rect">
            <a:avLst/>
          </a:prstGeom>
          <a:noFill/>
        </p:spPr>
        <p:txBody>
          <a:bodyPr wrap="square" lIns="0" tIns="0" rIns="0" bIns="0" rtlCol="0" anchor="ctr" anchorCtr="0">
            <a:normAutofit/>
          </a:bodyPr>
          <a:lstStyle/>
          <a:p>
            <a:pPr algn="ctr"/>
            <a:r>
              <a:rPr lang="zh-CN" altLang="en-US" sz="6000" smtClean="0">
                <a:solidFill>
                  <a:schemeClr val="accent1">
                    <a:lumMod val="75000"/>
                  </a:schemeClr>
                </a:solidFill>
                <a:latin typeface="+mj-lt"/>
                <a:ea typeface="+mj-ea"/>
                <a:cs typeface="+mj-cs"/>
              </a:rPr>
              <a:t>目录</a:t>
            </a:r>
            <a:endParaRPr lang="en-US" altLang="zh-CN" sz="4800" dirty="0">
              <a:solidFill>
                <a:schemeClr val="accent1">
                  <a:lumMod val="75000"/>
                </a:schemeClr>
              </a:solidFill>
              <a:latin typeface="+mj-lt"/>
              <a:ea typeface="+mj-ea"/>
              <a:cs typeface="+mj-cs"/>
            </a:endParaRPr>
          </a:p>
        </p:txBody>
      </p:sp>
      <p:grpSp>
        <p:nvGrpSpPr>
          <p:cNvPr id="2" name="组合 1"/>
          <p:cNvGrpSpPr/>
          <p:nvPr>
            <p:custDataLst>
              <p:tags r:id="rId27"/>
            </p:custDataLst>
          </p:nvPr>
        </p:nvGrpSpPr>
        <p:grpSpPr>
          <a:xfrm>
            <a:off x="1262415" y="4764650"/>
            <a:ext cx="4352039" cy="866452"/>
            <a:chOff x="742476" y="2290793"/>
            <a:chExt cx="4352039" cy="866452"/>
          </a:xfrm>
        </p:grpSpPr>
        <p:sp>
          <p:nvSpPr>
            <p:cNvPr id="3" name="MH_Number_1"/>
            <p:cNvSpPr txBox="1">
              <a:spLocks noChangeArrowheads="1"/>
            </p:cNvSpPr>
            <p:nvPr>
              <p:custDataLst>
                <p:tags r:id="rId28"/>
              </p:custDataLst>
            </p:nvPr>
          </p:nvSpPr>
          <p:spPr bwMode="auto">
            <a:xfrm>
              <a:off x="742476" y="236734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a:latin typeface="+mn-lt"/>
                  <a:ea typeface="+mn-ea"/>
                </a:rPr>
                <a:t>7</a:t>
              </a:r>
              <a:endParaRPr lang="en-US" altLang="zh-CN" sz="3200">
                <a:latin typeface="+mn-lt"/>
                <a:ea typeface="+mn-ea"/>
              </a:endParaRPr>
            </a:p>
          </p:txBody>
        </p:sp>
        <p:sp>
          <p:nvSpPr>
            <p:cNvPr id="4" name="MH_Entry_1"/>
            <p:cNvSpPr/>
            <p:nvPr>
              <p:custDataLst>
                <p:tags r:id="rId29"/>
              </p:custDataLst>
            </p:nvPr>
          </p:nvSpPr>
          <p:spPr>
            <a:xfrm>
              <a:off x="1435658" y="2290793"/>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a:solidFill>
                    <a:schemeClr val="bg1"/>
                  </a:solidFill>
                  <a:sym typeface="+mn-ea"/>
                </a:rPr>
                <a:t>参考文献</a:t>
              </a:r>
              <a:endParaRPr lang="zh-CN" altLang="en-US" sz="3200" spc="63" dirty="0">
                <a:solidFill>
                  <a:srgbClr val="FFFFFF"/>
                </a:solidFill>
              </a:endParaRPr>
            </a:p>
          </p:txBody>
        </p:sp>
        <p:cxnSp>
          <p:nvCxnSpPr>
            <p:cNvPr id="5" name="MH_Others_1"/>
            <p:cNvCxnSpPr/>
            <p:nvPr>
              <p:custDataLst>
                <p:tags r:id="rId30"/>
              </p:custDataLst>
            </p:nvPr>
          </p:nvCxnSpPr>
          <p:spPr>
            <a:xfrm>
              <a:off x="890237" y="315724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custDataLst>
              <p:tags r:id="rId31"/>
            </p:custDataLst>
          </p:nvPr>
        </p:nvGrpSpPr>
        <p:grpSpPr>
          <a:xfrm>
            <a:off x="6590700" y="4764650"/>
            <a:ext cx="4352039" cy="915982"/>
            <a:chOff x="742476" y="2241263"/>
            <a:chExt cx="4352039" cy="915982"/>
          </a:xfrm>
        </p:grpSpPr>
        <p:sp>
          <p:nvSpPr>
            <p:cNvPr id="7" name="MH_Number_1"/>
            <p:cNvSpPr txBox="1">
              <a:spLocks noChangeArrowheads="1"/>
            </p:cNvSpPr>
            <p:nvPr>
              <p:custDataLst>
                <p:tags r:id="rId32"/>
              </p:custDataLst>
            </p:nvPr>
          </p:nvSpPr>
          <p:spPr bwMode="auto">
            <a:xfrm>
              <a:off x="742476" y="236734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a:latin typeface="+mn-lt"/>
                  <a:ea typeface="+mn-ea"/>
                </a:rPr>
                <a:t>8</a:t>
              </a:r>
              <a:endParaRPr lang="en-US" altLang="zh-CN" sz="3200">
                <a:latin typeface="+mn-lt"/>
                <a:ea typeface="+mn-ea"/>
              </a:endParaRPr>
            </a:p>
          </p:txBody>
        </p:sp>
        <p:sp>
          <p:nvSpPr>
            <p:cNvPr id="8" name="MH_Entry_1"/>
            <p:cNvSpPr/>
            <p:nvPr>
              <p:custDataLst>
                <p:tags r:id="rId33"/>
              </p:custDataLst>
            </p:nvPr>
          </p:nvSpPr>
          <p:spPr>
            <a:xfrm>
              <a:off x="1435658" y="2241263"/>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zh-CN" sz="3200" spc="63" dirty="0">
                  <a:solidFill>
                    <a:srgbClr val="FFFFFF"/>
                  </a:solidFill>
                </a:rPr>
                <a:t>小组分工</a:t>
              </a:r>
              <a:endParaRPr lang="zh-CN" altLang="zh-CN" sz="3200" spc="63" dirty="0">
                <a:solidFill>
                  <a:srgbClr val="FFFFFF"/>
                </a:solidFill>
              </a:endParaRPr>
            </a:p>
          </p:txBody>
        </p:sp>
        <p:cxnSp>
          <p:nvCxnSpPr>
            <p:cNvPr id="9" name="MH_Others_1"/>
            <p:cNvCxnSpPr/>
            <p:nvPr>
              <p:custDataLst>
                <p:tags r:id="rId34"/>
              </p:custDataLst>
            </p:nvPr>
          </p:nvCxnSpPr>
          <p:spPr>
            <a:xfrm>
              <a:off x="890237" y="315724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spTree>
    <p:custDataLst>
      <p:tags r:id="rId35"/>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400">
                <a:latin typeface="+mj-ea"/>
                <a:sym typeface="+mn-ea"/>
              </a:rPr>
              <a:t>协作图的创建和名词解释</a:t>
            </a:r>
            <a:endParaRPr lang="zh-CN" altLang="en-US" sz="4400">
              <a:latin typeface="+mj-ea"/>
            </a:endParaRPr>
          </a:p>
        </p:txBody>
      </p:sp>
      <p:graphicFrame>
        <p:nvGraphicFramePr>
          <p:cNvPr id="4" name="对象 3"/>
          <p:cNvGraphicFramePr/>
          <p:nvPr/>
        </p:nvGraphicFramePr>
        <p:xfrm>
          <a:off x="955675" y="1736090"/>
          <a:ext cx="4450715" cy="3851275"/>
        </p:xfrm>
        <a:graphic>
          <a:graphicData uri="http://schemas.openxmlformats.org/presentationml/2006/ole">
            <mc:AlternateContent xmlns:mc="http://schemas.openxmlformats.org/markup-compatibility/2006">
              <mc:Choice xmlns:v="urn:schemas-microsoft-com:vml" Requires="v">
                <p:oleObj spid="_x0000_s5" name="" r:id="rId1" imgW="4701540" imgH="3848100" progId="Paint.Picture">
                  <p:embed/>
                </p:oleObj>
              </mc:Choice>
              <mc:Fallback>
                <p:oleObj name="" r:id="rId1" imgW="4701540" imgH="3848100" progId="Paint.Picture">
                  <p:embed/>
                  <p:pic>
                    <p:nvPicPr>
                      <p:cNvPr id="0" name="图片 4"/>
                      <p:cNvPicPr/>
                      <p:nvPr/>
                    </p:nvPicPr>
                    <p:blipFill>
                      <a:blip r:embed="rId2"/>
                      <a:stretch>
                        <a:fillRect/>
                      </a:stretch>
                    </p:blipFill>
                    <p:spPr>
                      <a:xfrm>
                        <a:off x="955675" y="1736090"/>
                        <a:ext cx="4450715" cy="3851275"/>
                      </a:xfrm>
                      <a:prstGeom prst="rect">
                        <a:avLst/>
                      </a:prstGeom>
                    </p:spPr>
                  </p:pic>
                </p:oleObj>
              </mc:Fallback>
            </mc:AlternateContent>
          </a:graphicData>
        </a:graphic>
      </p:graphicFrame>
      <p:graphicFrame>
        <p:nvGraphicFramePr>
          <p:cNvPr id="6" name="对象 5"/>
          <p:cNvGraphicFramePr/>
          <p:nvPr/>
        </p:nvGraphicFramePr>
        <p:xfrm>
          <a:off x="7499350" y="608330"/>
          <a:ext cx="1142365" cy="692150"/>
        </p:xfrm>
        <a:graphic>
          <a:graphicData uri="http://schemas.openxmlformats.org/presentationml/2006/ole">
            <mc:AlternateContent xmlns:mc="http://schemas.openxmlformats.org/markup-compatibility/2006">
              <mc:Choice xmlns:v="urn:schemas-microsoft-com:vml" Requires="v">
                <p:oleObj spid="_x0000_s7" name="" r:id="rId3" imgW="723900" imgH="457200" progId="Paint.Picture">
                  <p:embed/>
                </p:oleObj>
              </mc:Choice>
              <mc:Fallback>
                <p:oleObj name="" r:id="rId3" imgW="723900" imgH="457200" progId="Paint.Picture">
                  <p:embed/>
                  <p:pic>
                    <p:nvPicPr>
                      <p:cNvPr id="0" name="图片 6"/>
                      <p:cNvPicPr/>
                      <p:nvPr/>
                    </p:nvPicPr>
                    <p:blipFill>
                      <a:blip r:embed="rId4"/>
                      <a:stretch>
                        <a:fillRect/>
                      </a:stretch>
                    </p:blipFill>
                    <p:spPr>
                      <a:xfrm>
                        <a:off x="7499350" y="608330"/>
                        <a:ext cx="1142365" cy="692150"/>
                      </a:xfrm>
                      <a:prstGeom prst="rect">
                        <a:avLst/>
                      </a:prstGeom>
                    </p:spPr>
                  </p:pic>
                </p:oleObj>
              </mc:Fallback>
            </mc:AlternateContent>
          </a:graphicData>
        </a:graphic>
      </p:graphicFrame>
      <p:sp>
        <p:nvSpPr>
          <p:cNvPr id="8" name="文本框 7"/>
          <p:cNvSpPr txBox="1"/>
          <p:nvPr/>
        </p:nvSpPr>
        <p:spPr>
          <a:xfrm>
            <a:off x="7499350" y="1300480"/>
            <a:ext cx="2170430" cy="583565"/>
          </a:xfrm>
          <a:prstGeom prst="rect">
            <a:avLst/>
          </a:prstGeom>
          <a:noFill/>
        </p:spPr>
        <p:txBody>
          <a:bodyPr wrap="none" rtlCol="0">
            <a:spAutoFit/>
          </a:bodyPr>
          <a:p>
            <a:r>
              <a:rPr lang="en-US" altLang="zh-CN" sz="3200"/>
              <a:t>Object</a:t>
            </a:r>
            <a:r>
              <a:rPr lang="zh-CN" altLang="en-US" sz="3200"/>
              <a:t>对象</a:t>
            </a:r>
            <a:endParaRPr lang="zh-CN" altLang="en-US" sz="3200"/>
          </a:p>
        </p:txBody>
      </p:sp>
      <p:graphicFrame>
        <p:nvGraphicFramePr>
          <p:cNvPr id="9" name="对象 8"/>
          <p:cNvGraphicFramePr/>
          <p:nvPr/>
        </p:nvGraphicFramePr>
        <p:xfrm>
          <a:off x="7499985" y="2262505"/>
          <a:ext cx="1141730" cy="781050"/>
        </p:xfrm>
        <a:graphic>
          <a:graphicData uri="http://schemas.openxmlformats.org/presentationml/2006/ole">
            <mc:AlternateContent xmlns:mc="http://schemas.openxmlformats.org/markup-compatibility/2006">
              <mc:Choice xmlns:v="urn:schemas-microsoft-com:vml" Requires="v">
                <p:oleObj spid="_x0000_s10" name="" r:id="rId5" imgW="746760" imgH="464820" progId="Paint.Picture">
                  <p:embed/>
                </p:oleObj>
              </mc:Choice>
              <mc:Fallback>
                <p:oleObj name="" r:id="rId5" imgW="746760" imgH="464820" progId="Paint.Picture">
                  <p:embed/>
                  <p:pic>
                    <p:nvPicPr>
                      <p:cNvPr id="0" name="图片 9"/>
                      <p:cNvPicPr/>
                      <p:nvPr/>
                    </p:nvPicPr>
                    <p:blipFill>
                      <a:blip r:embed="rId6"/>
                      <a:stretch>
                        <a:fillRect/>
                      </a:stretch>
                    </p:blipFill>
                    <p:spPr>
                      <a:xfrm>
                        <a:off x="7499985" y="2262505"/>
                        <a:ext cx="1141730" cy="781050"/>
                      </a:xfrm>
                      <a:prstGeom prst="rect">
                        <a:avLst/>
                      </a:prstGeom>
                    </p:spPr>
                  </p:pic>
                </p:oleObj>
              </mc:Fallback>
            </mc:AlternateContent>
          </a:graphicData>
        </a:graphic>
      </p:graphicFrame>
      <p:sp>
        <p:nvSpPr>
          <p:cNvPr id="11" name="文本框 10"/>
          <p:cNvSpPr txBox="1"/>
          <p:nvPr/>
        </p:nvSpPr>
        <p:spPr>
          <a:xfrm>
            <a:off x="7499350" y="2907665"/>
            <a:ext cx="4474210" cy="583565"/>
          </a:xfrm>
          <a:prstGeom prst="rect">
            <a:avLst/>
          </a:prstGeom>
          <a:noFill/>
        </p:spPr>
        <p:txBody>
          <a:bodyPr wrap="none" rtlCol="0">
            <a:spAutoFit/>
          </a:bodyPr>
          <a:p>
            <a:r>
              <a:rPr lang="en-US" altLang="zh-CN" sz="3200"/>
              <a:t>Class Instance</a:t>
            </a:r>
            <a:r>
              <a:rPr lang="zh-CN" altLang="en-US" sz="3200"/>
              <a:t>类别实例</a:t>
            </a:r>
            <a:endParaRPr lang="zh-CN" altLang="en-US" sz="3200"/>
          </a:p>
        </p:txBody>
      </p:sp>
      <p:graphicFrame>
        <p:nvGraphicFramePr>
          <p:cNvPr id="12" name="对象 11"/>
          <p:cNvGraphicFramePr/>
          <p:nvPr/>
        </p:nvGraphicFramePr>
        <p:xfrm>
          <a:off x="7499350" y="4248785"/>
          <a:ext cx="1050925" cy="789305"/>
        </p:xfrm>
        <a:graphic>
          <a:graphicData uri="http://schemas.openxmlformats.org/presentationml/2006/ole">
            <mc:AlternateContent xmlns:mc="http://schemas.openxmlformats.org/markup-compatibility/2006">
              <mc:Choice xmlns:v="urn:schemas-microsoft-com:vml" Requires="v">
                <p:oleObj spid="_x0000_s13" name="" r:id="rId7" imgW="685800" imgH="624840" progId="Paint.Picture">
                  <p:embed/>
                </p:oleObj>
              </mc:Choice>
              <mc:Fallback>
                <p:oleObj name="" r:id="rId7" imgW="685800" imgH="624840" progId="Paint.Picture">
                  <p:embed/>
                  <p:pic>
                    <p:nvPicPr>
                      <p:cNvPr id="0" name="图片 12"/>
                      <p:cNvPicPr/>
                      <p:nvPr/>
                    </p:nvPicPr>
                    <p:blipFill>
                      <a:blip r:embed="rId8"/>
                      <a:stretch>
                        <a:fillRect/>
                      </a:stretch>
                    </p:blipFill>
                    <p:spPr>
                      <a:xfrm>
                        <a:off x="7499350" y="4248785"/>
                        <a:ext cx="1050925" cy="789305"/>
                      </a:xfrm>
                      <a:prstGeom prst="rect">
                        <a:avLst/>
                      </a:prstGeom>
                    </p:spPr>
                  </p:pic>
                </p:oleObj>
              </mc:Fallback>
            </mc:AlternateContent>
          </a:graphicData>
        </a:graphic>
      </p:graphicFrame>
      <p:sp>
        <p:nvSpPr>
          <p:cNvPr id="14" name="文本框 13"/>
          <p:cNvSpPr txBox="1"/>
          <p:nvPr/>
        </p:nvSpPr>
        <p:spPr>
          <a:xfrm>
            <a:off x="7499350" y="5353050"/>
            <a:ext cx="3819525" cy="583565"/>
          </a:xfrm>
          <a:prstGeom prst="rect">
            <a:avLst/>
          </a:prstGeom>
          <a:noFill/>
        </p:spPr>
        <p:txBody>
          <a:bodyPr wrap="none" rtlCol="0">
            <a:spAutoFit/>
          </a:bodyPr>
          <a:p>
            <a:r>
              <a:rPr lang="en-US" altLang="zh-CN" sz="3200"/>
              <a:t>Link to Self</a:t>
            </a:r>
            <a:r>
              <a:rPr lang="zh-CN" altLang="en-US" sz="3200"/>
              <a:t>自身调用</a:t>
            </a:r>
            <a:endParaRPr lang="zh-CN" altLang="en-US" sz="3200"/>
          </a:p>
        </p:txBody>
      </p:sp>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cBhvr>
                                    </p:anim>
                                  </p:childTnLst>
                                </p:cTn>
                              </p:par>
                              <p:par>
                                <p:cTn id="13" presetID="24"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to="" calcmode="lin" valueType="num">
                                      <p:cBhvr>
                                        <p:cTn id="15" dur="1" fill="hold"/>
                                        <p:tgtEl>
                                          <p:spTgt spid="8"/>
                                        </p:tgtEl>
                                      </p:cBhvr>
                                    </p:anim>
                                  </p:childTnLst>
                                </p:cTn>
                              </p:par>
                              <p:par>
                                <p:cTn id="16" presetID="24"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 to="" calcmode="lin" valueType="num">
                                      <p:cBhvr>
                                        <p:cTn id="18" dur="1" fill="hold"/>
                                        <p:tgtEl>
                                          <p:spTgt spid="9"/>
                                        </p:tgtEl>
                                      </p:cBhvr>
                                    </p:anim>
                                  </p:childTnLst>
                                </p:cTn>
                              </p:par>
                              <p:par>
                                <p:cTn id="19" presetID="24"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to="" calcmode="lin" valueType="num">
                                      <p:cBhvr>
                                        <p:cTn id="21" dur="1" fill="hold"/>
                                        <p:tgtEl>
                                          <p:spTgt spid="11"/>
                                        </p:tgtEl>
                                      </p:cBhvr>
                                    </p:anim>
                                  </p:childTnLst>
                                </p:cTn>
                              </p:par>
                              <p:par>
                                <p:cTn id="22" presetID="24"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 to="" calcmode="lin" valueType="num">
                                      <p:cBhvr>
                                        <p:cTn id="24" dur="1" fill="hold"/>
                                        <p:tgtEl>
                                          <p:spTgt spid="12"/>
                                        </p:tgtEl>
                                      </p:cBhvr>
                                    </p:anim>
                                  </p:childTnLst>
                                </p:cTn>
                              </p:par>
                              <p:par>
                                <p:cTn id="25" presetID="24"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to="" calcmode="lin" valueType="num">
                                      <p:cBhvr>
                                        <p:cTn id="27" dur="1" fill="hold"/>
                                        <p:tgtEl>
                                          <p:spTgt spid="1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4400">
                <a:latin typeface="+mj-ea"/>
                <a:sym typeface="+mn-ea"/>
              </a:rPr>
              <a:t>协作图的名词解释</a:t>
            </a:r>
            <a:endParaRPr lang="zh-CN" altLang="en-US" sz="4400">
              <a:latin typeface="+mj-ea"/>
            </a:endParaRPr>
          </a:p>
        </p:txBody>
      </p:sp>
      <p:graphicFrame>
        <p:nvGraphicFramePr>
          <p:cNvPr id="4" name="内容占位符 3"/>
          <p:cNvGraphicFramePr>
            <a:graphicFrameLocks noChangeAspect="1"/>
          </p:cNvGraphicFramePr>
          <p:nvPr>
            <p:ph idx="1"/>
          </p:nvPr>
        </p:nvGraphicFramePr>
        <p:xfrm>
          <a:off x="9808845" y="1971040"/>
          <a:ext cx="1200785" cy="2442845"/>
        </p:xfrm>
        <a:graphic>
          <a:graphicData uri="http://schemas.openxmlformats.org/presentationml/2006/ole">
            <mc:AlternateContent xmlns:mc="http://schemas.openxmlformats.org/markup-compatibility/2006">
              <mc:Choice xmlns:v="urn:schemas-microsoft-com:vml" Requires="v">
                <p:oleObj spid="_x0000_s5" name="" r:id="rId1" imgW="220980" imgH="449580" progId="Paint.Picture">
                  <p:embed/>
                </p:oleObj>
              </mc:Choice>
              <mc:Fallback>
                <p:oleObj name="" r:id="rId1" imgW="220980" imgH="449580" progId="Paint.Picture">
                  <p:embed/>
                  <p:pic>
                    <p:nvPicPr>
                      <p:cNvPr id="0" name="图片 4"/>
                      <p:cNvPicPr/>
                      <p:nvPr/>
                    </p:nvPicPr>
                    <p:blipFill>
                      <a:blip r:embed="rId2"/>
                      <a:stretch>
                        <a:fillRect/>
                      </a:stretch>
                    </p:blipFill>
                    <p:spPr>
                      <a:xfrm>
                        <a:off x="9808845" y="1971040"/>
                        <a:ext cx="1200785" cy="2442845"/>
                      </a:xfrm>
                      <a:prstGeom prst="rect">
                        <a:avLst/>
                      </a:prstGeom>
                    </p:spPr>
                  </p:pic>
                </p:oleObj>
              </mc:Fallback>
            </mc:AlternateContent>
          </a:graphicData>
        </a:graphic>
      </p:graphicFrame>
      <p:sp>
        <p:nvSpPr>
          <p:cNvPr id="6" name="文本框 5"/>
          <p:cNvSpPr txBox="1"/>
          <p:nvPr/>
        </p:nvSpPr>
        <p:spPr>
          <a:xfrm>
            <a:off x="5840095" y="4837430"/>
            <a:ext cx="6177280" cy="1076325"/>
          </a:xfrm>
          <a:prstGeom prst="rect">
            <a:avLst/>
          </a:prstGeom>
          <a:noFill/>
        </p:spPr>
        <p:txBody>
          <a:bodyPr wrap="none" rtlCol="0">
            <a:spAutoFit/>
          </a:bodyPr>
          <a:p>
            <a:pPr algn="l"/>
            <a:r>
              <a:rPr lang="en-US" altLang="zh-CN" sz="3200"/>
              <a:t>Data Token&amp;Reverse </a:t>
            </a:r>
            <a:r>
              <a:rPr lang="en-US" altLang="zh-CN" sz="3200">
                <a:sym typeface="+mn-ea"/>
              </a:rPr>
              <a:t>Data Token</a:t>
            </a:r>
            <a:endParaRPr lang="en-US" altLang="zh-CN" sz="3200">
              <a:sym typeface="+mn-ea"/>
            </a:endParaRPr>
          </a:p>
          <a:p>
            <a:pPr algn="l"/>
            <a:r>
              <a:rPr lang="zh-CN" altLang="en-US" sz="3200"/>
              <a:t>信息流</a:t>
            </a:r>
            <a:r>
              <a:rPr lang="en-US" altLang="zh-CN" sz="3200"/>
              <a:t>&amp;</a:t>
            </a:r>
            <a:r>
              <a:rPr lang="zh-CN" altLang="en-US" sz="3200"/>
              <a:t>反向信息流</a:t>
            </a:r>
            <a:endParaRPr lang="zh-CN" altLang="en-US" sz="3200"/>
          </a:p>
        </p:txBody>
      </p:sp>
      <p:graphicFrame>
        <p:nvGraphicFramePr>
          <p:cNvPr id="15" name="对象 14"/>
          <p:cNvGraphicFramePr/>
          <p:nvPr/>
        </p:nvGraphicFramePr>
        <p:xfrm>
          <a:off x="575945" y="1736090"/>
          <a:ext cx="1457325" cy="864870"/>
        </p:xfrm>
        <a:graphic>
          <a:graphicData uri="http://schemas.openxmlformats.org/presentationml/2006/ole">
            <mc:AlternateContent xmlns:mc="http://schemas.openxmlformats.org/markup-compatibility/2006">
              <mc:Choice xmlns:v="urn:schemas-microsoft-com:vml" Requires="v">
                <p:oleObj spid="_x0000_s16" name="" r:id="rId3" imgW="640080" imgH="335280" progId="Paint.Picture">
                  <p:embed/>
                </p:oleObj>
              </mc:Choice>
              <mc:Fallback>
                <p:oleObj name="" r:id="rId3" imgW="640080" imgH="335280" progId="Paint.Picture">
                  <p:embed/>
                  <p:pic>
                    <p:nvPicPr>
                      <p:cNvPr id="0" name="图片 15"/>
                      <p:cNvPicPr/>
                      <p:nvPr/>
                    </p:nvPicPr>
                    <p:blipFill>
                      <a:blip r:embed="rId4"/>
                      <a:stretch>
                        <a:fillRect/>
                      </a:stretch>
                    </p:blipFill>
                    <p:spPr>
                      <a:xfrm>
                        <a:off x="575945" y="1736090"/>
                        <a:ext cx="1457325" cy="864870"/>
                      </a:xfrm>
                      <a:prstGeom prst="rect">
                        <a:avLst/>
                      </a:prstGeom>
                    </p:spPr>
                  </p:pic>
                </p:oleObj>
              </mc:Fallback>
            </mc:AlternateContent>
          </a:graphicData>
        </a:graphic>
      </p:graphicFrame>
      <p:graphicFrame>
        <p:nvGraphicFramePr>
          <p:cNvPr id="17" name="对象 16"/>
          <p:cNvGraphicFramePr/>
          <p:nvPr/>
        </p:nvGraphicFramePr>
        <p:xfrm>
          <a:off x="2353945" y="1736090"/>
          <a:ext cx="1698625" cy="935355"/>
        </p:xfrm>
        <a:graphic>
          <a:graphicData uri="http://schemas.openxmlformats.org/presentationml/2006/ole">
            <mc:AlternateContent xmlns:mc="http://schemas.openxmlformats.org/markup-compatibility/2006">
              <mc:Choice xmlns:v="urn:schemas-microsoft-com:vml" Requires="v">
                <p:oleObj spid="_x0000_s18" name="" r:id="rId5" imgW="396240" imgH="510540" progId="Paint.Picture">
                  <p:embed/>
                </p:oleObj>
              </mc:Choice>
              <mc:Fallback>
                <p:oleObj name="" r:id="rId5" imgW="396240" imgH="510540" progId="Paint.Picture">
                  <p:embed/>
                  <p:pic>
                    <p:nvPicPr>
                      <p:cNvPr id="0" name="图片 17"/>
                      <p:cNvPicPr/>
                      <p:nvPr/>
                    </p:nvPicPr>
                    <p:blipFill>
                      <a:blip r:embed="rId6"/>
                      <a:stretch>
                        <a:fillRect/>
                      </a:stretch>
                    </p:blipFill>
                    <p:spPr>
                      <a:xfrm>
                        <a:off x="2353945" y="1736090"/>
                        <a:ext cx="1698625" cy="935355"/>
                      </a:xfrm>
                      <a:prstGeom prst="rect">
                        <a:avLst/>
                      </a:prstGeom>
                    </p:spPr>
                  </p:pic>
                </p:oleObj>
              </mc:Fallback>
            </mc:AlternateContent>
          </a:graphicData>
        </a:graphic>
      </p:graphicFrame>
      <p:sp>
        <p:nvSpPr>
          <p:cNvPr id="19" name="文本框 18"/>
          <p:cNvSpPr txBox="1"/>
          <p:nvPr/>
        </p:nvSpPr>
        <p:spPr>
          <a:xfrm>
            <a:off x="64135" y="2600960"/>
            <a:ext cx="7095490" cy="1076325"/>
          </a:xfrm>
          <a:prstGeom prst="rect">
            <a:avLst/>
          </a:prstGeom>
          <a:noFill/>
        </p:spPr>
        <p:txBody>
          <a:bodyPr wrap="none" rtlCol="0">
            <a:spAutoFit/>
          </a:bodyPr>
          <a:p>
            <a:pPr algn="l"/>
            <a:r>
              <a:rPr lang="en-US" altLang="zh-CN" sz="3200"/>
              <a:t>Link Message&amp;Reverse </a:t>
            </a:r>
            <a:r>
              <a:rPr lang="en-US" altLang="zh-CN" sz="3200">
                <a:sym typeface="+mn-ea"/>
              </a:rPr>
              <a:t>Link Message</a:t>
            </a:r>
            <a:endParaRPr lang="en-US" altLang="zh-CN" sz="3200">
              <a:sym typeface="+mn-ea"/>
            </a:endParaRPr>
          </a:p>
          <a:p>
            <a:pPr algn="l"/>
            <a:r>
              <a:rPr lang="zh-CN" altLang="en-US" sz="3200">
                <a:sym typeface="+mn-ea"/>
              </a:rPr>
              <a:t>链接消息</a:t>
            </a:r>
            <a:r>
              <a:rPr lang="en-US" altLang="zh-CN" sz="3200">
                <a:sym typeface="+mn-ea"/>
              </a:rPr>
              <a:t>&amp;</a:t>
            </a:r>
            <a:r>
              <a:rPr lang="zh-CN" altLang="en-US" sz="3200">
                <a:sym typeface="+mn-ea"/>
              </a:rPr>
              <a:t>返回调用消息</a:t>
            </a:r>
            <a:endParaRPr lang="zh-CN" altLang="en-US" sz="3200">
              <a:sym typeface="+mn-ea"/>
            </a:endParaRPr>
          </a:p>
        </p:txBody>
      </p:sp>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to="" calcmode="lin" valueType="num">
                                      <p:cBhvr>
                                        <p:cTn id="7" dur="1" fill="hold"/>
                                        <p:tgtEl>
                                          <p:spTgt spid="15"/>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par>
                                <p:cTn id="13" presetID="24"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to="" calcmode="lin" valueType="num">
                                      <p:cBhvr>
                                        <p:cTn id="15" dur="1" fill="hold"/>
                                        <p:tgtEl>
                                          <p:spTgt spid="6"/>
                                        </p:tgtEl>
                                      </p:cBhvr>
                                    </p:anim>
                                  </p:childTnLst>
                                </p:cTn>
                              </p:par>
                              <p:par>
                                <p:cTn id="16" presetID="24"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 to="" calcmode="lin" valueType="num">
                                      <p:cBhvr>
                                        <p:cTn id="18" dur="1" fill="hold"/>
                                        <p:tgtEl>
                                          <p:spTgt spid="17"/>
                                        </p:tgtEl>
                                      </p:cBhvr>
                                    </p:anim>
                                  </p:childTnLst>
                                </p:cTn>
                              </p:par>
                              <p:par>
                                <p:cTn id="19" presetID="24"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 to="" calcmode="lin" valueType="num">
                                      <p:cBhvr>
                                        <p:cTn id="21" dur="1" fill="hold"/>
                                        <p:tgtEl>
                                          <p:spTgt spid="1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400"/>
              <a:t>教师查询信息协作图</a:t>
            </a:r>
            <a:endParaRPr lang="zh-CN" altLang="en-US" sz="4400"/>
          </a:p>
        </p:txBody>
      </p:sp>
      <p:graphicFrame>
        <p:nvGraphicFramePr>
          <p:cNvPr id="4" name="内容占位符 3"/>
          <p:cNvGraphicFramePr>
            <a:graphicFrameLocks noChangeAspect="1"/>
          </p:cNvGraphicFramePr>
          <p:nvPr>
            <p:ph idx="1"/>
          </p:nvPr>
        </p:nvGraphicFramePr>
        <p:xfrm>
          <a:off x="776605" y="1714500"/>
          <a:ext cx="10372090" cy="4808855"/>
        </p:xfrm>
        <a:graphic>
          <a:graphicData uri="http://schemas.openxmlformats.org/presentationml/2006/ole">
            <mc:AlternateContent xmlns:mc="http://schemas.openxmlformats.org/markup-compatibility/2006">
              <mc:Choice xmlns:v="urn:schemas-microsoft-com:vml" Requires="v">
                <p:oleObj spid="_x0000_s5" name="" r:id="rId1" imgW="8321040" imgH="5158740" progId="Paint.Picture">
                  <p:embed/>
                </p:oleObj>
              </mc:Choice>
              <mc:Fallback>
                <p:oleObj name="" r:id="rId1" imgW="8321040" imgH="5158740" progId="Paint.Picture">
                  <p:embed/>
                  <p:pic>
                    <p:nvPicPr>
                      <p:cNvPr id="0" name="图片 4"/>
                      <p:cNvPicPr/>
                      <p:nvPr/>
                    </p:nvPicPr>
                    <p:blipFill>
                      <a:blip r:embed="rId2"/>
                      <a:stretch>
                        <a:fillRect/>
                      </a:stretch>
                    </p:blipFill>
                    <p:spPr>
                      <a:xfrm>
                        <a:off x="776605" y="1714500"/>
                        <a:ext cx="10372090" cy="4808855"/>
                      </a:xfrm>
                      <a:prstGeom prst="rect">
                        <a:avLst/>
                      </a:prstGeom>
                    </p:spPr>
                  </p:pic>
                </p:oleObj>
              </mc:Fallback>
            </mc:AlternateContent>
          </a:graphicData>
        </a:graphic>
      </p:graphicFrame>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400">
                <a:sym typeface="+mn-ea"/>
              </a:rPr>
              <a:t>软件工程系列课程教学辅助网站协作图</a:t>
            </a:r>
            <a:endParaRPr lang="zh-CN" altLang="en-US" sz="4400">
              <a:sym typeface="+mn-ea"/>
            </a:endParaRPr>
          </a:p>
        </p:txBody>
      </p:sp>
      <p:pic>
        <p:nvPicPr>
          <p:cNvPr id="5" name="内容占位符 4"/>
          <p:cNvPicPr>
            <a:picLocks noChangeAspect="1"/>
          </p:cNvPicPr>
          <p:nvPr>
            <p:ph idx="1"/>
          </p:nvPr>
        </p:nvPicPr>
        <p:blipFill>
          <a:blip r:embed="rId1"/>
          <a:srcRect r="621" b="10667"/>
          <a:stretch>
            <a:fillRect/>
          </a:stretch>
        </p:blipFill>
        <p:spPr>
          <a:xfrm>
            <a:off x="838200" y="1736090"/>
            <a:ext cx="9749790" cy="4929505"/>
          </a:xfrm>
          <a:prstGeom prst="rect">
            <a:avLst/>
          </a:prstGeom>
        </p:spPr>
      </p:pic>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rot="1022118">
            <a:off x="-60615" y="2926102"/>
            <a:ext cx="8683425" cy="1005567"/>
          </a:xfrm>
        </p:spPr>
        <p:txBody>
          <a:bodyPr>
            <a:normAutofit/>
          </a:bodyPr>
          <a:lstStyle/>
          <a:p>
            <a:r>
              <a:rPr lang="zh-CN" altLang="en-US" dirty="0"/>
              <a:t>部署图 </a:t>
            </a:r>
            <a:r>
              <a:rPr lang="en-US" altLang="zh-CN" dirty="0"/>
              <a:t>DEPLOYMENT VIEW</a:t>
            </a:r>
            <a:endParaRPr lang="en-US" altLang="zh-CN" dirty="0"/>
          </a:p>
        </p:txBody>
      </p:sp>
      <p:sp>
        <p:nvSpPr>
          <p:cNvPr id="4" name="文本框 3"/>
          <p:cNvSpPr txBox="1"/>
          <p:nvPr>
            <p:custDataLst>
              <p:tags r:id="rId2"/>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a:bodyPr>
          <a:lstStyle/>
          <a:p>
            <a:r>
              <a:rPr lang="en-US" altLang="zh-CN" sz="41040" b="1" dirty="0">
                <a:solidFill>
                  <a:schemeClr val="accent1"/>
                </a:solidFill>
              </a:rPr>
              <a:t>Chapter6</a:t>
            </a:r>
            <a:endParaRPr lang="en-US" altLang="zh-CN" sz="41040" b="1" dirty="0">
              <a:solidFill>
                <a:schemeClr val="accent1"/>
              </a:solidFill>
            </a:endParaRPr>
          </a:p>
        </p:txBody>
      </p:sp>
    </p:spTree>
    <p:custDataLst>
      <p:tags r:id="rId3"/>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400">
                <a:latin typeface="+mj-ea"/>
              </a:rPr>
              <a:t>部署图的概述</a:t>
            </a:r>
            <a:endParaRPr lang="zh-CN" altLang="en-US" sz="4400">
              <a:latin typeface="+mj-ea"/>
            </a:endParaRPr>
          </a:p>
        </p:txBody>
      </p:sp>
      <p:sp>
        <p:nvSpPr>
          <p:cNvPr id="3" name="内容占位符 2"/>
          <p:cNvSpPr/>
          <p:nvPr>
            <p:ph idx="1"/>
          </p:nvPr>
        </p:nvSpPr>
        <p:spPr>
          <a:xfrm>
            <a:off x="838200" y="1833880"/>
            <a:ext cx="9799955" cy="4383405"/>
          </a:xfrm>
        </p:spPr>
        <p:txBody>
          <a:bodyPr>
            <a:normAutofit lnSpcReduction="20000"/>
          </a:bodyPr>
          <a:p>
            <a:r>
              <a:rPr lang="zh-CN" altLang="en-US" sz="3200" dirty="0">
                <a:solidFill>
                  <a:schemeClr val="tx1"/>
                </a:solidFill>
              </a:rPr>
              <a:t>部署图用于静态建模，是表示运行时过程结点（Node）</a:t>
            </a:r>
            <a:endParaRPr lang="zh-CN" altLang="en-US" sz="3200" dirty="0">
              <a:solidFill>
                <a:schemeClr val="tx1"/>
              </a:solidFill>
            </a:endParaRPr>
          </a:p>
          <a:p>
            <a:r>
              <a:rPr lang="zh-CN" altLang="en-US" sz="3200" dirty="0">
                <a:solidFill>
                  <a:schemeClr val="tx1"/>
                </a:solidFill>
              </a:rPr>
              <a:t>结构、组件实例及其对象结构的图。</a:t>
            </a:r>
            <a:endParaRPr lang="zh-CN" altLang="en-US" sz="3200" dirty="0">
              <a:solidFill>
                <a:schemeClr val="tx1"/>
              </a:solidFill>
            </a:endParaRPr>
          </a:p>
          <a:p>
            <a:endParaRPr lang="zh-CN" altLang="en-US" sz="3200" dirty="0">
              <a:solidFill>
                <a:schemeClr val="tx1"/>
              </a:solidFill>
            </a:endParaRPr>
          </a:p>
          <a:p>
            <a:r>
              <a:rPr lang="zh-CN" altLang="en-US" sz="3200" dirty="0">
                <a:solidFill>
                  <a:schemeClr val="tx1"/>
                </a:solidFill>
              </a:rPr>
              <a:t>部署图可以显示计算结点的拓扑结构、通信路径、结</a:t>
            </a:r>
            <a:endParaRPr lang="zh-CN" altLang="en-US" sz="3200" dirty="0">
              <a:solidFill>
                <a:schemeClr val="tx1"/>
              </a:solidFill>
            </a:endParaRPr>
          </a:p>
          <a:p>
            <a:r>
              <a:rPr lang="zh-CN" altLang="en-US" sz="3200" dirty="0">
                <a:solidFill>
                  <a:schemeClr val="tx1"/>
                </a:solidFill>
              </a:rPr>
              <a:t>点上运行的软件、软件包含的逻辑单元。</a:t>
            </a:r>
            <a:endParaRPr lang="zh-CN" altLang="en-US" sz="3200" dirty="0">
              <a:solidFill>
                <a:schemeClr val="tx1"/>
              </a:solidFill>
            </a:endParaRPr>
          </a:p>
          <a:p>
            <a:endParaRPr lang="zh-CN" altLang="en-US" sz="3200" dirty="0">
              <a:solidFill>
                <a:schemeClr val="tx1"/>
              </a:solidFill>
            </a:endParaRPr>
          </a:p>
          <a:p>
            <a:r>
              <a:rPr lang="zh-CN" altLang="en-US" sz="3200" dirty="0">
                <a:solidFill>
                  <a:schemeClr val="tx1"/>
                </a:solidFill>
              </a:rPr>
              <a:t>部署图是描述基于计算机的应用系统的物理配置的有</a:t>
            </a:r>
            <a:endParaRPr lang="zh-CN" altLang="en-US" sz="3200" dirty="0">
              <a:solidFill>
                <a:schemeClr val="tx1"/>
              </a:solidFill>
            </a:endParaRPr>
          </a:p>
          <a:p>
            <a:r>
              <a:rPr lang="zh-CN" altLang="en-US" sz="3200" dirty="0">
                <a:solidFill>
                  <a:schemeClr val="tx1"/>
                </a:solidFill>
              </a:rPr>
              <a:t>力工具。</a:t>
            </a:r>
            <a:endParaRPr lang="zh-CN" altLang="en-US" sz="3200" dirty="0">
              <a:solidFill>
                <a:schemeClr val="tx1"/>
              </a:solidFill>
            </a:endParaRPr>
          </a:p>
          <a:p>
            <a:endParaRPr lang="zh-CN" altLang="en-US" sz="3200" dirty="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to="" calcmode="lin" valueType="num">
                                      <p:cBhvr>
                                        <p:cTn id="17" dur="1" fill="hold"/>
                                        <p:tgtEl>
                                          <p:spTgt spid="3">
                                            <p:txEl>
                                              <p:pRg st="3" end="3"/>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to="" calcmode="lin" valueType="num">
                                      <p:cBhvr>
                                        <p:cTn id="22" dur="1" fill="hold"/>
                                        <p:tgtEl>
                                          <p:spTgt spid="3">
                                            <p:txEl>
                                              <p:pRg st="4" end="4"/>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to="" calcmode="lin" valueType="num">
                                      <p:cBhvr>
                                        <p:cTn id="27" dur="1" fill="hold"/>
                                        <p:tgtEl>
                                          <p:spTgt spid="3">
                                            <p:txEl>
                                              <p:pRg st="6" end="6"/>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 to="" calcmode="lin" valueType="num">
                                      <p:cBhvr>
                                        <p:cTn id="32" dur="1" fill="hold"/>
                                        <p:tgtEl>
                                          <p:spTgt spid="3">
                                            <p:txEl>
                                              <p:pRg st="7" end="7"/>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4800">
                <a:sym typeface="+mn-ea"/>
              </a:rPr>
              <a:t>部署图的创建和名词解释</a:t>
            </a:r>
            <a:endParaRPr lang="zh-CN" altLang="en-US" sz="4400">
              <a:latin typeface="+mj-ea"/>
            </a:endParaRPr>
          </a:p>
        </p:txBody>
      </p:sp>
      <p:graphicFrame>
        <p:nvGraphicFramePr>
          <p:cNvPr id="4" name="内容占位符 3"/>
          <p:cNvGraphicFramePr>
            <a:graphicFrameLocks noChangeAspect="1"/>
          </p:cNvGraphicFramePr>
          <p:nvPr>
            <p:ph idx="1"/>
          </p:nvPr>
        </p:nvGraphicFramePr>
        <p:xfrm>
          <a:off x="7981950" y="2844800"/>
          <a:ext cx="1461770" cy="1282700"/>
        </p:xfrm>
        <a:graphic>
          <a:graphicData uri="http://schemas.openxmlformats.org/presentationml/2006/ole">
            <mc:AlternateContent xmlns:mc="http://schemas.openxmlformats.org/markup-compatibility/2006">
              <mc:Choice xmlns:v="urn:schemas-microsoft-com:vml" Requires="v">
                <p:oleObj spid="_x0000_s5" name="" r:id="rId1" imgW="868680" imgH="762000" progId="Paint.Picture">
                  <p:embed/>
                </p:oleObj>
              </mc:Choice>
              <mc:Fallback>
                <p:oleObj name="" r:id="rId1" imgW="868680" imgH="762000" progId="Paint.Picture">
                  <p:embed/>
                  <p:pic>
                    <p:nvPicPr>
                      <p:cNvPr id="0" name="图片 4"/>
                      <p:cNvPicPr/>
                      <p:nvPr/>
                    </p:nvPicPr>
                    <p:blipFill>
                      <a:blip r:embed="rId2"/>
                      <a:stretch>
                        <a:fillRect/>
                      </a:stretch>
                    </p:blipFill>
                    <p:spPr>
                      <a:xfrm>
                        <a:off x="7981950" y="2844800"/>
                        <a:ext cx="1461770" cy="1282700"/>
                      </a:xfrm>
                      <a:prstGeom prst="rect">
                        <a:avLst/>
                      </a:prstGeom>
                    </p:spPr>
                  </p:pic>
                </p:oleObj>
              </mc:Fallback>
            </mc:AlternateContent>
          </a:graphicData>
        </a:graphic>
      </p:graphicFrame>
      <p:graphicFrame>
        <p:nvGraphicFramePr>
          <p:cNvPr id="6" name="对象 5"/>
          <p:cNvGraphicFramePr/>
          <p:nvPr/>
        </p:nvGraphicFramePr>
        <p:xfrm>
          <a:off x="7981315" y="710565"/>
          <a:ext cx="1462405" cy="1025525"/>
        </p:xfrm>
        <a:graphic>
          <a:graphicData uri="http://schemas.openxmlformats.org/presentationml/2006/ole">
            <mc:AlternateContent xmlns:mc="http://schemas.openxmlformats.org/markup-compatibility/2006">
              <mc:Choice xmlns:v="urn:schemas-microsoft-com:vml" Requires="v">
                <p:oleObj spid="_x0000_s7" name="" r:id="rId3" imgW="838200" imgH="708660" progId="Paint.Picture">
                  <p:embed/>
                </p:oleObj>
              </mc:Choice>
              <mc:Fallback>
                <p:oleObj name="" r:id="rId3" imgW="838200" imgH="708660" progId="Paint.Picture">
                  <p:embed/>
                  <p:pic>
                    <p:nvPicPr>
                      <p:cNvPr id="0" name="图片 6"/>
                      <p:cNvPicPr/>
                      <p:nvPr/>
                    </p:nvPicPr>
                    <p:blipFill>
                      <a:blip r:embed="rId4"/>
                      <a:stretch>
                        <a:fillRect/>
                      </a:stretch>
                    </p:blipFill>
                    <p:spPr>
                      <a:xfrm>
                        <a:off x="7981315" y="710565"/>
                        <a:ext cx="1462405" cy="1025525"/>
                      </a:xfrm>
                      <a:prstGeom prst="rect">
                        <a:avLst/>
                      </a:prstGeom>
                    </p:spPr>
                  </p:pic>
                </p:oleObj>
              </mc:Fallback>
            </mc:AlternateContent>
          </a:graphicData>
        </a:graphic>
      </p:graphicFrame>
      <p:graphicFrame>
        <p:nvGraphicFramePr>
          <p:cNvPr id="8" name="对象 7"/>
          <p:cNvGraphicFramePr/>
          <p:nvPr/>
        </p:nvGraphicFramePr>
        <p:xfrm>
          <a:off x="1170940" y="1736090"/>
          <a:ext cx="4018280" cy="1586865"/>
        </p:xfrm>
        <a:graphic>
          <a:graphicData uri="http://schemas.openxmlformats.org/presentationml/2006/ole">
            <mc:AlternateContent xmlns:mc="http://schemas.openxmlformats.org/markup-compatibility/2006">
              <mc:Choice xmlns:v="urn:schemas-microsoft-com:vml" Requires="v">
                <p:oleObj spid="_x0000_s9" name="" r:id="rId5" imgW="2148840" imgH="624840" progId="Paint.Picture">
                  <p:embed/>
                </p:oleObj>
              </mc:Choice>
              <mc:Fallback>
                <p:oleObj name="" r:id="rId5" imgW="2148840" imgH="624840" progId="Paint.Picture">
                  <p:embed/>
                  <p:pic>
                    <p:nvPicPr>
                      <p:cNvPr id="0" name="图片 8"/>
                      <p:cNvPicPr/>
                      <p:nvPr/>
                    </p:nvPicPr>
                    <p:blipFill>
                      <a:blip r:embed="rId6"/>
                      <a:stretch>
                        <a:fillRect/>
                      </a:stretch>
                    </p:blipFill>
                    <p:spPr>
                      <a:xfrm>
                        <a:off x="1170940" y="1736090"/>
                        <a:ext cx="4018280" cy="1586865"/>
                      </a:xfrm>
                      <a:prstGeom prst="rect">
                        <a:avLst/>
                      </a:prstGeom>
                    </p:spPr>
                  </p:pic>
                </p:oleObj>
              </mc:Fallback>
            </mc:AlternateContent>
          </a:graphicData>
        </a:graphic>
      </p:graphicFrame>
      <p:sp>
        <p:nvSpPr>
          <p:cNvPr id="10" name="文本框 9"/>
          <p:cNvSpPr txBox="1"/>
          <p:nvPr/>
        </p:nvSpPr>
        <p:spPr>
          <a:xfrm>
            <a:off x="1170940" y="3438525"/>
            <a:ext cx="3840480" cy="583565"/>
          </a:xfrm>
          <a:prstGeom prst="rect">
            <a:avLst/>
          </a:prstGeom>
          <a:noFill/>
        </p:spPr>
        <p:txBody>
          <a:bodyPr wrap="none" rtlCol="0">
            <a:spAutoFit/>
          </a:bodyPr>
          <a:p>
            <a:r>
              <a:rPr lang="zh-CN" altLang="en-US" sz="3200"/>
              <a:t>双击打开部署图界面</a:t>
            </a:r>
            <a:endParaRPr lang="zh-CN" altLang="en-US" sz="3200"/>
          </a:p>
        </p:txBody>
      </p:sp>
      <p:sp>
        <p:nvSpPr>
          <p:cNvPr id="11" name="文本框 10"/>
          <p:cNvSpPr txBox="1"/>
          <p:nvPr/>
        </p:nvSpPr>
        <p:spPr>
          <a:xfrm>
            <a:off x="7842250" y="1819275"/>
            <a:ext cx="4246880" cy="1076325"/>
          </a:xfrm>
          <a:prstGeom prst="rect">
            <a:avLst/>
          </a:prstGeom>
          <a:noFill/>
        </p:spPr>
        <p:txBody>
          <a:bodyPr wrap="none" rtlCol="0">
            <a:spAutoFit/>
          </a:bodyPr>
          <a:p>
            <a:r>
              <a:rPr lang="zh-CN" altLang="en-US" sz="3200"/>
              <a:t>Device：设备</a:t>
            </a:r>
            <a:endParaRPr lang="zh-CN" altLang="en-US" sz="3200"/>
          </a:p>
          <a:p>
            <a:r>
              <a:rPr lang="zh-CN" altLang="en-US" sz="3200"/>
              <a:t>无计算能力的硬件构件</a:t>
            </a:r>
            <a:endParaRPr lang="zh-CN" altLang="en-US" sz="2000"/>
          </a:p>
        </p:txBody>
      </p:sp>
      <p:sp>
        <p:nvSpPr>
          <p:cNvPr id="12" name="文本框 11"/>
          <p:cNvSpPr txBox="1"/>
          <p:nvPr/>
        </p:nvSpPr>
        <p:spPr>
          <a:xfrm>
            <a:off x="7842250" y="4175760"/>
            <a:ext cx="3840480" cy="1568450"/>
          </a:xfrm>
          <a:prstGeom prst="rect">
            <a:avLst/>
          </a:prstGeom>
          <a:noFill/>
        </p:spPr>
        <p:txBody>
          <a:bodyPr wrap="none" rtlCol="0">
            <a:spAutoFit/>
          </a:bodyPr>
          <a:p>
            <a:r>
              <a:rPr lang="zh-CN" altLang="en-US" sz="3200"/>
              <a:t>Processor：处理器</a:t>
            </a:r>
            <a:endParaRPr lang="zh-CN" altLang="en-US" sz="3200"/>
          </a:p>
          <a:p>
            <a:r>
              <a:rPr lang="zh-CN" altLang="en-US" sz="3200"/>
              <a:t>可以执行程序的硬件</a:t>
            </a:r>
            <a:endParaRPr lang="zh-CN" altLang="en-US" sz="3200"/>
          </a:p>
          <a:p>
            <a:r>
              <a:rPr lang="zh-CN" altLang="en-US" sz="3200"/>
              <a:t>构件</a:t>
            </a:r>
            <a:endParaRPr lang="en-US" altLang="zh-CN" sz="3200"/>
          </a:p>
        </p:txBody>
      </p:sp>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to="" calcmode="lin" valueType="num">
                                      <p:cBhvr>
                                        <p:cTn id="7" dur="1" fill="hold"/>
                                        <p:tgtEl>
                                          <p:spTgt spid="8"/>
                                        </p:tgtEl>
                                      </p:cBhvr>
                                    </p:anim>
                                  </p:childTnLst>
                                </p:cTn>
                              </p:par>
                              <p:par>
                                <p:cTn id="8" presetID="24"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 to="" calcmode="lin" valueType="num">
                                      <p:cBhvr>
                                        <p:cTn id="10" dur="1" fill="hold"/>
                                        <p:tgtEl>
                                          <p:spTgt spid="10"/>
                                        </p:tgtEl>
                                      </p:cBhvr>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to="" calcmode="lin" valueType="num">
                                      <p:cBhvr>
                                        <p:cTn id="15" dur="1" fill="hold"/>
                                        <p:tgtEl>
                                          <p:spTgt spid="4"/>
                                        </p:tgtEl>
                                      </p:cBhvr>
                                    </p:anim>
                                  </p:childTnLst>
                                </p:cTn>
                              </p:par>
                              <p:par>
                                <p:cTn id="16" presetID="24"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 to="" calcmode="lin" valueType="num">
                                      <p:cBhvr>
                                        <p:cTn id="18" dur="1" fill="hold"/>
                                        <p:tgtEl>
                                          <p:spTgt spid="6"/>
                                        </p:tgtEl>
                                      </p:cBhvr>
                                    </p:anim>
                                  </p:childTnLst>
                                </p:cTn>
                              </p:par>
                              <p:par>
                                <p:cTn id="19" presetID="24"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to="" calcmode="lin" valueType="num">
                                      <p:cBhvr>
                                        <p:cTn id="21" dur="1" fill="hold"/>
                                        <p:tgtEl>
                                          <p:spTgt spid="11"/>
                                        </p:tgtEl>
                                      </p:cBhvr>
                                    </p:anim>
                                  </p:childTnLst>
                                </p:cTn>
                              </p:par>
                              <p:par>
                                <p:cTn id="22" presetID="24"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to="" calcmode="lin" valueType="num">
                                      <p:cBhvr>
                                        <p:cTn id="24" dur="1" fill="hold"/>
                                        <p:tgtEl>
                                          <p:spTgt spid="1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400">
                <a:latin typeface="+mj-ea"/>
              </a:rPr>
              <a:t>ATM</a:t>
            </a:r>
            <a:r>
              <a:rPr lang="zh-CN" altLang="zh-CN" sz="4400">
                <a:latin typeface="+mj-ea"/>
              </a:rPr>
              <a:t>系统部署图</a:t>
            </a:r>
            <a:endParaRPr lang="zh-CN" altLang="zh-CN" sz="4400">
              <a:latin typeface="+mj-ea"/>
            </a:endParaRPr>
          </a:p>
        </p:txBody>
      </p:sp>
      <p:graphicFrame>
        <p:nvGraphicFramePr>
          <p:cNvPr id="4" name="对象 3"/>
          <p:cNvGraphicFramePr/>
          <p:nvPr/>
        </p:nvGraphicFramePr>
        <p:xfrm>
          <a:off x="525145" y="1736090"/>
          <a:ext cx="11141710" cy="4583430"/>
        </p:xfrm>
        <a:graphic>
          <a:graphicData uri="http://schemas.openxmlformats.org/presentationml/2006/ole">
            <mc:AlternateContent xmlns:mc="http://schemas.openxmlformats.org/markup-compatibility/2006">
              <mc:Choice xmlns:v="urn:schemas-microsoft-com:vml" Requires="v">
                <p:oleObj spid="_x0000_s5" name="" r:id="rId1" imgW="11132820" imgH="4579620" progId="Paint.Picture">
                  <p:embed/>
                </p:oleObj>
              </mc:Choice>
              <mc:Fallback>
                <p:oleObj name="" r:id="rId1" imgW="11132820" imgH="4579620" progId="Paint.Picture">
                  <p:embed/>
                  <p:pic>
                    <p:nvPicPr>
                      <p:cNvPr id="0" name="图片 4"/>
                      <p:cNvPicPr/>
                      <p:nvPr/>
                    </p:nvPicPr>
                    <p:blipFill>
                      <a:blip r:embed="rId2"/>
                      <a:stretch>
                        <a:fillRect/>
                      </a:stretch>
                    </p:blipFill>
                    <p:spPr>
                      <a:xfrm>
                        <a:off x="525145" y="1736090"/>
                        <a:ext cx="11141710" cy="4583430"/>
                      </a:xfrm>
                      <a:prstGeom prst="rect">
                        <a:avLst/>
                      </a:prstGeom>
                    </p:spPr>
                  </p:pic>
                </p:oleObj>
              </mc:Fallback>
            </mc:AlternateContent>
          </a:graphicData>
        </a:graphic>
      </p:graphicFrame>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400"/>
              <a:t>软件工程系列课程教学辅助网站部署图</a:t>
            </a:r>
            <a:endParaRPr lang="zh-CN" altLang="en-US" sz="4400"/>
          </a:p>
        </p:txBody>
      </p:sp>
      <p:pic>
        <p:nvPicPr>
          <p:cNvPr id="5" name="内容占位符 4"/>
          <p:cNvPicPr>
            <a:picLocks noChangeAspect="1"/>
          </p:cNvPicPr>
          <p:nvPr>
            <p:ph idx="1"/>
          </p:nvPr>
        </p:nvPicPr>
        <p:blipFill>
          <a:blip r:embed="rId1"/>
          <a:srcRect r="518" b="13095"/>
          <a:stretch>
            <a:fillRect/>
          </a:stretch>
        </p:blipFill>
        <p:spPr>
          <a:xfrm>
            <a:off x="975360" y="1644650"/>
            <a:ext cx="8285480" cy="4070985"/>
          </a:xfrm>
          <a:prstGeom prst="rect">
            <a:avLst/>
          </a:prstGeom>
        </p:spPr>
      </p:pic>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rot="1022118">
            <a:off x="-60615" y="2926102"/>
            <a:ext cx="8683425" cy="1005567"/>
          </a:xfrm>
        </p:spPr>
        <p:txBody>
          <a:bodyPr>
            <a:normAutofit/>
          </a:bodyPr>
          <a:lstStyle/>
          <a:p>
            <a:pPr algn="ctr"/>
            <a:r>
              <a:rPr lang="zh-CN" altLang="en-US" dirty="0"/>
              <a:t>参考文献</a:t>
            </a:r>
            <a:endParaRPr lang="zh-CN" altLang="en-US" dirty="0"/>
          </a:p>
        </p:txBody>
      </p:sp>
      <p:sp>
        <p:nvSpPr>
          <p:cNvPr id="4" name="文本框 3"/>
          <p:cNvSpPr txBox="1"/>
          <p:nvPr>
            <p:custDataLst>
              <p:tags r:id="rId2"/>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a:bodyPr>
          <a:lstStyle/>
          <a:p>
            <a:r>
              <a:rPr lang="en-US" altLang="zh-CN" sz="41040" b="1" dirty="0">
                <a:solidFill>
                  <a:schemeClr val="accent1"/>
                </a:solidFill>
              </a:rPr>
              <a:t>Chapter7</a:t>
            </a:r>
            <a:endParaRPr lang="en-US" altLang="zh-CN" sz="41040" b="1" dirty="0">
              <a:solidFill>
                <a:schemeClr val="accent1"/>
              </a:solidFill>
            </a:endParaRPr>
          </a:p>
        </p:txBody>
      </p:sp>
    </p:spTree>
    <p:custDataLst>
      <p:tags r:id="rId3"/>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en-US" dirty="0"/>
              <a:t>用例图 </a:t>
            </a:r>
            <a:r>
              <a:rPr lang="en-US" altLang="zh-CN" dirty="0"/>
              <a:t>USE CASE DIAGRAM</a:t>
            </a:r>
            <a:endParaRPr lang="en-US" altLang="zh-CN" dirty="0"/>
          </a:p>
        </p:txBody>
      </p:sp>
      <p:sp>
        <p:nvSpPr>
          <p:cNvPr id="4" name="文本框 3"/>
          <p:cNvSpPr txBox="1"/>
          <p:nvPr>
            <p:custDataLst>
              <p:tags r:id="rId2"/>
            </p:custDataLst>
          </p:nvPr>
        </p:nvSpPr>
        <p:spPr>
          <a:xfrm>
            <a:off x="9032756" y="4324639"/>
            <a:ext cx="1678787" cy="1484340"/>
          </a:xfrm>
          <a:prstGeom prst="rect">
            <a:avLst/>
          </a:prstGeom>
          <a:noFill/>
        </p:spPr>
        <p:txBody>
          <a:bodyPr wrap="none" rtlCol="0">
            <a:prstTxWarp prst="textCascadeDown">
              <a:avLst>
                <a:gd name="adj" fmla="val 59780"/>
              </a:avLst>
            </a:prstTxWarp>
            <a:normAutofit/>
          </a:bodyPr>
          <a:lstStyle/>
          <a:p>
            <a:r>
              <a:rPr lang="zh-CN" altLang="en-US" sz="41040" b="1" dirty="0">
                <a:solidFill>
                  <a:schemeClr val="accent1"/>
                </a:solidFill>
              </a:rPr>
              <a:t>chapter1</a:t>
            </a:r>
            <a:endParaRPr lang="zh-CN" altLang="en-US" sz="41040" b="1" dirty="0">
              <a:solidFill>
                <a:schemeClr val="accent1"/>
              </a:solidFill>
            </a:endParaRPr>
          </a:p>
        </p:txBody>
      </p:sp>
    </p:spTree>
    <p:custDataLst>
      <p:tags r:id="rId3"/>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sz="4400">
                <a:latin typeface="+mj-ea"/>
              </a:rPr>
              <a:t>参考文献</a:t>
            </a:r>
            <a:endParaRPr lang="zh-CN" altLang="zh-CN" sz="4400">
              <a:latin typeface="+mj-ea"/>
            </a:endParaRPr>
          </a:p>
        </p:txBody>
      </p:sp>
      <p:sp>
        <p:nvSpPr>
          <p:cNvPr id="3" name="文本框 2"/>
          <p:cNvSpPr txBox="1"/>
          <p:nvPr/>
        </p:nvSpPr>
        <p:spPr>
          <a:xfrm>
            <a:off x="838200" y="1988185"/>
            <a:ext cx="5872480" cy="3538220"/>
          </a:xfrm>
          <a:prstGeom prst="rect">
            <a:avLst/>
          </a:prstGeom>
          <a:noFill/>
        </p:spPr>
        <p:txBody>
          <a:bodyPr wrap="none" rtlCol="0">
            <a:spAutoFit/>
          </a:bodyPr>
          <a:p>
            <a:pPr algn="l"/>
            <a:r>
              <a:rPr lang="zh-CN" altLang="en-US" sz="3200">
                <a:solidFill>
                  <a:schemeClr val="tx1"/>
                </a:solidFill>
                <a:latin typeface="+mn-ea"/>
                <a:sym typeface="+mn-ea"/>
              </a:rPr>
              <a:t>《UML2基础、建模与设计教程》</a:t>
            </a:r>
            <a:endParaRPr lang="zh-CN" altLang="en-US" sz="3200">
              <a:solidFill>
                <a:schemeClr val="tx1"/>
              </a:solidFill>
              <a:latin typeface="+mn-ea"/>
              <a:sym typeface="+mn-ea"/>
            </a:endParaRPr>
          </a:p>
          <a:p>
            <a:pPr algn="l"/>
            <a:endParaRPr lang="zh-CN" altLang="en-US" sz="3200">
              <a:solidFill>
                <a:schemeClr val="tx1"/>
              </a:solidFill>
              <a:latin typeface="+mn-ea"/>
              <a:sym typeface="+mn-ea"/>
            </a:endParaRPr>
          </a:p>
          <a:p>
            <a:pPr algn="l"/>
            <a:r>
              <a:rPr lang="zh-CN" altLang="en-US" sz="3200">
                <a:solidFill>
                  <a:schemeClr val="tx1"/>
                </a:solidFill>
                <a:latin typeface="+mn-ea"/>
                <a:sym typeface="+mn-ea"/>
              </a:rPr>
              <a:t>《</a:t>
            </a:r>
            <a:r>
              <a:rPr lang="en-US" altLang="zh-CN" sz="3200">
                <a:solidFill>
                  <a:schemeClr val="tx1"/>
                </a:solidFill>
                <a:latin typeface="+mn-ea"/>
                <a:sym typeface="+mn-ea"/>
              </a:rPr>
              <a:t>UML</a:t>
            </a:r>
            <a:r>
              <a:rPr lang="zh-CN" altLang="zh-CN" sz="3200">
                <a:solidFill>
                  <a:schemeClr val="tx1"/>
                </a:solidFill>
                <a:latin typeface="+mn-ea"/>
                <a:sym typeface="+mn-ea"/>
              </a:rPr>
              <a:t>用户指南</a:t>
            </a:r>
            <a:r>
              <a:rPr lang="zh-CN" altLang="en-US" sz="3200">
                <a:solidFill>
                  <a:schemeClr val="tx1"/>
                </a:solidFill>
                <a:latin typeface="+mn-ea"/>
                <a:sym typeface="+mn-ea"/>
              </a:rPr>
              <a:t>》</a:t>
            </a:r>
            <a:endParaRPr lang="zh-CN" altLang="en-US" sz="3200">
              <a:solidFill>
                <a:schemeClr val="tx1"/>
              </a:solidFill>
              <a:latin typeface="+mn-ea"/>
              <a:sym typeface="+mn-ea"/>
            </a:endParaRPr>
          </a:p>
          <a:p>
            <a:pPr algn="l"/>
            <a:endParaRPr lang="zh-CN" altLang="en-US" sz="3200">
              <a:solidFill>
                <a:schemeClr val="tx1"/>
              </a:solidFill>
              <a:latin typeface="+mn-ea"/>
              <a:sym typeface="+mn-ea"/>
            </a:endParaRPr>
          </a:p>
          <a:p>
            <a:pPr algn="l"/>
            <a:r>
              <a:rPr lang="en-US" altLang="zh-CN" sz="3200">
                <a:solidFill>
                  <a:schemeClr val="tx1"/>
                </a:solidFill>
                <a:latin typeface="+mn-ea"/>
                <a:sym typeface="+mn-ea"/>
              </a:rPr>
              <a:t>CSDN</a:t>
            </a:r>
            <a:r>
              <a:rPr lang="zh-CN" altLang="en-US" sz="3200">
                <a:solidFill>
                  <a:schemeClr val="tx1"/>
                </a:solidFill>
                <a:latin typeface="+mn-ea"/>
                <a:sym typeface="+mn-ea"/>
              </a:rPr>
              <a:t>博客</a:t>
            </a:r>
            <a:r>
              <a:rPr lang="en-US" altLang="zh-CN" sz="3200">
                <a:solidFill>
                  <a:schemeClr val="tx1"/>
                </a:solidFill>
                <a:latin typeface="+mn-ea"/>
                <a:sym typeface="+mn-ea"/>
              </a:rPr>
              <a:t>-UML</a:t>
            </a:r>
            <a:r>
              <a:rPr lang="zh-CN" altLang="en-US" sz="3200">
                <a:solidFill>
                  <a:schemeClr val="tx1"/>
                </a:solidFill>
                <a:latin typeface="+mn-ea"/>
                <a:sym typeface="+mn-ea"/>
              </a:rPr>
              <a:t>图详解</a:t>
            </a:r>
            <a:endParaRPr lang="zh-CN" altLang="en-US" sz="3200">
              <a:solidFill>
                <a:schemeClr val="tx1"/>
              </a:solidFill>
              <a:latin typeface="+mn-ea"/>
              <a:sym typeface="+mn-ea"/>
            </a:endParaRPr>
          </a:p>
          <a:p>
            <a:pPr algn="l"/>
            <a:endParaRPr lang="zh-CN" altLang="en-US" sz="3200">
              <a:solidFill>
                <a:schemeClr val="tx1"/>
              </a:solidFill>
              <a:latin typeface="+mn-ea"/>
              <a:sym typeface="+mn-ea"/>
            </a:endParaRPr>
          </a:p>
          <a:p>
            <a:pPr algn="l"/>
            <a:r>
              <a:rPr lang="zh-CN" altLang="en-US" sz="3200">
                <a:solidFill>
                  <a:schemeClr val="tx1"/>
                </a:solidFill>
                <a:latin typeface="+mn-ea"/>
                <a:sym typeface="+mn-ea"/>
              </a:rPr>
              <a:t>百度文库</a:t>
            </a:r>
            <a:r>
              <a:rPr lang="en-US" altLang="zh-CN" sz="3200">
                <a:solidFill>
                  <a:schemeClr val="tx1"/>
                </a:solidFill>
                <a:latin typeface="+mn-ea"/>
                <a:sym typeface="+mn-ea"/>
              </a:rPr>
              <a:t>-</a:t>
            </a:r>
            <a:r>
              <a:rPr lang="zh-CN" altLang="en-US" sz="3200">
                <a:solidFill>
                  <a:schemeClr val="tx1"/>
                </a:solidFill>
                <a:latin typeface="+mn-ea"/>
                <a:sym typeface="+mn-ea"/>
              </a:rPr>
              <a:t>协作图</a:t>
            </a:r>
            <a:endParaRPr lang="zh-CN" altLang="en-US" sz="3200">
              <a:solidFill>
                <a:schemeClr val="tx1"/>
              </a:solidFill>
              <a:latin typeface="+mn-ea"/>
              <a:sym typeface="+mn-ea"/>
            </a:endParaRPr>
          </a:p>
        </p:txBody>
      </p:sp>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rot="1022118">
            <a:off x="-60615" y="2926102"/>
            <a:ext cx="8683425" cy="1005567"/>
          </a:xfrm>
        </p:spPr>
        <p:txBody>
          <a:bodyPr>
            <a:normAutofit/>
          </a:bodyPr>
          <a:lstStyle/>
          <a:p>
            <a:pPr algn="ctr"/>
            <a:r>
              <a:rPr lang="zh-CN" altLang="en-US" dirty="0"/>
              <a:t>小组分工</a:t>
            </a:r>
            <a:endParaRPr lang="en-US" altLang="zh-CN" dirty="0"/>
          </a:p>
        </p:txBody>
      </p:sp>
      <p:sp>
        <p:nvSpPr>
          <p:cNvPr id="4" name="文本框 3"/>
          <p:cNvSpPr txBox="1"/>
          <p:nvPr>
            <p:custDataLst>
              <p:tags r:id="rId2"/>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a:bodyPr>
          <a:lstStyle/>
          <a:p>
            <a:r>
              <a:rPr lang="en-US" altLang="zh-CN" sz="41040" b="1" dirty="0">
                <a:solidFill>
                  <a:schemeClr val="accent1"/>
                </a:solidFill>
              </a:rPr>
              <a:t>Chapter8</a:t>
            </a:r>
            <a:endParaRPr lang="en-US" altLang="zh-CN" sz="41040" b="1" dirty="0">
              <a:solidFill>
                <a:schemeClr val="accent1"/>
              </a:solidFill>
            </a:endParaRPr>
          </a:p>
        </p:txBody>
      </p:sp>
    </p:spTree>
    <p:custDataLst>
      <p:tags r:id="rId3"/>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838800" y="871200"/>
            <a:ext cx="10515600" cy="864000"/>
          </a:xfrm>
          <a:prstGeom prst="rect">
            <a:avLst/>
          </a:prstGeom>
        </p:spPr>
        <p:txBody>
          <a:bodyPr vert="horz" lIns="67101" tIns="33550" rIns="67101" bIns="33550" rtlCol="0" anchor="ctr" anchorCtr="0">
            <a:normAutofit/>
          </a:bodyPr>
          <a:lstStyle>
            <a:lvl1pPr defTabSz="295275">
              <a:lnSpc>
                <a:spcPct val="90000"/>
              </a:lnSpc>
              <a:spcBef>
                <a:spcPct val="0"/>
              </a:spcBef>
              <a:buNone/>
              <a:defRPr sz="2800" b="1" i="0" baseline="0">
                <a:solidFill>
                  <a:srgbClr val="00BE9C"/>
                </a:solidFill>
                <a:effectLst/>
                <a:latin typeface="+mj-lt"/>
                <a:ea typeface="+mj-ea"/>
                <a:cs typeface="+mj-cs"/>
              </a:defRPr>
            </a:lvl1pPr>
          </a:lstStyle>
          <a:p>
            <a:r>
              <a:rPr lang="zh-CN" altLang="zh-CN" sz="4400" dirty="0"/>
              <a:t>小组分工</a:t>
            </a:r>
            <a:endParaRPr lang="zh-CN" altLang="zh-CN" sz="4400" dirty="0"/>
          </a:p>
        </p:txBody>
      </p:sp>
      <p:pic>
        <p:nvPicPr>
          <p:cNvPr id="5" name="图片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4634165" y="1735303"/>
            <a:ext cx="7131180" cy="4591421"/>
          </a:xfrm>
          <a:prstGeom prst="rect">
            <a:avLst/>
          </a:prstGeom>
        </p:spPr>
      </p:pic>
    </p:spTree>
    <p:custDataLst>
      <p:tags r:id="rId4"/>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p:cNvSpPr>
            <a:spLocks noChangeArrowheads="1"/>
          </p:cNvSpPr>
          <p:nvPr>
            <p:custDataLst>
              <p:tags r:id="rId1"/>
            </p:custDataLst>
          </p:nvPr>
        </p:nvSpPr>
        <p:spPr bwMode="auto">
          <a:xfrm rot="21210126">
            <a:off x="2588351" y="2587906"/>
            <a:ext cx="1225207" cy="19514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400">
                <a:solidFill>
                  <a:srgbClr val="FFFFFF"/>
                </a:solidFill>
                <a:latin typeface="Arial" panose="020B0604020202020204" pitchFamily="34" charset="0"/>
                <a:ea typeface="黑体" panose="02010609060101010101" pitchFamily="49" charset="-122"/>
              </a:rPr>
              <a:t>感</a:t>
            </a:r>
            <a:endParaRPr lang="zh-CN" altLang="en-US" sz="4400">
              <a:solidFill>
                <a:srgbClr val="FFFFFF"/>
              </a:solidFill>
              <a:latin typeface="Arial" panose="020B0604020202020204" pitchFamily="34" charset="0"/>
              <a:ea typeface="黑体" panose="02010609060101010101" pitchFamily="49" charset="-122"/>
            </a:endParaRPr>
          </a:p>
        </p:txBody>
      </p:sp>
      <p:sp>
        <p:nvSpPr>
          <p:cNvPr id="3" name="矩形 3"/>
          <p:cNvSpPr>
            <a:spLocks noChangeArrowheads="1"/>
          </p:cNvSpPr>
          <p:nvPr>
            <p:custDataLst>
              <p:tags r:id="rId2"/>
            </p:custDataLst>
          </p:nvPr>
        </p:nvSpPr>
        <p:spPr bwMode="auto">
          <a:xfrm rot="422379">
            <a:off x="4035875" y="2318657"/>
            <a:ext cx="1225207" cy="19514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400">
                <a:solidFill>
                  <a:srgbClr val="FFFFFF"/>
                </a:solidFill>
                <a:latin typeface="Arial" panose="020B0604020202020204" pitchFamily="34" charset="0"/>
                <a:ea typeface="黑体" panose="02010609060101010101" pitchFamily="49" charset="-122"/>
              </a:rPr>
              <a:t>谢</a:t>
            </a:r>
            <a:endParaRPr lang="zh-CN" altLang="en-US" sz="4400">
              <a:solidFill>
                <a:srgbClr val="FFFFFF"/>
              </a:solidFill>
              <a:latin typeface="Arial" panose="020B0604020202020204" pitchFamily="34" charset="0"/>
              <a:ea typeface="黑体" panose="02010609060101010101" pitchFamily="49" charset="-122"/>
            </a:endParaRPr>
          </a:p>
        </p:txBody>
      </p:sp>
      <p:sp>
        <p:nvSpPr>
          <p:cNvPr id="4" name="矩形 4"/>
          <p:cNvSpPr>
            <a:spLocks noChangeArrowheads="1"/>
          </p:cNvSpPr>
          <p:nvPr>
            <p:custDataLst>
              <p:tags r:id="rId3"/>
            </p:custDataLst>
          </p:nvPr>
        </p:nvSpPr>
        <p:spPr bwMode="auto">
          <a:xfrm rot="21179011">
            <a:off x="5483400" y="2587906"/>
            <a:ext cx="1225207" cy="1951437"/>
          </a:xfrm>
          <a:prstGeom prst="rect">
            <a:avLst/>
          </a:prstGeom>
          <a:solidFill>
            <a:srgbClr val="9BBB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400" dirty="0">
                <a:solidFill>
                  <a:srgbClr val="FFFFFF"/>
                </a:solidFill>
                <a:latin typeface="Arial" panose="020B0604020202020204" pitchFamily="34" charset="0"/>
                <a:ea typeface="黑体" panose="02010609060101010101" pitchFamily="49" charset="-122"/>
              </a:rPr>
              <a:t>聆</a:t>
            </a:r>
            <a:endParaRPr lang="zh-CN" altLang="en-US" sz="4400" dirty="0">
              <a:solidFill>
                <a:srgbClr val="FFFFFF"/>
              </a:solidFill>
              <a:latin typeface="Arial" panose="020B0604020202020204" pitchFamily="34" charset="0"/>
              <a:ea typeface="黑体" panose="02010609060101010101" pitchFamily="49" charset="-122"/>
            </a:endParaRPr>
          </a:p>
        </p:txBody>
      </p:sp>
      <p:sp>
        <p:nvSpPr>
          <p:cNvPr id="5" name="矩形 5"/>
          <p:cNvSpPr>
            <a:spLocks noChangeArrowheads="1"/>
          </p:cNvSpPr>
          <p:nvPr>
            <p:custDataLst>
              <p:tags r:id="rId4"/>
            </p:custDataLst>
          </p:nvPr>
        </p:nvSpPr>
        <p:spPr bwMode="auto">
          <a:xfrm rot="352131">
            <a:off x="6928449" y="2318657"/>
            <a:ext cx="1227677" cy="19514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400">
                <a:solidFill>
                  <a:srgbClr val="FFFFFF"/>
                </a:solidFill>
                <a:latin typeface="Arial" panose="020B0604020202020204" pitchFamily="34" charset="0"/>
                <a:ea typeface="黑体" panose="02010609060101010101" pitchFamily="49" charset="-122"/>
              </a:rPr>
              <a:t>听</a:t>
            </a:r>
            <a:endParaRPr lang="zh-CN" altLang="en-US" sz="4400">
              <a:solidFill>
                <a:srgbClr val="FFFFFF"/>
              </a:solidFill>
              <a:latin typeface="Arial" panose="020B0604020202020204" pitchFamily="34" charset="0"/>
              <a:ea typeface="黑体" panose="02010609060101010101" pitchFamily="49" charset="-122"/>
            </a:endParaRPr>
          </a:p>
        </p:txBody>
      </p:sp>
      <p:sp>
        <p:nvSpPr>
          <p:cNvPr id="6" name="矩形 6"/>
          <p:cNvSpPr>
            <a:spLocks noChangeArrowheads="1"/>
          </p:cNvSpPr>
          <p:nvPr>
            <p:custDataLst>
              <p:tags r:id="rId5"/>
            </p:custDataLst>
          </p:nvPr>
        </p:nvSpPr>
        <p:spPr bwMode="auto">
          <a:xfrm rot="21112894">
            <a:off x="8375973" y="2587906"/>
            <a:ext cx="1227677" cy="19514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400">
                <a:solidFill>
                  <a:srgbClr val="FFFFFF"/>
                </a:solidFill>
                <a:latin typeface="Arial" panose="020B0604020202020204" pitchFamily="34" charset="0"/>
                <a:ea typeface="黑体" panose="02010609060101010101" pitchFamily="49" charset="-122"/>
                <a:cs typeface="方正中倩_GBK"/>
              </a:rPr>
              <a:t>~</a:t>
            </a:r>
            <a:endParaRPr lang="zh-CN" altLang="en-US" sz="4400">
              <a:solidFill>
                <a:srgbClr val="FFFFFF"/>
              </a:solidFill>
              <a:latin typeface="Arial" panose="020B0604020202020204" pitchFamily="34" charset="0"/>
              <a:ea typeface="黑体" panose="02010609060101010101" pitchFamily="49" charset="-122"/>
              <a:cs typeface="方正中倩_GBK"/>
            </a:endParaRPr>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400"/>
              <a:t>用例图的概述</a:t>
            </a:r>
            <a:endParaRPr lang="zh-CN" altLang="en-US" sz="4400"/>
          </a:p>
        </p:txBody>
      </p:sp>
      <p:sp>
        <p:nvSpPr>
          <p:cNvPr id="3" name="内容占位符 2"/>
          <p:cNvSpPr>
            <a:spLocks noGrp="1"/>
          </p:cNvSpPr>
          <p:nvPr>
            <p:ph idx="1"/>
          </p:nvPr>
        </p:nvSpPr>
        <p:spPr>
          <a:xfrm>
            <a:off x="838200" y="1736090"/>
            <a:ext cx="11156315" cy="3862705"/>
          </a:xfrm>
        </p:spPr>
        <p:txBody>
          <a:bodyPr>
            <a:noAutofit/>
          </a:bodyPr>
          <a:p>
            <a:r>
              <a:rPr lang="zh-CN" altLang="en-US" sz="3200" dirty="0">
                <a:solidFill>
                  <a:schemeClr val="tx1"/>
                </a:solidFill>
                <a:sym typeface="+mn-ea"/>
              </a:rPr>
              <a:t>用例图</a:t>
            </a:r>
            <a:r>
              <a:rPr lang="zh-CN" altLang="en-US" sz="3200" dirty="0">
                <a:solidFill>
                  <a:schemeClr val="tx1"/>
                </a:solidFill>
              </a:rPr>
              <a:t>是显示一组用例、参与者以及它们之间关系的一种图。</a:t>
            </a:r>
            <a:endParaRPr lang="zh-CN" altLang="en-US" sz="3200" dirty="0">
              <a:solidFill>
                <a:schemeClr val="tx1"/>
              </a:solidFill>
            </a:endParaRPr>
          </a:p>
          <a:p>
            <a:endParaRPr lang="zh-CN" altLang="en-US" sz="3200" dirty="0">
              <a:solidFill>
                <a:schemeClr val="tx1"/>
              </a:solidFill>
            </a:endParaRPr>
          </a:p>
          <a:p>
            <a:r>
              <a:rPr lang="zh-CN" altLang="en-US" sz="3200" dirty="0">
                <a:solidFill>
                  <a:schemeClr val="tx1"/>
                </a:solidFill>
              </a:rPr>
              <a:t>用例图在UML中是非常特别的图形元素，描述了用户希望如何使用一个系统。</a:t>
            </a:r>
            <a:endParaRPr lang="zh-CN" altLang="en-US" sz="3200" dirty="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to="" calcmode="lin" valueType="num">
                                      <p:cBhvr>
                                        <p:cTn id="12" dur="1" fill="hold"/>
                                        <p:tgtEl>
                                          <p:spTgt spid="3">
                                            <p:txEl>
                                              <p:pRg st="2" end="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400"/>
              <a:t>用例图的</a:t>
            </a:r>
            <a:r>
              <a:rPr lang="zh-CN" altLang="en-US" sz="4800"/>
              <a:t>主要</a:t>
            </a:r>
            <a:r>
              <a:rPr lang="zh-CN" altLang="en-US" sz="4400"/>
              <a:t>作用</a:t>
            </a:r>
            <a:endParaRPr lang="zh-CN" altLang="en-US" sz="4400"/>
          </a:p>
        </p:txBody>
      </p:sp>
      <p:sp>
        <p:nvSpPr>
          <p:cNvPr id="3" name="内容占位符 2"/>
          <p:cNvSpPr>
            <a:spLocks noGrp="1"/>
          </p:cNvSpPr>
          <p:nvPr>
            <p:ph idx="1"/>
          </p:nvPr>
        </p:nvSpPr>
        <p:spPr>
          <a:xfrm>
            <a:off x="923925" y="1925955"/>
            <a:ext cx="10821035" cy="3862705"/>
          </a:xfrm>
        </p:spPr>
        <p:txBody>
          <a:bodyPr/>
          <a:p>
            <a:r>
              <a:rPr lang="zh-CN" altLang="en-US" sz="3200" dirty="0">
                <a:solidFill>
                  <a:schemeClr val="tx1"/>
                </a:solidFill>
              </a:rPr>
              <a:t>（1）用来描述将要开发系统的功能需求和系统的使用场景</a:t>
            </a:r>
            <a:endParaRPr lang="zh-CN" altLang="en-US" sz="3200" dirty="0">
              <a:solidFill>
                <a:schemeClr val="tx1"/>
              </a:solidFill>
            </a:endParaRPr>
          </a:p>
          <a:p>
            <a:endParaRPr lang="zh-CN" altLang="en-US" sz="3200" dirty="0">
              <a:solidFill>
                <a:schemeClr val="tx1"/>
              </a:solidFill>
            </a:endParaRPr>
          </a:p>
          <a:p>
            <a:r>
              <a:rPr lang="zh-CN" altLang="en-US" sz="3200" dirty="0">
                <a:solidFill>
                  <a:schemeClr val="tx1"/>
                </a:solidFill>
              </a:rPr>
              <a:t>（2）作为设计和开发过程的基础，促进各阶段开发工作的进展</a:t>
            </a:r>
            <a:endParaRPr lang="zh-CN" altLang="en-US" sz="3200" dirty="0">
              <a:solidFill>
                <a:schemeClr val="tx1"/>
              </a:solidFill>
            </a:endParaRPr>
          </a:p>
          <a:p>
            <a:endParaRPr lang="zh-CN" altLang="en-US" sz="3200" dirty="0">
              <a:solidFill>
                <a:schemeClr val="tx1"/>
              </a:solidFill>
            </a:endParaRPr>
          </a:p>
          <a:p>
            <a:r>
              <a:rPr lang="zh-CN" altLang="en-US" sz="3200" dirty="0">
                <a:solidFill>
                  <a:schemeClr val="tx1"/>
                </a:solidFill>
              </a:rPr>
              <a:t>（3）用于验证与确认系统需求</a:t>
            </a:r>
            <a:endParaRPr lang="zh-CN" altLang="en-US" sz="3200" dirty="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to="" calcmode="lin" valueType="num">
                                      <p:cBhvr>
                                        <p:cTn id="12" dur="1" fill="hold"/>
                                        <p:tgtEl>
                                          <p:spTgt spid="3">
                                            <p:txEl>
                                              <p:pRg st="2" end="2"/>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to="" calcmode="lin" valueType="num">
                                      <p:cBhvr>
                                        <p:cTn id="17" dur="1" fill="hold"/>
                                        <p:tgtEl>
                                          <p:spTgt spid="3">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custDataLst>
              <p:tags r:id="rId1"/>
            </p:custDataLst>
          </p:nvPr>
        </p:nvSpPr>
        <p:spPr>
          <a:xfrm>
            <a:off x="420335" y="697210"/>
            <a:ext cx="10515600" cy="864000"/>
          </a:xfrm>
          <a:prstGeom prst="rect">
            <a:avLst/>
          </a:prstGeom>
        </p:spPr>
        <p:txBody>
          <a:bodyPr vert="horz" lIns="67101" tIns="33550" rIns="67101" bIns="33550" rtlCol="0" anchor="ctr" anchorCtr="0">
            <a:normAutofit/>
          </a:bodyPr>
          <a:lstStyle>
            <a:lvl1pPr defTabSz="295275">
              <a:lnSpc>
                <a:spcPct val="90000"/>
              </a:lnSpc>
              <a:spcBef>
                <a:spcPct val="0"/>
              </a:spcBef>
              <a:buNone/>
              <a:defRPr sz="2800" b="1" i="0" baseline="0">
                <a:solidFill>
                  <a:srgbClr val="00BE9C"/>
                </a:solidFill>
                <a:effectLst/>
                <a:latin typeface="+mj-lt"/>
                <a:ea typeface="+mj-ea"/>
                <a:cs typeface="+mj-cs"/>
              </a:defRPr>
            </a:lvl1pPr>
          </a:lstStyle>
          <a:p>
            <a:r>
              <a:rPr lang="zh-CN" altLang="en-US" sz="4400" dirty="0"/>
              <a:t>用例图的创建和名词介绍</a:t>
            </a:r>
            <a:endParaRPr lang="zh-CN" altLang="en-US" sz="4400" dirty="0"/>
          </a:p>
        </p:txBody>
      </p:sp>
      <p:pic>
        <p:nvPicPr>
          <p:cNvPr id="2" name="图片 1"/>
          <p:cNvPicPr>
            <a:picLocks noChangeAspect="1"/>
          </p:cNvPicPr>
          <p:nvPr/>
        </p:nvPicPr>
        <p:blipFill>
          <a:blip r:embed="rId2"/>
          <a:srcRect r="52164" b="37985"/>
          <a:stretch>
            <a:fillRect/>
          </a:stretch>
        </p:blipFill>
        <p:spPr>
          <a:xfrm>
            <a:off x="691515" y="1937385"/>
            <a:ext cx="4442460" cy="3239770"/>
          </a:xfrm>
          <a:prstGeom prst="rect">
            <a:avLst/>
          </a:prstGeom>
        </p:spPr>
      </p:pic>
      <p:graphicFrame>
        <p:nvGraphicFramePr>
          <p:cNvPr id="4" name="对象 3"/>
          <p:cNvGraphicFramePr/>
          <p:nvPr/>
        </p:nvGraphicFramePr>
        <p:xfrm>
          <a:off x="9015730" y="893445"/>
          <a:ext cx="1789430" cy="948690"/>
        </p:xfrm>
        <a:graphic>
          <a:graphicData uri="http://schemas.openxmlformats.org/presentationml/2006/ole">
            <mc:AlternateContent xmlns:mc="http://schemas.openxmlformats.org/markup-compatibility/2006">
              <mc:Choice xmlns:v="urn:schemas-microsoft-com:vml" Requires="v">
                <p:oleObj spid="_x0000_s5" name="" r:id="rId3" imgW="1013460" imgH="693420" progId="Paint.Picture">
                  <p:embed/>
                </p:oleObj>
              </mc:Choice>
              <mc:Fallback>
                <p:oleObj name="" r:id="rId3" imgW="1013460" imgH="693420" progId="Paint.Picture">
                  <p:embed/>
                  <p:pic>
                    <p:nvPicPr>
                      <p:cNvPr id="0" name="图片 4"/>
                      <p:cNvPicPr/>
                      <p:nvPr/>
                    </p:nvPicPr>
                    <p:blipFill>
                      <a:blip r:embed="rId4"/>
                      <a:stretch>
                        <a:fillRect/>
                      </a:stretch>
                    </p:blipFill>
                    <p:spPr>
                      <a:xfrm>
                        <a:off x="9015730" y="893445"/>
                        <a:ext cx="1789430" cy="948690"/>
                      </a:xfrm>
                      <a:prstGeom prst="rect">
                        <a:avLst/>
                      </a:prstGeom>
                    </p:spPr>
                  </p:pic>
                </p:oleObj>
              </mc:Fallback>
            </mc:AlternateContent>
          </a:graphicData>
        </a:graphic>
      </p:graphicFrame>
      <p:sp>
        <p:nvSpPr>
          <p:cNvPr id="6" name="文本框 5"/>
          <p:cNvSpPr txBox="1"/>
          <p:nvPr/>
        </p:nvSpPr>
        <p:spPr>
          <a:xfrm>
            <a:off x="8076565" y="2072005"/>
            <a:ext cx="3840480" cy="460375"/>
          </a:xfrm>
          <a:prstGeom prst="rect">
            <a:avLst/>
          </a:prstGeom>
          <a:noFill/>
        </p:spPr>
        <p:txBody>
          <a:bodyPr wrap="none" rtlCol="0">
            <a:spAutoFit/>
          </a:bodyPr>
          <a:p>
            <a:r>
              <a:rPr lang="zh-CN" altLang="en-US" sz="2400"/>
              <a:t>用例：代表系统提供的服务</a:t>
            </a:r>
            <a:endParaRPr lang="zh-CN" altLang="en-US" sz="2400"/>
          </a:p>
        </p:txBody>
      </p:sp>
      <p:graphicFrame>
        <p:nvGraphicFramePr>
          <p:cNvPr id="10" name="对象 9"/>
          <p:cNvGraphicFramePr/>
          <p:nvPr/>
        </p:nvGraphicFramePr>
        <p:xfrm>
          <a:off x="6303645" y="1842135"/>
          <a:ext cx="1313815" cy="1139825"/>
        </p:xfrm>
        <a:graphic>
          <a:graphicData uri="http://schemas.openxmlformats.org/presentationml/2006/ole">
            <mc:AlternateContent xmlns:mc="http://schemas.openxmlformats.org/markup-compatibility/2006">
              <mc:Choice xmlns:v="urn:schemas-microsoft-com:vml" Requires="v">
                <p:oleObj spid="_x0000_s11" name="" r:id="rId5" imgW="883920" imgH="853440" progId="Paint.Picture">
                  <p:embed/>
                </p:oleObj>
              </mc:Choice>
              <mc:Fallback>
                <p:oleObj name="" r:id="rId5" imgW="883920" imgH="853440" progId="Paint.Picture">
                  <p:embed/>
                  <p:pic>
                    <p:nvPicPr>
                      <p:cNvPr id="0" name="图片 10"/>
                      <p:cNvPicPr/>
                      <p:nvPr/>
                    </p:nvPicPr>
                    <p:blipFill>
                      <a:blip r:embed="rId6"/>
                      <a:stretch>
                        <a:fillRect/>
                      </a:stretch>
                    </p:blipFill>
                    <p:spPr>
                      <a:xfrm>
                        <a:off x="6303645" y="1842135"/>
                        <a:ext cx="1313815" cy="1139825"/>
                      </a:xfrm>
                      <a:prstGeom prst="rect">
                        <a:avLst/>
                      </a:prstGeom>
                    </p:spPr>
                  </p:pic>
                </p:oleObj>
              </mc:Fallback>
            </mc:AlternateContent>
          </a:graphicData>
        </a:graphic>
      </p:graphicFrame>
      <p:sp>
        <p:nvSpPr>
          <p:cNvPr id="13" name="文本框 12"/>
          <p:cNvSpPr txBox="1"/>
          <p:nvPr/>
        </p:nvSpPr>
        <p:spPr>
          <a:xfrm>
            <a:off x="6337300" y="3198495"/>
            <a:ext cx="5161280" cy="460375"/>
          </a:xfrm>
          <a:prstGeom prst="rect">
            <a:avLst/>
          </a:prstGeom>
          <a:noFill/>
        </p:spPr>
        <p:txBody>
          <a:bodyPr wrap="none" rtlCol="0">
            <a:spAutoFit/>
          </a:bodyPr>
          <a:p>
            <a:r>
              <a:rPr lang="en-US" altLang="zh-CN" sz="2400"/>
              <a:t>Actor</a:t>
            </a:r>
            <a:r>
              <a:rPr lang="zh-CN" altLang="en-US" sz="2400"/>
              <a:t>参与者：角色，代表系统的用户</a:t>
            </a:r>
            <a:endParaRPr lang="zh-CN" altLang="en-US" sz="2400"/>
          </a:p>
        </p:txBody>
      </p:sp>
      <p:sp>
        <p:nvSpPr>
          <p:cNvPr id="14" name="文本框 13"/>
          <p:cNvSpPr txBox="1"/>
          <p:nvPr/>
        </p:nvSpPr>
        <p:spPr>
          <a:xfrm>
            <a:off x="6303645" y="3906520"/>
            <a:ext cx="6010275" cy="2676525"/>
          </a:xfrm>
          <a:prstGeom prst="rect">
            <a:avLst/>
          </a:prstGeom>
          <a:noFill/>
        </p:spPr>
        <p:txBody>
          <a:bodyPr wrap="none" rtlCol="0">
            <a:spAutoFit/>
          </a:bodyPr>
          <a:p>
            <a:r>
              <a:rPr lang="en-US" altLang="zh-CN" sz="2400"/>
              <a:t>Unidirectional Association</a:t>
            </a:r>
            <a:r>
              <a:rPr lang="zh-CN" altLang="zh-CN" sz="2400"/>
              <a:t>单向关联：</a:t>
            </a:r>
            <a:endParaRPr lang="zh-CN" altLang="zh-CN" sz="2400"/>
          </a:p>
          <a:p>
            <a:r>
              <a:rPr lang="zh-CN" altLang="zh-CN" sz="2400"/>
              <a:t>参与者与用例之间的关系</a:t>
            </a:r>
            <a:r>
              <a:rPr lang="en-US" altLang="zh-CN" sz="2400"/>
              <a:t> </a:t>
            </a:r>
            <a:endParaRPr lang="zh-CN" altLang="en-US" sz="2400"/>
          </a:p>
          <a:p>
            <a:r>
              <a:rPr lang="en-US" altLang="zh-CN" sz="2400"/>
              <a:t>Dependency or instantiates</a:t>
            </a:r>
            <a:r>
              <a:rPr lang="zh-CN" altLang="en-US" sz="2400"/>
              <a:t>依赖或实例化：</a:t>
            </a:r>
            <a:endParaRPr lang="zh-CN" altLang="en-US" sz="2400"/>
          </a:p>
          <a:p>
            <a:r>
              <a:rPr lang="zh-CN" altLang="en-US" sz="2400"/>
              <a:t>包含关系与扩展关系</a:t>
            </a:r>
            <a:endParaRPr lang="zh-CN" altLang="en-US" sz="2400"/>
          </a:p>
          <a:p>
            <a:r>
              <a:rPr lang="en-US" altLang="zh-CN" sz="2400"/>
              <a:t>Generalization</a:t>
            </a:r>
            <a:r>
              <a:rPr lang="zh-CN" altLang="en-US" sz="2400"/>
              <a:t>泛化：</a:t>
            </a:r>
            <a:endParaRPr lang="zh-CN" altLang="en-US" sz="2400"/>
          </a:p>
          <a:p>
            <a:r>
              <a:rPr lang="zh-CN" altLang="en-US" sz="2400"/>
              <a:t>一般与特殊的关系</a:t>
            </a:r>
            <a:endParaRPr lang="zh-CN" altLang="en-US" sz="2400"/>
          </a:p>
          <a:p>
            <a:r>
              <a:rPr lang="zh-CN" altLang="en-US" sz="2400"/>
              <a:t>子用例是父用例的一种特殊形式</a:t>
            </a:r>
            <a:endParaRPr lang="zh-CN" altLang="en-US" sz="2400"/>
          </a:p>
        </p:txBody>
      </p:sp>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par>
                                <p:cTn id="13" presetID="24"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to="" calcmode="lin" valueType="num">
                                      <p:cBhvr>
                                        <p:cTn id="15" dur="1" fill="hold"/>
                                        <p:tgtEl>
                                          <p:spTgt spid="6"/>
                                        </p:tgtEl>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to="" calcmode="lin" valueType="num">
                                      <p:cBhvr>
                                        <p:cTn id="20" dur="1" fill="hold"/>
                                        <p:tgtEl>
                                          <p:spTgt spid="10"/>
                                        </p:tgtEl>
                                      </p:cBhvr>
                                    </p:anim>
                                  </p:childTnLst>
                                </p:cTn>
                              </p:par>
                              <p:par>
                                <p:cTn id="21" presetID="24"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to="" calcmode="lin" valueType="num">
                                      <p:cBhvr>
                                        <p:cTn id="23" dur="1" fill="hold"/>
                                        <p:tgtEl>
                                          <p:spTgt spid="13"/>
                                        </p:tgtEl>
                                      </p:cBhvr>
                                    </p:anim>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to="" calcmode="lin" valueType="num">
                                      <p:cBhvr>
                                        <p:cTn id="28" dur="1" fill="hold"/>
                                        <p:tgtEl>
                                          <p:spTgt spid="1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400"/>
              <a:t>问题一：如何确定系统的参与者？</a:t>
            </a:r>
            <a:endParaRPr lang="zh-CN" altLang="en-US" sz="4400"/>
          </a:p>
        </p:txBody>
      </p:sp>
      <p:sp>
        <p:nvSpPr>
          <p:cNvPr id="3" name="内容占位符 2"/>
          <p:cNvSpPr>
            <a:spLocks noGrp="1"/>
          </p:cNvSpPr>
          <p:nvPr>
            <p:ph idx="1"/>
          </p:nvPr>
        </p:nvSpPr>
        <p:spPr>
          <a:xfrm>
            <a:off x="838200" y="1976755"/>
            <a:ext cx="9667240" cy="3862705"/>
          </a:xfrm>
        </p:spPr>
        <p:txBody>
          <a:bodyPr>
            <a:normAutofit/>
          </a:bodyPr>
          <a:p>
            <a:endParaRPr lang="zh-CN" altLang="en-US" sz="3200" dirty="0">
              <a:solidFill>
                <a:schemeClr val="tx1"/>
              </a:solidFill>
            </a:endParaRPr>
          </a:p>
          <a:p>
            <a:r>
              <a:rPr lang="zh-CN" altLang="en-US" sz="3200" dirty="0">
                <a:solidFill>
                  <a:schemeClr val="tx1"/>
                </a:solidFill>
              </a:rPr>
              <a:t>可以根据下面的一些问题来寻找系统的参与者：①谁使用系统？②谁安装系统、维护系统？③谁启动系统、关闭系统？④谁从系统中获取信息，谁提供信息给系统？⑤在系统交互中，谁扮演了什么角色？⑥系统会与哪些其他系统相关联？</a:t>
            </a:r>
            <a:endParaRPr lang="zh-CN" altLang="en-US" sz="3200" dirty="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838165" y="779760"/>
            <a:ext cx="10515600" cy="864000"/>
          </a:xfrm>
          <a:prstGeom prst="rect">
            <a:avLst/>
          </a:prstGeom>
        </p:spPr>
        <p:txBody>
          <a:bodyPr vert="horz" lIns="67101" tIns="33550" rIns="67101" bIns="33550" rtlCol="0" anchor="ctr" anchorCtr="0">
            <a:normAutofit/>
          </a:bodyPr>
          <a:lstStyle>
            <a:lvl1pPr defTabSz="295275">
              <a:lnSpc>
                <a:spcPct val="90000"/>
              </a:lnSpc>
              <a:spcBef>
                <a:spcPct val="0"/>
              </a:spcBef>
              <a:buNone/>
              <a:defRPr sz="2800" b="1" i="0" baseline="0">
                <a:solidFill>
                  <a:srgbClr val="00BE9C"/>
                </a:solidFill>
                <a:effectLst/>
                <a:latin typeface="+mj-lt"/>
                <a:ea typeface="+mj-ea"/>
                <a:cs typeface="+mj-cs"/>
              </a:defRPr>
            </a:lvl1pPr>
          </a:lstStyle>
          <a:p>
            <a:r>
              <a:rPr lang="zh-CN" altLang="en-US" sz="4400" dirty="0"/>
              <a:t>图书管理系统的整体用例图</a:t>
            </a:r>
            <a:endParaRPr lang="zh-CN" altLang="en-US" sz="4400" dirty="0"/>
          </a:p>
        </p:txBody>
      </p:sp>
      <p:pic>
        <p:nvPicPr>
          <p:cNvPr id="3" name="图片 2"/>
          <p:cNvPicPr>
            <a:picLocks noChangeAspect="1"/>
          </p:cNvPicPr>
          <p:nvPr/>
        </p:nvPicPr>
        <p:blipFill>
          <a:blip r:embed="rId2"/>
          <a:srcRect r="26522" b="32298"/>
          <a:stretch>
            <a:fillRect/>
          </a:stretch>
        </p:blipFill>
        <p:spPr>
          <a:xfrm>
            <a:off x="838200" y="1711960"/>
            <a:ext cx="9053195" cy="4814570"/>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MH" val="20150923145622"/>
  <p:tag name="MH_LIBRARY" val="GRAPHIC"/>
  <p:tag name="MH_ORDER" val="Freeform 9"/>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564"/>
  <p:tag name="KSO_WM_UNIT_TYPE" val="f"/>
  <p:tag name="KSO_WM_UNIT_INDEX" val="1"/>
  <p:tag name="KSO_WM_UNIT_ID" val="custom160564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100.xml><?xml version="1.0" encoding="utf-8"?>
<p:tagLst xmlns:p="http://schemas.openxmlformats.org/presentationml/2006/main">
  <p:tag name="KSO_WM_BEAUTIFY_FLAG" val="#wm#"/>
  <p:tag name="KSO_WM_TEMPLATE_CATEGORY" val="custom"/>
  <p:tag name="KSO_WM_TEMPLATE_INDEX" val="160564"/>
</p:tagLst>
</file>

<file path=ppt/tags/tag101.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102.xml><?xml version="1.0" encoding="utf-8"?>
<p:tagLst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103.xml><?xml version="1.0" encoding="utf-8"?>
<p:tagLst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104.xml><?xml version="1.0" encoding="utf-8"?>
<p:tagLst xmlns:p="http://schemas.openxmlformats.org/presentationml/2006/main">
  <p:tag name="KSO_WM_BEAUTIFY_FLAG" val="#wm#"/>
  <p:tag name="KSO_WM_TEMPLATE_CATEGORY" val="custom"/>
  <p:tag name="KSO_WM_TEMPLATE_INDEX" val="160564"/>
</p:tagLst>
</file>

<file path=ppt/tags/tag105.xml><?xml version="1.0" encoding="utf-8"?>
<p:tagLst xmlns:p="http://schemas.openxmlformats.org/presentationml/2006/main">
  <p:tag name="KSO_WM_BEAUTIFY_FLAG" val="#wm#"/>
  <p:tag name="KSO_WM_TEMPLATE_CATEGORY" val="custom"/>
  <p:tag name="KSO_WM_TEMPLATE_INDEX" val="160564"/>
</p:tagLst>
</file>

<file path=ppt/tags/tag106.xml><?xml version="1.0" encoding="utf-8"?>
<p:tagLst xmlns:p="http://schemas.openxmlformats.org/presentationml/2006/main">
  <p:tag name="KSO_WM_BEAUTIFY_FLAG" val="#wm#"/>
  <p:tag name="KSO_WM_TEMPLATE_CATEGORY" val="custom"/>
  <p:tag name="KSO_WM_TEMPLATE_INDEX" val="160564"/>
</p:tagLst>
</file>

<file path=ppt/tags/tag107.xml><?xml version="1.0" encoding="utf-8"?>
<p:tagLst xmlns:p="http://schemas.openxmlformats.org/presentationml/2006/main">
  <p:tag name="KSO_WM_BEAUTIFY_FLAG" val="#wm#"/>
  <p:tag name="KSO_WM_TEMPLATE_CATEGORY" val="custom"/>
  <p:tag name="KSO_WM_TEMPLATE_INDEX" val="160564"/>
</p:tagLst>
</file>

<file path=ppt/tags/tag108.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109.xml><?xml version="1.0" encoding="utf-8"?>
<p:tagLst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11.xml><?xml version="1.0" encoding="utf-8"?>
<p:tagLst xmlns:p="http://schemas.openxmlformats.org/presentationml/2006/main">
  <p:tag name="KSO_WM_TEMPLATE_CATEGORY" val="custom"/>
  <p:tag name="KSO_WM_TEMPLATE_INDEX" val="160564"/>
  <p:tag name="KSO_WM_TAG_VERSION" val="1.0"/>
  <p:tag name="KSO_WM_SLIDE_ID" val="custom160564_5"/>
  <p:tag name="KSO_WM_SLIDE_INDEX" val="5"/>
  <p:tag name="KSO_WM_SLIDE_ITEM_CNT" val="2"/>
  <p:tag name="KSO_WM_SLIDE_LAYOUT" val="a_d_f"/>
  <p:tag name="KSO_WM_SLIDE_LAYOUT_CNT" val="1_1_1"/>
  <p:tag name="KSO_WM_SLIDE_TYPE" val="text"/>
  <p:tag name="KSO_WM_BEAUTIFY_FLAG" val="#wm#"/>
  <p:tag name="KSO_WM_SLIDE_POSITION" val="122*101"/>
  <p:tag name="KSO_WM_SLIDE_SIZE" val="715*419"/>
</p:tagLst>
</file>

<file path=ppt/tags/tag110.xml><?xml version="1.0" encoding="utf-8"?>
<p:tagLst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111.xml><?xml version="1.0" encoding="utf-8"?>
<p:tagLst xmlns:p="http://schemas.openxmlformats.org/presentationml/2006/main">
  <p:tag name="KSO_WM_BEAUTIFY_FLAG" val="#wm#"/>
  <p:tag name="KSO_WM_TEMPLATE_CATEGORY" val="custom"/>
  <p:tag name="KSO_WM_TEMPLATE_INDEX" val="160564"/>
</p:tagLst>
</file>

<file path=ppt/tags/tag112.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113.xml><?xml version="1.0" encoding="utf-8"?>
<p:tagLst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114.xml><?xml version="1.0" encoding="utf-8"?>
<p:tagLst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115.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PageTitle"/>
  <p:tag name="MH_ORDER" val="PageTitle"/>
  <p:tag name="KSO_WM_UNIT_TYPE" val="a"/>
  <p:tag name="KSO_WM_UNIT_INDEX" val="1"/>
  <p:tag name="KSO_WM_UNIT_ID" val="custom160564_2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16.xml><?xml version="1.0" encoding="utf-8"?>
<p:tagLst xmlns:p="http://schemas.openxmlformats.org/presentationml/2006/main">
  <p:tag name="KSO_WM_TAG_VERSION" val="1.0"/>
  <p:tag name="KSO_WM_BEAUTIFY_FLAG" val="#wm#"/>
  <p:tag name="KSO_WM_TEMPLATE_CATEGORY" val="custom"/>
  <p:tag name="KSO_WM_TEMPLATE_INDEX" val="160564"/>
  <p:tag name="KSO_WM_UNIT_TYPE" val="d"/>
  <p:tag name="KSO_WM_UNIT_INDEX" val="1"/>
  <p:tag name="KSO_WM_UNIT_ID" val="custom160564_28*d*1"/>
  <p:tag name="KSO_WM_UNIT_CLEAR" val="0"/>
  <p:tag name="KSO_WM_UNIT_LAYERLEVEL" val="1"/>
  <p:tag name="KSO_WM_UNIT_VALUE" val="1274*1979"/>
  <p:tag name="KSO_WM_UNIT_HIGHLIGHT" val="0"/>
  <p:tag name="KSO_WM_UNIT_COMPATIBLE" val="0"/>
</p:tagLst>
</file>

<file path=ppt/tags/tag117.xml><?xml version="1.0" encoding="utf-8"?>
<p:tagLst xmlns:p="http://schemas.openxmlformats.org/presentationml/2006/main">
  <p:tag name="MH_TYPE" val="#NeiR#"/>
  <p:tag name="MH_NUMBER" val="1"/>
  <p:tag name="MH_CATEGORY" val="#TuWHP#"/>
  <p:tag name="MH_LAYOUT" val="SubTitle"/>
  <p:tag name="MH" val="20150923151412"/>
  <p:tag name="MH_LIBRARY" val="GRAPHIC"/>
  <p:tag name="KSO_WM_TEMPLATE_CATEGORY" val="custom"/>
  <p:tag name="KSO_WM_TEMPLATE_INDEX" val="160564"/>
  <p:tag name="KSO_WM_TAG_VERSION" val="1.0"/>
  <p:tag name="KSO_WM_SLIDE_ID" val="custom160564_28"/>
  <p:tag name="KSO_WM_SLIDE_INDEX" val="28"/>
  <p:tag name="KSO_WM_SLIDE_ITEM_CNT" val="2"/>
  <p:tag name="KSO_WM_SLIDE_LAYOUT" val="a_f_d"/>
  <p:tag name="KSO_WM_SLIDE_LAYOUT_CNT" val="1_1_1"/>
  <p:tag name="KSO_WM_SLIDE_TYPE" val="text"/>
  <p:tag name="KSO_WM_BEAUTIFY_FLAG" val="#wm#"/>
  <p:tag name="KSO_WM_SLIDE_POSITION" val="199*141"/>
  <p:tag name="KSO_WM_SLIDE_SIZE" val="562*362"/>
</p:tagLst>
</file>

<file path=ppt/tags/tag118.xml><?xml version="1.0" encoding="utf-8"?>
<p:tagLst xmlns:p="http://schemas.openxmlformats.org/presentationml/2006/main">
  <p:tag name="MH" val="20150923151546"/>
  <p:tag name="MH_LIBRARY" val="GRAPHIC"/>
  <p:tag name="MH_ORDER" val="矩形 2"/>
  <p:tag name="KSO_WM_TAG_VERSION" val="1.0"/>
  <p:tag name="KSO_WM_BEAUTIFY_FLAG" val="#wm#"/>
  <p:tag name="KSO_WM_UNIT_TYPE" val="i"/>
  <p:tag name="KSO_WM_UNIT_ID" val="custom160564_29*i*0"/>
  <p:tag name="KSO_WM_TEMPLATE_CATEGORY" val="custom"/>
  <p:tag name="KSO_WM_TEMPLATE_INDEX" val="160564"/>
  <p:tag name="KSO_WM_UNIT_INDEX" val="0"/>
</p:tagLst>
</file>

<file path=ppt/tags/tag119.xml><?xml version="1.0" encoding="utf-8"?>
<p:tagLst xmlns:p="http://schemas.openxmlformats.org/presentationml/2006/main">
  <p:tag name="MH" val="20150923151546"/>
  <p:tag name="MH_LIBRARY" val="GRAPHIC"/>
  <p:tag name="MH_ORDER" val="矩形 3"/>
  <p:tag name="KSO_WM_TAG_VERSION" val="1.0"/>
  <p:tag name="KSO_WM_BEAUTIFY_FLAG" val="#wm#"/>
  <p:tag name="KSO_WM_UNIT_TYPE" val="i"/>
  <p:tag name="KSO_WM_UNIT_ID" val="custom160564_29*i*1"/>
  <p:tag name="KSO_WM_TEMPLATE_CATEGORY" val="custom"/>
  <p:tag name="KSO_WM_TEMPLATE_INDEX" val="160564"/>
  <p:tag name="KSO_WM_UNIT_INDEX" val="1"/>
</p:tagLst>
</file>

<file path=ppt/tags/tag12.xml><?xml version="1.0" encoding="utf-8"?>
<p:tagLst xmlns:p="http://schemas.openxmlformats.org/presentationml/2006/main">
  <p:tag name="KSO_WM_TAG_VERSION" val="1.0"/>
  <p:tag name="KSO_WM_BEAUTIFY_FLAG" val="#wm#"/>
  <p:tag name="KSO_WM_UNIT_TYPE" val="i"/>
  <p:tag name="KSO_WM_UNIT_ID" val="custom160564_11*i*0"/>
  <p:tag name="KSO_WM_TEMPLATE_CATEGORY" val="custom"/>
  <p:tag name="KSO_WM_TEMPLATE_INDEX" val="160564"/>
  <p:tag name="KSO_WM_UNIT_INDEX" val="0"/>
</p:tagLst>
</file>

<file path=ppt/tags/tag120.xml><?xml version="1.0" encoding="utf-8"?>
<p:tagLst xmlns:p="http://schemas.openxmlformats.org/presentationml/2006/main">
  <p:tag name="MH" val="20150923151546"/>
  <p:tag name="MH_LIBRARY" val="GRAPHIC"/>
  <p:tag name="MH_ORDER" val="矩形 4"/>
  <p:tag name="KSO_WM_TAG_VERSION" val="1.0"/>
  <p:tag name="KSO_WM_BEAUTIFY_FLAG" val="#wm#"/>
  <p:tag name="KSO_WM_UNIT_TYPE" val="i"/>
  <p:tag name="KSO_WM_UNIT_ID" val="custom160564_29*i*2"/>
  <p:tag name="KSO_WM_TEMPLATE_CATEGORY" val="custom"/>
  <p:tag name="KSO_WM_TEMPLATE_INDEX" val="160564"/>
  <p:tag name="KSO_WM_UNIT_INDEX" val="2"/>
</p:tagLst>
</file>

<file path=ppt/tags/tag121.xml><?xml version="1.0" encoding="utf-8"?>
<p:tagLst xmlns:p="http://schemas.openxmlformats.org/presentationml/2006/main">
  <p:tag name="MH" val="20150923151546"/>
  <p:tag name="MH_LIBRARY" val="GRAPHIC"/>
  <p:tag name="MH_ORDER" val="矩形 5"/>
  <p:tag name="KSO_WM_TAG_VERSION" val="1.0"/>
  <p:tag name="KSO_WM_BEAUTIFY_FLAG" val="#wm#"/>
  <p:tag name="KSO_WM_UNIT_TYPE" val="i"/>
  <p:tag name="KSO_WM_UNIT_ID" val="custom160564_29*i*3"/>
  <p:tag name="KSO_WM_TEMPLATE_CATEGORY" val="custom"/>
  <p:tag name="KSO_WM_TEMPLATE_INDEX" val="160564"/>
  <p:tag name="KSO_WM_UNIT_INDEX" val="3"/>
</p:tagLst>
</file>

<file path=ppt/tags/tag122.xml><?xml version="1.0" encoding="utf-8"?>
<p:tagLst xmlns:p="http://schemas.openxmlformats.org/presentationml/2006/main">
  <p:tag name="MH" val="20150923151546"/>
  <p:tag name="MH_LIBRARY" val="GRAPHIC"/>
  <p:tag name="MH_ORDER" val="矩形 6"/>
  <p:tag name="KSO_WM_TAG_VERSION" val="1.0"/>
  <p:tag name="KSO_WM_BEAUTIFY_FLAG" val="#wm#"/>
  <p:tag name="KSO_WM_UNIT_TYPE" val="i"/>
  <p:tag name="KSO_WM_UNIT_ID" val="custom160564_29*i*4"/>
  <p:tag name="KSO_WM_TEMPLATE_CATEGORY" val="custom"/>
  <p:tag name="KSO_WM_TEMPLATE_INDEX" val="160564"/>
  <p:tag name="KSO_WM_UNIT_INDEX" val="4"/>
</p:tagLst>
</file>

<file path=ppt/tags/tag123.xml><?xml version="1.0" encoding="utf-8"?>
<p:tagLst xmlns:p="http://schemas.openxmlformats.org/presentationml/2006/main">
  <p:tag name="MH" val="20150923151546"/>
  <p:tag name="MH_LIBRARY" val="GRAPHIC"/>
  <p:tag name="KSO_WM_TEMPLATE_CATEGORY" val="custom"/>
  <p:tag name="KSO_WM_TEMPLATE_INDEX" val="160564"/>
  <p:tag name="KSO_WM_TAG_VERSION" val="1.0"/>
  <p:tag name="KSO_WM_SLIDE_ID" val="custom160564_29"/>
  <p:tag name="KSO_WM_SLIDE_INDEX" val="29"/>
  <p:tag name="KSO_WM_SLIDE_ITEM_CNT" val="0"/>
  <p:tag name="KSO_WM_SLIDE_TYPE" val="endPage"/>
  <p:tag name="KSO_WM_BEAUTIFY_FLAG" val="#wm#"/>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5"/>
  <p:tag name="KSO_WM_UNIT_TYPE" val="l_i"/>
  <p:tag name="KSO_WM_UNIT_INDEX" val="1_9"/>
  <p:tag name="KSO_WM_UNIT_ID" val="custom160564_11*l_i*1_9"/>
  <p:tag name="KSO_WM_UNIT_CLEAR" val="1"/>
  <p:tag name="KSO_WM_UNIT_LAYERLEVEL" val="1_1"/>
  <p:tag name="KSO_WM_DIAGRAM_GROUP_CODE" val="l1-1"/>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5"/>
  <p:tag name="KSO_WM_UNIT_TYPE" val="l_h_f"/>
  <p:tag name="KSO_WM_UNIT_INDEX" val="1_5_1"/>
  <p:tag name="KSO_WM_UNIT_ID" val="custom160564_11*l_h_f*1_5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10"/>
  <p:tag name="KSO_WM_UNIT_ID" val="custom160564_11*l_i*1_10"/>
  <p:tag name="KSO_WM_UNIT_CLEAR" val="1"/>
  <p:tag name="KSO_WM_UNIT_LAYERLEVEL" val="1_1"/>
  <p:tag name="KSO_WM_DIAGRAM_GROUP_CODE" val="l1-1"/>
</p:tagLst>
</file>

<file path=ppt/tags/tag16.xml><?xml version="1.0" encoding="utf-8"?>
<p:tagLst xmlns:p="http://schemas.openxmlformats.org/presentationml/2006/main">
  <p:tag name="KSO_WM_TAG_VERSION" val="1.0"/>
  <p:tag name="KSO_WM_BEAUTIFY_FLAG" val="#wm#"/>
  <p:tag name="KSO_WM_UNIT_TYPE" val="i"/>
  <p:tag name="KSO_WM_UNIT_ID" val="custom160564_11*i*7"/>
  <p:tag name="KSO_WM_TEMPLATE_CATEGORY" val="custom"/>
  <p:tag name="KSO_WM_TEMPLATE_INDEX" val="160564"/>
  <p:tag name="KSO_WM_UNIT_INDEX" val="7"/>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1"/>
  <p:tag name="KSO_WM_UNIT_TYPE" val="l_i"/>
  <p:tag name="KSO_WM_UNIT_INDEX" val="1_1"/>
  <p:tag name="KSO_WM_UNIT_ID" val="custom160564_11*l_i*1_1"/>
  <p:tag name="KSO_WM_UNIT_CLEAR" val="1"/>
  <p:tag name="KSO_WM_UNIT_LAYERLEVEL" val="1_1"/>
  <p:tag name="KSO_WM_DIAGRAM_GROUP_CODE" val="l1-1"/>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1"/>
  <p:tag name="KSO_WM_UNIT_TYPE" val="l_h_f"/>
  <p:tag name="KSO_WM_UNIT_INDEX" val="1_1_1"/>
  <p:tag name="KSO_WM_UNIT_ID" val="custom160564_11*l_h_f*1_1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2"/>
  <p:tag name="KSO_WM_UNIT_ID" val="custom160564_11*l_i*1_2"/>
  <p:tag name="KSO_WM_UNIT_CLEAR" val="1"/>
  <p:tag name="KSO_WM_UNIT_LAYERLEVEL" val="1_1"/>
  <p:tag name="KSO_WM_DIAGRAM_GROUP_CODE" val="l1-1"/>
</p:tagLst>
</file>

<file path=ppt/tags/tag2.xml><?xml version="1.0" encoding="utf-8"?>
<p:tagLst xmlns:p="http://schemas.openxmlformats.org/presentationml/2006/main">
  <p:tag name="MH" val="20150923145622"/>
  <p:tag name="MH_LIBRARY" val="GRAPHIC"/>
  <p:tag name="MH_ORDER" val="Straight Connector 13"/>
</p:tagLst>
</file>

<file path=ppt/tags/tag20.xml><?xml version="1.0" encoding="utf-8"?>
<p:tagLst xmlns:p="http://schemas.openxmlformats.org/presentationml/2006/main">
  <p:tag name="KSO_WM_TAG_VERSION" val="1.0"/>
  <p:tag name="KSO_WM_BEAUTIFY_FLAG" val="#wm#"/>
  <p:tag name="KSO_WM_UNIT_TYPE" val="i"/>
  <p:tag name="KSO_WM_UNIT_ID" val="custom160564_11*i*14"/>
  <p:tag name="KSO_WM_TEMPLATE_CATEGORY" val="custom"/>
  <p:tag name="KSO_WM_TEMPLATE_INDEX" val="160564"/>
  <p:tag name="KSO_WM_UNIT_INDEX" val="14"/>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2"/>
  <p:tag name="KSO_WM_UNIT_TYPE" val="l_i"/>
  <p:tag name="KSO_WM_UNIT_INDEX" val="1_3"/>
  <p:tag name="KSO_WM_UNIT_ID" val="custom160564_11*l_i*1_3"/>
  <p:tag name="KSO_WM_UNIT_CLEAR" val="1"/>
  <p:tag name="KSO_WM_UNIT_LAYERLEVEL" val="1_1"/>
  <p:tag name="KSO_WM_DIAGRAM_GROUP_CODE" val="l1-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2"/>
  <p:tag name="KSO_WM_UNIT_TYPE" val="l_h_f"/>
  <p:tag name="KSO_WM_UNIT_INDEX" val="1_2_1"/>
  <p:tag name="KSO_WM_UNIT_ID" val="custom160564_11*l_h_f*1_2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4"/>
  <p:tag name="KSO_WM_UNIT_ID" val="custom160564_11*l_i*1_4"/>
  <p:tag name="KSO_WM_UNIT_CLEAR" val="1"/>
  <p:tag name="KSO_WM_UNIT_LAYERLEVEL" val="1_1"/>
  <p:tag name="KSO_WM_DIAGRAM_GROUP_CODE" val="l1-1"/>
</p:tagLst>
</file>

<file path=ppt/tags/tag24.xml><?xml version="1.0" encoding="utf-8"?>
<p:tagLst xmlns:p="http://schemas.openxmlformats.org/presentationml/2006/main">
  <p:tag name="KSO_WM_TAG_VERSION" val="1.0"/>
  <p:tag name="KSO_WM_BEAUTIFY_FLAG" val="#wm#"/>
  <p:tag name="KSO_WM_UNIT_TYPE" val="i"/>
  <p:tag name="KSO_WM_UNIT_ID" val="custom160564_11*i*21"/>
  <p:tag name="KSO_WM_TEMPLATE_CATEGORY" val="custom"/>
  <p:tag name="KSO_WM_TEMPLATE_INDEX" val="160564"/>
  <p:tag name="KSO_WM_UNIT_INDEX" val="21"/>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3"/>
  <p:tag name="KSO_WM_UNIT_TYPE" val="l_i"/>
  <p:tag name="KSO_WM_UNIT_INDEX" val="1_5"/>
  <p:tag name="KSO_WM_UNIT_ID" val="custom160564_11*l_i*1_5"/>
  <p:tag name="KSO_WM_UNIT_CLEAR" val="1"/>
  <p:tag name="KSO_WM_UNIT_LAYERLEVEL" val="1_1"/>
  <p:tag name="KSO_WM_DIAGRAM_GROUP_CODE" val="l1-1"/>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3"/>
  <p:tag name="KSO_WM_UNIT_TYPE" val="l_h_f"/>
  <p:tag name="KSO_WM_UNIT_INDEX" val="1_3_1"/>
  <p:tag name="KSO_WM_UNIT_ID" val="custom160564_11*l_h_f*1_3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6"/>
  <p:tag name="KSO_WM_UNIT_ID" val="custom160564_11*l_i*1_6"/>
  <p:tag name="KSO_WM_UNIT_CLEAR" val="1"/>
  <p:tag name="KSO_WM_UNIT_LAYERLEVEL" val="1_1"/>
  <p:tag name="KSO_WM_DIAGRAM_GROUP_CODE" val="l1-1"/>
</p:tagLst>
</file>

<file path=ppt/tags/tag28.xml><?xml version="1.0" encoding="utf-8"?>
<p:tagLst xmlns:p="http://schemas.openxmlformats.org/presentationml/2006/main">
  <p:tag name="KSO_WM_TAG_VERSION" val="1.0"/>
  <p:tag name="KSO_WM_BEAUTIFY_FLAG" val="#wm#"/>
  <p:tag name="KSO_WM_UNIT_TYPE" val="i"/>
  <p:tag name="KSO_WM_UNIT_ID" val="custom160564_11*i*28"/>
  <p:tag name="KSO_WM_TEMPLATE_CATEGORY" val="custom"/>
  <p:tag name="KSO_WM_TEMPLATE_INDEX" val="160564"/>
  <p:tag name="KSO_WM_UNIT_INDEX" val="28"/>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4"/>
  <p:tag name="KSO_WM_UNIT_TYPE" val="l_i"/>
  <p:tag name="KSO_WM_UNIT_INDEX" val="1_7"/>
  <p:tag name="KSO_WM_UNIT_ID" val="custom160564_11*l_i*1_7"/>
  <p:tag name="KSO_WM_UNIT_CLEAR" val="1"/>
  <p:tag name="KSO_WM_UNIT_LAYERLEVEL" val="1_1"/>
  <p:tag name="KSO_WM_DIAGRAM_GROUP_CODE" val="l1-1"/>
</p:tagLst>
</file>

<file path=ppt/tags/tag3.xml><?xml version="1.0" encoding="utf-8"?>
<p:tagLst xmlns:p="http://schemas.openxmlformats.org/presentationml/2006/main">
  <p:tag name="KSO_WM_TAG_VERSION" val="1.0"/>
  <p:tag name="KSO_WM_TEMPLATE_CATEGORY" val="custom"/>
  <p:tag name="KSO_WM_TEMPLATE_INDEX" val="160564"/>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4"/>
  <p:tag name="KSO_WM_UNIT_TYPE" val="l_h_f"/>
  <p:tag name="KSO_WM_UNIT_INDEX" val="1_4_1"/>
  <p:tag name="KSO_WM_UNIT_ID" val="custom160564_11*l_h_f*1_4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8"/>
  <p:tag name="KSO_WM_UNIT_ID" val="custom160564_11*l_i*1_8"/>
  <p:tag name="KSO_WM_UNIT_CLEAR" val="1"/>
  <p:tag name="KSO_WM_UNIT_LAYERLEVEL" val="1_1"/>
  <p:tag name="KSO_WM_DIAGRAM_GROUP_CODE" val="l1-1"/>
</p:tagLst>
</file>

<file path=ppt/tags/tag32.xml><?xml version="1.0" encoding="utf-8"?>
<p:tagLst xmlns:p="http://schemas.openxmlformats.org/presentationml/2006/main">
  <p:tag name="KSO_WM_TAG_VERSION" val="1.0"/>
  <p:tag name="KSO_WM_BEAUTIFY_FLAG" val="#wm#"/>
  <p:tag name="KSO_WM_UNIT_TYPE" val="i"/>
  <p:tag name="KSO_WM_UNIT_ID" val="custom160564_11*i*35"/>
  <p:tag name="KSO_WM_TEMPLATE_CATEGORY" val="custom"/>
  <p:tag name="KSO_WM_TEMPLATE_INDEX" val="160564"/>
  <p:tag name="KSO_WM_UNIT_INDEX" val="35"/>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6"/>
  <p:tag name="KSO_WM_UNIT_TYPE" val="l_i"/>
  <p:tag name="KSO_WM_UNIT_INDEX" val="1_11"/>
  <p:tag name="KSO_WM_UNIT_ID" val="custom160564_11*l_i*1_11"/>
  <p:tag name="KSO_WM_UNIT_CLEAR" val="1"/>
  <p:tag name="KSO_WM_UNIT_LAYERLEVEL" val="1_1"/>
  <p:tag name="KSO_WM_DIAGRAM_GROUP_CODE" val="l1-1"/>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6"/>
  <p:tag name="KSO_WM_UNIT_TYPE" val="l_h_f"/>
  <p:tag name="KSO_WM_UNIT_INDEX" val="1_6_1"/>
  <p:tag name="KSO_WM_UNIT_ID" val="custom160564_11*l_h_f*1_6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12"/>
  <p:tag name="KSO_WM_UNIT_ID" val="custom160564_11*l_i*1_12"/>
  <p:tag name="KSO_WM_UNIT_CLEAR" val="1"/>
  <p:tag name="KSO_WM_UNIT_LAYERLEVEL" val="1_1"/>
  <p:tag name="KSO_WM_DIAGRAM_GROUP_CODE" val="l1-1"/>
</p:tagLst>
</file>

<file path=ppt/tags/tag36.xml><?xml version="1.0" encoding="utf-8"?>
<p:tagLst xmlns:p="http://schemas.openxmlformats.org/presentationml/2006/main">
  <p:tag name="MH" val="20150923145210"/>
  <p:tag name="MH_LIBRARY" val="CONTENTS"/>
  <p:tag name="MH_TYPE" val="OTHERS"/>
  <p:tag name="ID" val="553526"/>
  <p:tag name="KSO_WM_TAG_VERSION" val="1.0"/>
  <p:tag name="KSO_WM_BEAUTIFY_FLAG" val="#wm#"/>
  <p:tag name="KSO_WM_UNIT_TYPE" val="i"/>
  <p:tag name="KSO_WM_UNIT_ID" val="custom160564_11*i*42"/>
  <p:tag name="KSO_WM_TEMPLATE_CATEGORY" val="custom"/>
  <p:tag name="KSO_WM_TEMPLATE_INDEX" val="160564"/>
  <p:tag name="KSO_WM_UNIT_INDEX" val="42"/>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a"/>
  <p:tag name="KSO_WM_UNIT_INDEX" val="1"/>
  <p:tag name="KSO_WM_UNIT_ID" val="custom160564_11*a*1"/>
  <p:tag name="KSO_WM_UNIT_CLEAR" val="1"/>
  <p:tag name="KSO_WM_UNIT_LAYERLEVEL" val="1"/>
  <p:tag name="KSO_WM_UNIT_ISCONTENTSTITLE" val="1"/>
  <p:tag name="KSO_WM_UNIT_VALUE" val="5"/>
  <p:tag name="KSO_WM_UNIT_HIGHLIGHT" val="0"/>
  <p:tag name="KSO_WM_UNIT_COMPATIBLE" val="0"/>
  <p:tag name="KSO_WM_UNIT_BIND_DECORATION_IDS" val="custom160564_11*i*42"/>
  <p:tag name="KSO_WM_UNIT_PRESET_TEXT" val="目录"/>
</p:tagLst>
</file>

<file path=ppt/tags/tag38.xml><?xml version="1.0" encoding="utf-8"?>
<p:tagLst xmlns:p="http://schemas.openxmlformats.org/presentationml/2006/main">
  <p:tag name="KSO_WM_TAG_VERSION" val="1.0"/>
  <p:tag name="KSO_WM_BEAUTIFY_FLAG" val="#wm#"/>
  <p:tag name="KSO_WM_UNIT_TYPE" val="i"/>
  <p:tag name="KSO_WM_UNIT_ID" val="custom160564_11*i*7"/>
  <p:tag name="KSO_WM_TEMPLATE_CATEGORY" val="custom"/>
  <p:tag name="KSO_WM_TEMPLATE_INDEX" val="160564"/>
  <p:tag name="KSO_WM_UNIT_INDEX" val="7"/>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1"/>
  <p:tag name="KSO_WM_UNIT_TYPE" val="l_i"/>
  <p:tag name="KSO_WM_UNIT_INDEX" val="1_1"/>
  <p:tag name="KSO_WM_UNIT_ID" val="custom160564_11*l_i*1_1"/>
  <p:tag name="KSO_WM_UNIT_CLEAR" val="1"/>
  <p:tag name="KSO_WM_UNIT_LAYERLEVEL" val="1_1"/>
  <p:tag name="KSO_WM_DIAGRAM_GROUP_CODE" val="l1-1"/>
</p:tagLst>
</file>

<file path=ppt/tags/tag4.xml><?xml version="1.0" encoding="utf-8"?>
<p:tagLst xmlns:p="http://schemas.openxmlformats.org/presentationml/2006/main">
  <p:tag name="KSO_WM_TAG_VERSION" val="1.0"/>
  <p:tag name="KSO_WM_TEMPLATE_CATEGORY" val="custom"/>
  <p:tag name="KSO_WM_TEMPLATE_INDEX" val="160564"/>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1"/>
  <p:tag name="KSO_WM_UNIT_TYPE" val="l_h_f"/>
  <p:tag name="KSO_WM_UNIT_INDEX" val="1_1_1"/>
  <p:tag name="KSO_WM_UNIT_ID" val="custom160564_11*l_h_f*1_1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2"/>
  <p:tag name="KSO_WM_UNIT_ID" val="custom160564_11*l_i*1_2"/>
  <p:tag name="KSO_WM_UNIT_CLEAR" val="1"/>
  <p:tag name="KSO_WM_UNIT_LAYERLEVEL" val="1_1"/>
  <p:tag name="KSO_WM_DIAGRAM_GROUP_CODE" val="l1-1"/>
</p:tagLst>
</file>

<file path=ppt/tags/tag42.xml><?xml version="1.0" encoding="utf-8"?>
<p:tagLst xmlns:p="http://schemas.openxmlformats.org/presentationml/2006/main">
  <p:tag name="KSO_WM_TAG_VERSION" val="1.0"/>
  <p:tag name="KSO_WM_BEAUTIFY_FLAG" val="#wm#"/>
  <p:tag name="KSO_WM_UNIT_TYPE" val="i"/>
  <p:tag name="KSO_WM_UNIT_ID" val="custom160564_11*i*7"/>
  <p:tag name="KSO_WM_TEMPLATE_CATEGORY" val="custom"/>
  <p:tag name="KSO_WM_TEMPLATE_INDEX" val="160564"/>
  <p:tag name="KSO_WM_UNIT_INDEX" val="7"/>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1"/>
  <p:tag name="KSO_WM_UNIT_TYPE" val="l_i"/>
  <p:tag name="KSO_WM_UNIT_INDEX" val="1_1"/>
  <p:tag name="KSO_WM_UNIT_ID" val="custom160564_11*l_i*1_1"/>
  <p:tag name="KSO_WM_UNIT_CLEAR" val="1"/>
  <p:tag name="KSO_WM_UNIT_LAYERLEVEL" val="1_1"/>
  <p:tag name="KSO_WM_DIAGRAM_GROUP_CODE" val="l1-1"/>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1"/>
  <p:tag name="KSO_WM_UNIT_TYPE" val="l_h_f"/>
  <p:tag name="KSO_WM_UNIT_INDEX" val="1_1_1"/>
  <p:tag name="KSO_WM_UNIT_ID" val="custom160564_11*l_h_f*1_1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2"/>
  <p:tag name="KSO_WM_UNIT_ID" val="custom160564_11*l_i*1_2"/>
  <p:tag name="KSO_WM_UNIT_CLEAR" val="1"/>
  <p:tag name="KSO_WM_UNIT_LAYERLEVEL" val="1_1"/>
  <p:tag name="KSO_WM_DIAGRAM_GROUP_CODE" val="l1-1"/>
</p:tagLst>
</file>

<file path=ppt/tags/tag46.xml><?xml version="1.0" encoding="utf-8"?>
<p:tagLst xmlns:p="http://schemas.openxmlformats.org/presentationml/2006/main">
  <p:tag name="MH" val="20150923145210"/>
  <p:tag name="MH_LIBRARY" val="CONTENTS"/>
  <p:tag name="MH_AUTOCOLOR" val="TRUE"/>
  <p:tag name="MH_TYPE" val="CONTENTS"/>
  <p:tag name="ID" val="553526"/>
  <p:tag name="KSO_WM_TEMPLATE_CATEGORY" val="custom"/>
  <p:tag name="KSO_WM_TEMPLATE_INDEX" val="160564"/>
  <p:tag name="KSO_WM_TAG_VERSION" val="1.0"/>
  <p:tag name="KSO_WM_SLIDE_ID" val="custom160564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49.xml><?xml version="1.0" encoding="utf-8"?>
<p:tagLst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p="http://schemas.openxmlformats.org/presentationml/2006/main">
  <p:tag name="KSO_WM_BEAUTIFY_FLAG" val="#wm#"/>
  <p:tag name="KSO_WM_TEMPLATE_CATEGORY" val="custom"/>
  <p:tag name="KSO_WM_TEMPLATE_INDEX" val="160564"/>
</p:tagLst>
</file>

<file path=ppt/tags/tag51.xml><?xml version="1.0" encoding="utf-8"?>
<p:tagLst xmlns:p="http://schemas.openxmlformats.org/presentationml/2006/main">
  <p:tag name="KSO_WM_BEAUTIFY_FLAG" val="#wm#"/>
  <p:tag name="KSO_WM_TEMPLATE_CATEGORY" val="custom"/>
  <p:tag name="KSO_WM_TEMPLATE_INDEX" val="160564"/>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PageTitle"/>
  <p:tag name="MH_ORDER" val="PageTitle"/>
  <p:tag name="KSO_WM_UNIT_TYPE" val="a"/>
  <p:tag name="KSO_WM_UNIT_INDEX" val="1"/>
  <p:tag name="KSO_WM_UNIT_ID" val="custom160564_1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3.xml><?xml version="1.0" encoding="utf-8"?>
<p:tagLst xmlns:p="http://schemas.openxmlformats.org/presentationml/2006/main">
  <p:tag name="MH_TYPE" val="#NeiR#"/>
  <p:tag name="MH_NUMBER" val="4"/>
  <p:tag name="MH_CATEGORY" val="#BingLLB#"/>
  <p:tag name="MH_LAYOUT" val="SubTitle"/>
  <p:tag name="MH" val="20150923145735"/>
  <p:tag name="MH_LIBRARY" val="GRAPHIC"/>
  <p:tag name="KSO_WM_TEMPLATE_CATEGORY" val="custom"/>
  <p:tag name="KSO_WM_TEMPLATE_INDEX" val="160564"/>
  <p:tag name="KSO_WM_TAG_VERSION" val="1.0"/>
  <p:tag name="KSO_WM_SLIDE_ID" val="custom160564_13"/>
  <p:tag name="KSO_WM_SLIDE_INDEX" val="13"/>
  <p:tag name="KSO_WM_SLIDE_ITEM_CNT" val="1"/>
  <p:tag name="KSO_WM_SLIDE_LAYOUT" val="a_l"/>
  <p:tag name="KSO_WM_SLIDE_LAYOUT_CNT" val="1_1"/>
  <p:tag name="KSO_WM_SLIDE_TYPE" val="text"/>
  <p:tag name="KSO_WM_BEAUTIFY_FLAG" val="#wm#"/>
  <p:tag name="KSO_WM_SLIDE_POSITION" val="296*272"/>
  <p:tag name="KSO_WM_SLIDE_SIZE" val="368*56"/>
  <p:tag name="KSO_WM_DIAGRAM_GROUP_CODE" val="l1-2"/>
</p:tagLst>
</file>

<file path=ppt/tags/tag54.xml><?xml version="1.0" encoding="utf-8"?>
<p:tagLst xmlns:p="http://schemas.openxmlformats.org/presentationml/2006/main">
  <p:tag name="KSO_WM_BEAUTIFY_FLAG" val="#wm#"/>
  <p:tag name="KSO_WM_TEMPLATE_CATEGORY" val="custom"/>
  <p:tag name="KSO_WM_TEMPLATE_INDEX" val="160564"/>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PageTitle"/>
  <p:tag name="MH_ORDER" val="PageTitle"/>
  <p:tag name="KSO_WM_UNIT_TYPE" val="a"/>
  <p:tag name="KSO_WM_UNIT_INDEX" val="1"/>
  <p:tag name="KSO_WM_UNIT_ID" val="custom160564_14*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6.xml><?xml version="1.0" encoding="utf-8"?>
<p:tagLst xmlns:p="http://schemas.openxmlformats.org/presentationml/2006/main">
  <p:tag name="MH_TYPE" val="#NeiR#"/>
  <p:tag name="MH_NUMBER" val="4"/>
  <p:tag name="MH_CATEGORY" val="#BingLLB#"/>
  <p:tag name="MH_LAYOUT" val="SubTitle"/>
  <p:tag name="MH" val="20150923145735"/>
  <p:tag name="MH_LIBRARY" val="GRAPHIC"/>
  <p:tag name="KSO_WM_TEMPLATE_CATEGORY" val="custom"/>
  <p:tag name="KSO_WM_TEMPLATE_INDEX" val="160564"/>
  <p:tag name="KSO_WM_TAG_VERSION" val="1.0"/>
  <p:tag name="KSO_WM_SLIDE_ID" val="custom160564_14"/>
  <p:tag name="KSO_WM_SLIDE_INDEX" val="14"/>
  <p:tag name="KSO_WM_SLIDE_ITEM_CNT" val="2"/>
  <p:tag name="KSO_WM_SLIDE_LAYOUT" val="a_l"/>
  <p:tag name="KSO_WM_SLIDE_LAYOUT_CNT" val="1_1"/>
  <p:tag name="KSO_WM_SLIDE_TYPE" val="text"/>
  <p:tag name="KSO_WM_BEAUTIFY_FLAG" val="#wm#"/>
  <p:tag name="KSO_WM_SLIDE_POSITION" val="128*207"/>
  <p:tag name="KSO_WM_SLIDE_SIZE" val="704*210"/>
  <p:tag name="KSO_WM_DIAGRAM_GROUP_CODE" val="l1-2"/>
</p:tagLst>
</file>

<file path=ppt/tags/tag57.xml><?xml version="1.0" encoding="utf-8"?>
<p:tagLst xmlns:p="http://schemas.openxmlformats.org/presentationml/2006/main">
  <p:tag name="KSO_WM_BEAUTIFY_FLAG" val="#wm#"/>
  <p:tag name="KSO_WM_TEMPLATE_CATEGORY" val="custom"/>
  <p:tag name="KSO_WM_TEMPLATE_INDEX" val="160564"/>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564"/>
  <p:tag name="KSO_WM_UNIT_TYPE" val="b"/>
  <p:tag name="KSO_WM_UNIT_INDEX" val="1"/>
  <p:tag name="KSO_WM_UNIT_ID" val="custom160564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60.xml><?xml version="1.0" encoding="utf-8"?>
<p:tagLst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61.xml><?xml version="1.0" encoding="utf-8"?>
<p:tagLst xmlns:p="http://schemas.openxmlformats.org/presentationml/2006/main">
  <p:tag name="KSO_WM_TAG_VERSION" val="1.0"/>
  <p:tag name="KSO_WM_BEAUTIFY_FLAG" val="#wm#"/>
  <p:tag name="KSO_WM_UNIT_TYPE" val="i"/>
  <p:tag name="KSO_WM_UNIT_ID" val="custom160564_19*i*0"/>
  <p:tag name="KSO_WM_TEMPLATE_CATEGORY" val="custom"/>
  <p:tag name="KSO_WM_TEMPLATE_INDEX" val="160564"/>
  <p:tag name="KSO_WM_UNIT_INDEX" val="0"/>
</p:tagLst>
</file>

<file path=ppt/tags/tag62.xml><?xml version="1.0" encoding="utf-8"?>
<p:tagLst xmlns:p="http://schemas.openxmlformats.org/presentationml/2006/main">
  <p:tag name="MH" val="20150923150227"/>
  <p:tag name="MH_LIBRARY" val="GRAPHIC"/>
  <p:tag name="MH_TYPE" val="Other"/>
  <p:tag name="MH_ORDER" val="1"/>
  <p:tag name="KSO_WM_TAG_VERSION" val="1.0"/>
  <p:tag name="KSO_WM_BEAUTIFY_FLAG" val="#wm#"/>
  <p:tag name="KSO_WM_UNIT_TYPE" val="i"/>
  <p:tag name="KSO_WM_UNIT_ID" val="custom160564_19*i*5"/>
  <p:tag name="KSO_WM_TEMPLATE_CATEGORY" val="custom"/>
  <p:tag name="KSO_WM_TEMPLATE_INDEX" val="160564"/>
  <p:tag name="KSO_WM_UNIT_INDEX" val="5"/>
</p:tagLst>
</file>

<file path=ppt/tags/tag63.xml><?xml version="1.0" encoding="utf-8"?>
<p:tagLst xmlns:p="http://schemas.openxmlformats.org/presentationml/2006/main">
  <p:tag name="MH" val="20150923150227"/>
  <p:tag name="MH_LIBRARY" val="GRAPHIC"/>
  <p:tag name="MH_TYPE" val="Other"/>
  <p:tag name="MH_ORDER" val="3"/>
  <p:tag name="KSO_WM_TAG_VERSION" val="1.0"/>
  <p:tag name="KSO_WM_BEAUTIFY_FLAG" val="#wm#"/>
  <p:tag name="KSO_WM_UNIT_TYPE" val="i"/>
  <p:tag name="KSO_WM_UNIT_ID" val="custom160564_19*i*6"/>
  <p:tag name="KSO_WM_TEMPLATE_CATEGORY" val="custom"/>
  <p:tag name="KSO_WM_TEMPLATE_INDEX" val="160564"/>
  <p:tag name="KSO_WM_UNIT_INDEX" val="6"/>
</p:tagLst>
</file>

<file path=ppt/tags/tag64.xml><?xml version="1.0" encoding="utf-8"?>
<p:tagLst xmlns:p="http://schemas.openxmlformats.org/presentationml/2006/main">
  <p:tag name="MH" val="20150923150227"/>
  <p:tag name="MH_LIBRARY" val="GRAPHIC"/>
  <p:tag name="MH_TYPE" val="Other"/>
  <p:tag name="MH_ORDER" val="4"/>
  <p:tag name="KSO_WM_TAG_VERSION" val="1.0"/>
  <p:tag name="KSO_WM_BEAUTIFY_FLAG" val="#wm#"/>
  <p:tag name="KSO_WM_UNIT_TYPE" val="i"/>
  <p:tag name="KSO_WM_UNIT_ID" val="custom160564_19*i*7"/>
  <p:tag name="KSO_WM_TEMPLATE_CATEGORY" val="custom"/>
  <p:tag name="KSO_WM_TEMPLATE_INDEX" val="160564"/>
  <p:tag name="KSO_WM_UNIT_INDEX" val="7"/>
</p:tagLst>
</file>

<file path=ppt/tags/tag65.xml><?xml version="1.0" encoding="utf-8"?>
<p:tagLst xmlns:p="http://schemas.openxmlformats.org/presentationml/2006/main">
  <p:tag name="MH" val="20150923150227"/>
  <p:tag name="MH_LIBRARY" val="GRAPHIC"/>
  <p:tag name="MH_TYPE" val="Other"/>
  <p:tag name="MH_ORDER" val="5"/>
  <p:tag name="KSO_WM_TAG_VERSION" val="1.0"/>
  <p:tag name="KSO_WM_BEAUTIFY_FLAG" val="#wm#"/>
  <p:tag name="KSO_WM_UNIT_TYPE" val="i"/>
  <p:tag name="KSO_WM_UNIT_ID" val="custom160564_19*i*8"/>
  <p:tag name="KSO_WM_TEMPLATE_CATEGORY" val="custom"/>
  <p:tag name="KSO_WM_TEMPLATE_INDEX" val="160564"/>
  <p:tag name="KSO_WM_UNIT_INDEX" val="8"/>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9*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564"/>
  <p:tag name="KSO_WM_UNIT_TYPE" val="f"/>
  <p:tag name="KSO_WM_UNIT_INDEX" val="1"/>
  <p:tag name="KSO_WM_UNIT_ID" val="custom160564_19*f*1"/>
  <p:tag name="KSO_WM_UNIT_CLEAR" val="1"/>
  <p:tag name="KSO_WM_UNIT_LAYERLEVEL" val="1"/>
  <p:tag name="KSO_WM_UNIT_VALUE" val="143"/>
  <p:tag name="KSO_WM_UNIT_HIGHLIGHT" val="0"/>
  <p:tag name="KSO_WM_UNIT_COMPATIBLE" val="0"/>
  <p:tag name="KSO_WM_UNIT_PRESET_TEXT_INDEX" val="5"/>
  <p:tag name="KSO_WM_UNIT_PRESET_TEXT_LEN" val="232"/>
</p:tagLst>
</file>

<file path=ppt/tags/tag68.xml><?xml version="1.0" encoding="utf-8"?>
<p:tagLst xmlns:p="http://schemas.openxmlformats.org/presentationml/2006/main">
  <p:tag name="MH_TYPE" val="#NeiR#"/>
  <p:tag name="MH_NUMBER" val="1"/>
  <p:tag name="MH_CATEGORY" val="#QiTTB#"/>
  <p:tag name="MH_LAYOUT" val="SubTitleText"/>
  <p:tag name="MH" val="20150923150227"/>
  <p:tag name="MH_LIBRARY" val="GRAPHIC"/>
  <p:tag name="KSO_WM_TEMPLATE_CATEGORY" val="custom"/>
  <p:tag name="KSO_WM_TEMPLATE_INDEX" val="160564"/>
  <p:tag name="KSO_WM_TAG_VERSION" val="1.0"/>
  <p:tag name="KSO_WM_SLIDE_ID" val="custom160564_19"/>
  <p:tag name="KSO_WM_SLIDE_INDEX" val="19"/>
  <p:tag name="KSO_WM_SLIDE_ITEM_CNT" val="1"/>
  <p:tag name="KSO_WM_SLIDE_LAYOUT" val="a_f"/>
  <p:tag name="KSO_WM_SLIDE_LAYOUT_CNT" val="1_1"/>
  <p:tag name="KSO_WM_SLIDE_TYPE" val="text"/>
  <p:tag name="KSO_WM_BEAUTIFY_FLAG" val="#wm#"/>
  <p:tag name="KSO_WM_SLIDE_POSITION" val="491*182"/>
  <p:tag name="KSO_WM_SLIDE_SIZE" val="342*304"/>
</p:tagLst>
</file>

<file path=ppt/tags/tag69.xml><?xml version="1.0" encoding="utf-8"?>
<p:tagLst xmlns:p="http://schemas.openxmlformats.org/presentationml/2006/main">
  <p:tag name="MH" val="20150923150227"/>
  <p:tag name="MH_LIBRARY" val="GRAPHIC"/>
  <p:tag name="MH_TYPE" val="Other"/>
  <p:tag name="MH_ORDER" val="1"/>
  <p:tag name="KSO_WM_TAG_VERSION" val="1.0"/>
  <p:tag name="KSO_WM_BEAUTIFY_FLAG" val="#wm#"/>
  <p:tag name="KSO_WM_UNIT_TYPE" val="i"/>
  <p:tag name="KSO_WM_UNIT_ID" val="custom160564_20*i*0"/>
  <p:tag name="KSO_WM_TEMPLATE_CATEGORY" val="custom"/>
  <p:tag name="KSO_WM_TEMPLATE_INDEX" val="160564"/>
  <p:tag name="KSO_WM_UNIT_INDEX" val="0"/>
</p:tagLst>
</file>

<file path=ppt/tags/tag7.xml><?xml version="1.0" encoding="utf-8"?>
<p:tagLst xmlns:p="http://schemas.openxmlformats.org/presentationml/2006/main">
  <p:tag name="KSO_WM_TEMPLATE_THUMBS_INDEX" val="1、4、5、8、12、16、19、25、27、28、29"/>
  <p:tag name="KSO_WM_TEMPLATE_CATEGORY" val="custom"/>
  <p:tag name="KSO_WM_TEMPLATE_INDEX" val="160564"/>
  <p:tag name="KSO_WM_TAG_VERSION" val="1.0"/>
  <p:tag name="KSO_WM_SLIDE_ID" val="custom160564_1"/>
  <p:tag name="KSO_WM_SLIDE_INDEX" val="1"/>
  <p:tag name="KSO_WM_SLIDE_ITEM_CNT" val="2"/>
  <p:tag name="KSO_WM_SLIDE_LAYOUT" val="a_b"/>
  <p:tag name="KSO_WM_SLIDE_LAYOUT_CNT" val="1_1"/>
  <p:tag name="KSO_WM_SLIDE_TYPE" val="title"/>
  <p:tag name="KSO_WM_BEAUTIFY_FLAG" val="#wm#"/>
</p:tagLst>
</file>

<file path=ppt/tags/tag70.xml><?xml version="1.0" encoding="utf-8"?>
<p:tagLst xmlns:p="http://schemas.openxmlformats.org/presentationml/2006/main">
  <p:tag name="MH" val="20150923150227"/>
  <p:tag name="MH_LIBRARY" val="GRAPHIC"/>
  <p:tag name="MH_TYPE" val="Other"/>
  <p:tag name="MH_ORDER" val="5"/>
  <p:tag name="KSO_WM_TAG_VERSION" val="1.0"/>
  <p:tag name="KSO_WM_BEAUTIFY_FLAG" val="#wm#"/>
  <p:tag name="KSO_WM_UNIT_TYPE" val="i"/>
  <p:tag name="KSO_WM_UNIT_ID" val="custom160564_20*i*1"/>
  <p:tag name="KSO_WM_TEMPLATE_CATEGORY" val="custom"/>
  <p:tag name="KSO_WM_TEMPLATE_INDEX" val="160564"/>
  <p:tag name="KSO_WM_UNIT_INDEX" val="1"/>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20*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2.xml><?xml version="1.0" encoding="utf-8"?>
<p:tagLst xmlns:p="http://schemas.openxmlformats.org/presentationml/2006/main">
  <p:tag name="MH" val="20150923150227"/>
  <p:tag name="MH_LIBRARY" val="GRAPHIC"/>
  <p:tag name="MH_TYPE" val="Other"/>
  <p:tag name="MH_ORDER" val="1"/>
  <p:tag name="KSO_WM_TAG_VERSION" val="1.0"/>
  <p:tag name="KSO_WM_BEAUTIFY_FLAG" val="#wm#"/>
  <p:tag name="KSO_WM_UNIT_TYPE" val="i"/>
  <p:tag name="KSO_WM_UNIT_ID" val="custom160564_20*i*5"/>
  <p:tag name="KSO_WM_TEMPLATE_CATEGORY" val="custom"/>
  <p:tag name="KSO_WM_TEMPLATE_INDEX" val="160564"/>
  <p:tag name="KSO_WM_UNIT_INDEX" val="5"/>
</p:tagLst>
</file>

<file path=ppt/tags/tag73.xml><?xml version="1.0" encoding="utf-8"?>
<p:tagLst xmlns:p="http://schemas.openxmlformats.org/presentationml/2006/main">
  <p:tag name="MH" val="20150923150227"/>
  <p:tag name="MH_LIBRARY" val="GRAPHIC"/>
  <p:tag name="MH_TYPE" val="Other"/>
  <p:tag name="MH_ORDER" val="5"/>
  <p:tag name="KSO_WM_TAG_VERSION" val="1.0"/>
  <p:tag name="KSO_WM_BEAUTIFY_FLAG" val="#wm#"/>
  <p:tag name="KSO_WM_UNIT_TYPE" val="i"/>
  <p:tag name="KSO_WM_UNIT_ID" val="custom160564_20*i*6"/>
  <p:tag name="KSO_WM_TEMPLATE_CATEGORY" val="custom"/>
  <p:tag name="KSO_WM_TEMPLATE_INDEX" val="160564"/>
  <p:tag name="KSO_WM_UNIT_INDEX" val="6"/>
</p:tagLst>
</file>

<file path=ppt/tags/tag74.xml><?xml version="1.0" encoding="utf-8"?>
<p:tagLst xmlns:p="http://schemas.openxmlformats.org/presentationml/2006/main">
  <p:tag name="MH_TYPE" val="#NeiR#"/>
  <p:tag name="MH_NUMBER" val="1"/>
  <p:tag name="MH_CATEGORY" val="#QiTTB#"/>
  <p:tag name="MH_LAYOUT" val="SubTitleText"/>
  <p:tag name="MH" val="20150923150227"/>
  <p:tag name="MH_LIBRARY" val="GRAPHIC"/>
  <p:tag name="KSO_WM_TEMPLATE_CATEGORY" val="custom"/>
  <p:tag name="KSO_WM_TEMPLATE_INDEX" val="160564"/>
  <p:tag name="KSO_WM_TAG_VERSION" val="1.0"/>
  <p:tag name="KSO_WM_SLIDE_ID" val="custom160564_20"/>
  <p:tag name="KSO_WM_SLIDE_INDEX" val="20"/>
  <p:tag name="KSO_WM_SLIDE_ITEM_CNT" val="2"/>
  <p:tag name="KSO_WM_SLIDE_LAYOUT" val="a_f"/>
  <p:tag name="KSO_WM_SLIDE_LAYOUT_CNT" val="1_2"/>
  <p:tag name="KSO_WM_SLIDE_TYPE" val="text"/>
  <p:tag name="KSO_WM_BEAUTIFY_FLAG" val="#wm#"/>
  <p:tag name="KSO_WM_SLIDE_POSITION" val="138*209"/>
  <p:tag name="KSO_WM_SLIDE_SIZE" val="698*263"/>
</p:tagLst>
</file>

<file path=ppt/tags/tag75.xml><?xml version="1.0" encoding="utf-8"?>
<p:tagLst xmlns:p="http://schemas.openxmlformats.org/presentationml/2006/main">
  <p:tag name="KSO_WM_BEAUTIFY_FLAG" val="#wm#"/>
  <p:tag name="KSO_WM_TEMPLATE_CATEGORY" val="custom"/>
  <p:tag name="KSO_WM_TEMPLATE_INDEX" val="160564"/>
</p:tagLst>
</file>

<file path=ppt/tags/tag76.xml><?xml version="1.0" encoding="utf-8"?>
<p:tagLst xmlns:p="http://schemas.openxmlformats.org/presentationml/2006/main">
  <p:tag name="KSO_WM_BEAUTIFY_FLAG" val="#wm#"/>
  <p:tag name="KSO_WM_TEMPLATE_CATEGORY" val="custom"/>
  <p:tag name="KSO_WM_TEMPLATE_INDEX" val="160564"/>
</p:tagLst>
</file>

<file path=ppt/tags/tag77.xml><?xml version="1.0" encoding="utf-8"?>
<p:tagLst xmlns:p="http://schemas.openxmlformats.org/presentationml/2006/main">
  <p:tag name="KSO_WM_BEAUTIFY_FLAG" val="#wm#"/>
  <p:tag name="KSO_WM_TEMPLATE_CATEGORY" val="custom"/>
  <p:tag name="KSO_WM_TEMPLATE_INDEX" val="160564"/>
</p:tagLst>
</file>

<file path=ppt/tags/tag78.xml><?xml version="1.0" encoding="utf-8"?>
<p:tagLst xmlns:p="http://schemas.openxmlformats.org/presentationml/2006/main">
  <p:tag name="KSO_WM_BEAUTIFY_FLAG" val="#wm#"/>
  <p:tag name="KSO_WM_TEMPLATE_CATEGORY" val="custom"/>
  <p:tag name="KSO_WM_TEMPLATE_INDEX" val="160564"/>
</p:tagLst>
</file>

<file path=ppt/tags/tag79.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564"/>
  <p:tag name="KSO_WM_UNIT_TYPE" val="d"/>
  <p:tag name="KSO_WM_UNIT_INDEX" val="1"/>
  <p:tag name="KSO_WM_UNIT_ID" val="custom160564_5*d*1"/>
  <p:tag name="KSO_WM_UNIT_CLEAR" val="0"/>
  <p:tag name="KSO_WM_UNIT_LAYERLEVEL" val="1"/>
  <p:tag name="KSO_WM_UNIT_VALUE" val="1261*2521"/>
  <p:tag name="KSO_WM_UNIT_HIGHLIGHT" val="0"/>
  <p:tag name="KSO_WM_UNIT_COMPATIBLE" val="0"/>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81.xml><?xml version="1.0" encoding="utf-8"?>
<p:tagLst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82.xml><?xml version="1.0" encoding="utf-8"?>
<p:tagLst xmlns:p="http://schemas.openxmlformats.org/presentationml/2006/main">
  <p:tag name="KSO_WM_BEAUTIFY_FLAG" val="#wm#"/>
  <p:tag name="KSO_WM_TEMPLATE_CATEGORY" val="custom"/>
  <p:tag name="KSO_WM_TEMPLATE_INDEX" val="160564"/>
</p:tagLst>
</file>

<file path=ppt/tags/tag83.xml><?xml version="1.0" encoding="utf-8"?>
<p:tagLst xmlns:p="http://schemas.openxmlformats.org/presentationml/2006/main">
  <p:tag name="KSO_WM_BEAUTIFY_FLAG" val="#wm#"/>
  <p:tag name="KSO_WM_TEMPLATE_CATEGORY" val="custom"/>
  <p:tag name="KSO_WM_TEMPLATE_INDEX" val="160564"/>
</p:tagLst>
</file>

<file path=ppt/tags/tag84.xml><?xml version="1.0" encoding="utf-8"?>
<p:tagLst xmlns:p="http://schemas.openxmlformats.org/presentationml/2006/main">
  <p:tag name="KSO_WM_BEAUTIFY_FLAG" val="#wm#"/>
  <p:tag name="KSO_WM_TEMPLATE_CATEGORY" val="custom"/>
  <p:tag name="KSO_WM_TEMPLATE_INDEX" val="160564"/>
</p:tagLst>
</file>

<file path=ppt/tags/tag85.xml><?xml version="1.0" encoding="utf-8"?>
<p:tagLst xmlns:p="http://schemas.openxmlformats.org/presentationml/2006/main">
  <p:tag name="KSO_WM_BEAUTIFY_FLAG" val="#wm#"/>
  <p:tag name="KSO_WM_TEMPLATE_CATEGORY" val="custom"/>
  <p:tag name="KSO_WM_TEMPLATE_INDEX" val="160564"/>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88.xml><?xml version="1.0" encoding="utf-8"?>
<p:tagLst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89.xml><?xml version="1.0" encoding="utf-8"?>
<p:tagLst xmlns:p="http://schemas.openxmlformats.org/presentationml/2006/main">
  <p:tag name="KSO_WM_BEAUTIFY_FLAG" val="#wm#"/>
  <p:tag name="KSO_WM_TEMPLATE_CATEGORY" val="custom"/>
  <p:tag name="KSO_WM_TEMPLATE_INDEX" val="160564"/>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90.xml><?xml version="1.0" encoding="utf-8"?>
<p:tagLst xmlns:p="http://schemas.openxmlformats.org/presentationml/2006/main">
  <p:tag name="KSO_WM_BEAUTIFY_FLAG" val="#wm#"/>
  <p:tag name="KSO_WM_TEMPLATE_CATEGORY" val="custom"/>
  <p:tag name="KSO_WM_TEMPLATE_INDEX" val="160564"/>
</p:tagLst>
</file>

<file path=ppt/tags/tag91.xml><?xml version="1.0" encoding="utf-8"?>
<p:tagLst xmlns:p="http://schemas.openxmlformats.org/presentationml/2006/main">
  <p:tag name="KSO_WM_BEAUTIFY_FLAG" val="#wm#"/>
  <p:tag name="KSO_WM_TEMPLATE_CATEGORY" val="custom"/>
  <p:tag name="KSO_WM_TEMPLATE_INDEX" val="160564"/>
</p:tagLst>
</file>

<file path=ppt/tags/tag92.xml><?xml version="1.0" encoding="utf-8"?>
<p:tagLst xmlns:p="http://schemas.openxmlformats.org/presentationml/2006/main">
  <p:tag name="KSO_WM_BEAUTIFY_FLAG" val="#wm#"/>
  <p:tag name="KSO_WM_TEMPLATE_CATEGORY" val="custom"/>
  <p:tag name="KSO_WM_TEMPLATE_INDEX" val="160564"/>
</p:tagLst>
</file>

<file path=ppt/tags/tag93.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94.xml><?xml version="1.0" encoding="utf-8"?>
<p:tagLst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95.xml><?xml version="1.0" encoding="utf-8"?>
<p:tagLst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96.xml><?xml version="1.0" encoding="utf-8"?>
<p:tagLst xmlns:p="http://schemas.openxmlformats.org/presentationml/2006/main">
  <p:tag name="KSO_WM_BEAUTIFY_FLAG" val="#wm#"/>
  <p:tag name="KSO_WM_TEMPLATE_CATEGORY" val="custom"/>
  <p:tag name="KSO_WM_TEMPLATE_INDEX" val="160564"/>
</p:tagLst>
</file>

<file path=ppt/tags/tag97.xml><?xml version="1.0" encoding="utf-8"?>
<p:tagLst xmlns:p="http://schemas.openxmlformats.org/presentationml/2006/main">
  <p:tag name="KSO_WM_BEAUTIFY_FLAG" val="#wm#"/>
  <p:tag name="KSO_WM_TEMPLATE_CATEGORY" val="custom"/>
  <p:tag name="KSO_WM_TEMPLATE_INDEX" val="160564"/>
</p:tagLst>
</file>

<file path=ppt/tags/tag98.xml><?xml version="1.0" encoding="utf-8"?>
<p:tagLst xmlns:p="http://schemas.openxmlformats.org/presentationml/2006/main">
  <p:tag name="KSO_WM_BEAUTIFY_FLAG" val="#wm#"/>
  <p:tag name="KSO_WM_TEMPLATE_CATEGORY" val="custom"/>
  <p:tag name="KSO_WM_TEMPLATE_INDEX" val="160564"/>
</p:tagLst>
</file>

<file path=ppt/tags/tag99.xml><?xml version="1.0" encoding="utf-8"?>
<p:tagLst xmlns:p="http://schemas.openxmlformats.org/presentationml/2006/main">
  <p:tag name="KSO_WM_BEAUTIFY_FLAG" val="#wm#"/>
  <p:tag name="KSO_WM_TEMPLATE_CATEGORY" val="custom"/>
  <p:tag name="KSO_WM_TEMPLATE_INDEX" val="160564"/>
</p:tagLst>
</file>

<file path=ppt/theme/theme1.xml><?xml version="1.0" encoding="utf-8"?>
<a:theme xmlns:a="http://schemas.openxmlformats.org/drawingml/2006/main" name="A000120140530A99PPBG">
  <a:themeElements>
    <a:clrScheme name="160564">
      <a:dk1>
        <a:srgbClr val="2F2F2F"/>
      </a:dk1>
      <a:lt1>
        <a:srgbClr val="F7F7F7"/>
      </a:lt1>
      <a:dk2>
        <a:srgbClr val="FFFFFF"/>
      </a:dk2>
      <a:lt2>
        <a:srgbClr val="5F5F5F"/>
      </a:lt2>
      <a:accent1>
        <a:srgbClr val="00BE9C"/>
      </a:accent1>
      <a:accent2>
        <a:srgbClr val="EC9126"/>
      </a:accent2>
      <a:accent3>
        <a:srgbClr val="CFBA21"/>
      </a:accent3>
      <a:accent4>
        <a:srgbClr val="00B0F0"/>
      </a:accent4>
      <a:accent5>
        <a:srgbClr val="009A79"/>
      </a:accent5>
      <a:accent6>
        <a:srgbClr val="AFB2B4"/>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160564">
    <a:dk1>
      <a:srgbClr val="2F2F2F"/>
    </a:dk1>
    <a:lt1>
      <a:srgbClr val="F7F7F7"/>
    </a:lt1>
    <a:dk2>
      <a:srgbClr val="FFFFFF"/>
    </a:dk2>
    <a:lt2>
      <a:srgbClr val="5F5F5F"/>
    </a:lt2>
    <a:accent1>
      <a:srgbClr val="00BE9C"/>
    </a:accent1>
    <a:accent2>
      <a:srgbClr val="EC9126"/>
    </a:accent2>
    <a:accent3>
      <a:srgbClr val="CFBA21"/>
    </a:accent3>
    <a:accent4>
      <a:srgbClr val="00B0F0"/>
    </a:accent4>
    <a:accent5>
      <a:srgbClr val="009A79"/>
    </a:accent5>
    <a:accent6>
      <a:srgbClr val="AFB2B4"/>
    </a:accent6>
    <a:hlink>
      <a:srgbClr val="00B0F0"/>
    </a:hlink>
    <a:folHlink>
      <a:srgbClr val="AFB2B4"/>
    </a:folHlink>
  </a:clr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2414</Words>
  <Application>WPS 演示</Application>
  <PresentationFormat>宽屏</PresentationFormat>
  <Paragraphs>279</Paragraphs>
  <Slides>43</Slides>
  <Notes>29</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39</vt:i4>
      </vt:variant>
      <vt:variant>
        <vt:lpstr>幻灯片标题</vt:lpstr>
      </vt:variant>
      <vt:variant>
        <vt:i4>43</vt:i4>
      </vt:variant>
    </vt:vector>
  </HeadingPairs>
  <TitlesOfParts>
    <vt:vector size="95" baseType="lpstr">
      <vt:lpstr>Arial</vt:lpstr>
      <vt:lpstr>宋体</vt:lpstr>
      <vt:lpstr>Wingdings</vt:lpstr>
      <vt:lpstr>黑体</vt:lpstr>
      <vt:lpstr>Wingdings 3</vt:lpstr>
      <vt:lpstr>冬青黑体简体中文 W6</vt:lpstr>
      <vt:lpstr>Calibri</vt:lpstr>
      <vt:lpstr>Arial Narrow</vt:lpstr>
      <vt:lpstr>微软雅黑</vt:lpstr>
      <vt:lpstr>Arial Unicode MS</vt:lpstr>
      <vt:lpstr>方正中倩_GBK</vt:lpstr>
      <vt:lpstr>Segoe Print</vt:lpstr>
      <vt:lpstr>A000120140530A99PPBG</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UML基础：图的详解</vt:lpstr>
      <vt:lpstr>PowerPoint 演示文稿</vt:lpstr>
      <vt:lpstr>PowerPoint 演示文稿</vt:lpstr>
      <vt:lpstr>用例图 USE CASE DIAGRAM</vt:lpstr>
      <vt:lpstr>用例图的概述</vt:lpstr>
      <vt:lpstr>用例图的主要作用</vt:lpstr>
      <vt:lpstr>PowerPoint 演示文稿</vt:lpstr>
      <vt:lpstr>问题一：如何确定系统的参与者？</vt:lpstr>
      <vt:lpstr>PowerPoint 演示文稿</vt:lpstr>
      <vt:lpstr>软件工程系列课程教学辅助网站用例图</vt:lpstr>
      <vt:lpstr>类图 CLASS DIAGRAM</vt:lpstr>
      <vt:lpstr>类图的概述</vt:lpstr>
      <vt:lpstr>类图的创建和名词解释</vt:lpstr>
      <vt:lpstr>类图的创建和名词解释</vt:lpstr>
      <vt:lpstr>ATM系统中取款用例的类图</vt:lpstr>
      <vt:lpstr>软件工程系列课程教学辅助网站类图</vt:lpstr>
      <vt:lpstr>问题二：类与用例的区别。</vt:lpstr>
      <vt:lpstr>状态图 STATECHART DIAGRAM</vt:lpstr>
      <vt:lpstr>状态图概述</vt:lpstr>
      <vt:lpstr>状态图的创建和名词解释</vt:lpstr>
      <vt:lpstr>培训班状态图</vt:lpstr>
      <vt:lpstr>软件工程系列课程教学辅助网站状态图</vt:lpstr>
      <vt:lpstr>顺序图 SEQUENCE DIAGRAM</vt:lpstr>
      <vt:lpstr>顺序图的概述</vt:lpstr>
      <vt:lpstr>顺序图的创建和名词解释</vt:lpstr>
      <vt:lpstr>管理员处理借书顺序图</vt:lpstr>
      <vt:lpstr>软件工程系列课程教学辅助网站顺序图</vt:lpstr>
      <vt:lpstr>协作图                 COLLABORATION DIAGRAM</vt:lpstr>
      <vt:lpstr>协作图的概述</vt:lpstr>
      <vt:lpstr>协作图的创建和名词解释</vt:lpstr>
      <vt:lpstr>协作图的名词解释</vt:lpstr>
      <vt:lpstr>教师查询信息协作图</vt:lpstr>
      <vt:lpstr>软件工程系列课程教学辅助网站协作图</vt:lpstr>
      <vt:lpstr>部署图 DEPLOYMENT VIEW</vt:lpstr>
      <vt:lpstr>部署图的概述</vt:lpstr>
      <vt:lpstr>部署图的创建和名词解释</vt:lpstr>
      <vt:lpstr>ATM系统部署图</vt:lpstr>
      <vt:lpstr>软件工程系列课程教学辅助网站部署图</vt:lpstr>
      <vt:lpstr>参考文献</vt:lpstr>
      <vt:lpstr>参考文献</vt:lpstr>
      <vt:lpstr>小组分工</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ZhuBing</cp:lastModifiedBy>
  <cp:revision>197</cp:revision>
  <dcterms:created xsi:type="dcterms:W3CDTF">2015-09-21T02:24:00Z</dcterms:created>
  <dcterms:modified xsi:type="dcterms:W3CDTF">2017-11-16T15:20:11Z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y fmtid="{D5CDD505-2E9C-101B-9397-08002B2CF9AE}" pid="3" name="name">
    <vt:lpwstr>绿色几何风演讲汇报模板.pptx</vt:lpwstr>
  </property>
  <property fmtid="{D5CDD505-2E9C-101B-9397-08002B2CF9AE}" pid="4" name="fileid">
    <vt:lpwstr>861701</vt:lpwstr>
  </property>
  <property fmtid="{D5CDD505-2E9C-101B-9397-08002B2CF9AE}" pid="5" name="search_tags">
    <vt:lpwstr>PPT模板</vt:lpwstr>
  </property>
</Properties>
</file>