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7.xml" ContentType="application/vnd.openxmlformats-officedocument.presentationml.notesSlide+xml"/>
  <Override PartName="/ppt/tags/tag73.xml" ContentType="application/vnd.openxmlformats-officedocument.presentationml.tags+xml"/>
  <Override PartName="/ppt/notesSlides/notesSlide8.xml" ContentType="application/vnd.openxmlformats-officedocument.presentationml.notesSlide+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notesSlides/notesSlide13.xml" ContentType="application/vnd.openxmlformats-officedocument.presentationml.notesSlide+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6.xml" ContentType="application/vnd.openxmlformats-officedocument.presentationml.notesSlide+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tags/tag112.xml" ContentType="application/vnd.openxmlformats-officedocument.presentationml.tags+xml"/>
  <Override PartName="/ppt/notesSlides/notesSlide19.xml" ContentType="application/vnd.openxmlformats-officedocument.presentationml.notesSlide+xml"/>
  <Override PartName="/ppt/tags/tag113.xml" ContentType="application/vnd.openxmlformats-officedocument.presentationml.tags+xml"/>
  <Override PartName="/ppt/notesSlides/notesSlide20.xml" ContentType="application/vnd.openxmlformats-officedocument.presentationml.notesSlide+xml"/>
  <Override PartName="/ppt/tags/tag114.xml" ContentType="application/vnd.openxmlformats-officedocument.presentationml.tags+xml"/>
  <Override PartName="/ppt/notesSlides/notesSlide21.xml" ContentType="application/vnd.openxmlformats-officedocument.presentationml.notesSlide+xml"/>
  <Override PartName="/ppt/tags/tag11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2"/>
  </p:notesMasterIdLst>
  <p:sldIdLst>
    <p:sldId id="263" r:id="rId3"/>
    <p:sldId id="273" r:id="rId4"/>
    <p:sldId id="283" r:id="rId5"/>
    <p:sldId id="287" r:id="rId6"/>
    <p:sldId id="275" r:id="rId7"/>
    <p:sldId id="280" r:id="rId8"/>
    <p:sldId id="306" r:id="rId9"/>
    <p:sldId id="308" r:id="rId10"/>
    <p:sldId id="311" r:id="rId11"/>
    <p:sldId id="281" r:id="rId12"/>
    <p:sldId id="289" r:id="rId13"/>
    <p:sldId id="290" r:id="rId14"/>
    <p:sldId id="288" r:id="rId15"/>
    <p:sldId id="291" r:id="rId16"/>
    <p:sldId id="292" r:id="rId17"/>
    <p:sldId id="293" r:id="rId18"/>
    <p:sldId id="297" r:id="rId19"/>
    <p:sldId id="314" r:id="rId20"/>
    <p:sldId id="294" r:id="rId21"/>
    <p:sldId id="315" r:id="rId22"/>
    <p:sldId id="295" r:id="rId23"/>
    <p:sldId id="296" r:id="rId24"/>
    <p:sldId id="301" r:id="rId25"/>
    <p:sldId id="303" r:id="rId26"/>
    <p:sldId id="313" r:id="rId27"/>
    <p:sldId id="302" r:id="rId28"/>
    <p:sldId id="316" r:id="rId29"/>
    <p:sldId id="317" r:id="rId30"/>
    <p:sldId id="30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70" y="-82"/>
      </p:cViewPr>
      <p:guideLst>
        <p:guide orient="horz" pos="2161"/>
        <p:guide pos="38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4347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t>3</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t>11</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t>2017/11/9</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t>2017/11/9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t>2017/11/9</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t>2017/11/9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t>2017/11/9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t>2017/11/9</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t>‹#›</a:t>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t>2017/11/9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t>2017/11/9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t>2017/11/9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t>‹#›</a:t>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t>‹#›</a:t>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t>2017/11/9</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t>‹#›</a:t>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2017/11/9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p>
          <a:p>
            <a:pPr lvl="1"/>
            <a:r>
              <a:rPr lang="zh-CN" altLang="zh-CN" dirty="0" smtClean="0">
                <a:sym typeface="Calibri" panose="020F0502020204030204" pitchFamily="34" charset="0"/>
              </a:rPr>
              <a:t>第二级</a:t>
            </a:r>
          </a:p>
          <a:p>
            <a:pPr lvl="2"/>
            <a:r>
              <a:rPr lang="zh-CN" altLang="zh-CN" dirty="0" smtClean="0">
                <a:sym typeface="Calibri" panose="020F0502020204030204" pitchFamily="34" charset="0"/>
              </a:rPr>
              <a:t>第三级</a:t>
            </a:r>
          </a:p>
          <a:p>
            <a:pPr lvl="3"/>
            <a:r>
              <a:rPr lang="zh-CN" altLang="zh-CN" dirty="0" smtClean="0">
                <a:sym typeface="Calibri" panose="020F0502020204030204" pitchFamily="34" charset="0"/>
              </a:rPr>
              <a:t>第四级</a:t>
            </a:r>
          </a:p>
          <a:p>
            <a:pPr lvl="4"/>
            <a:r>
              <a:rPr lang="zh-CN" altLang="zh-CN" dirty="0"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t>2017/11/9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t>‹#›</a:t>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t>2017/11/9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t>‹#›</a:t>
            </a:fld>
            <a:endParaRPr lang="zh-CN" altLang="en-US"/>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notesSlide" Target="../notesSlides/notesSlide7.xml"/><Relationship Id="rId5" Type="http://schemas.openxmlformats.org/officeDocument/2006/relationships/tags" Target="../tags/tag68.xml"/><Relationship Id="rId10" Type="http://schemas.openxmlformats.org/officeDocument/2006/relationships/slideLayout" Target="../slideLayouts/slideLayout21.xml"/><Relationship Id="rId4" Type="http://schemas.openxmlformats.org/officeDocument/2006/relationships/tags" Target="../tags/tag67.xml"/><Relationship Id="rId9"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notesSlide" Target="../notesSlides/notesSlide10.xml"/><Relationship Id="rId5" Type="http://schemas.openxmlformats.org/officeDocument/2006/relationships/tags" Target="../tags/tag80.xml"/><Relationship Id="rId10" Type="http://schemas.openxmlformats.org/officeDocument/2006/relationships/slideLayout" Target="../slideLayouts/slideLayout21.xml"/><Relationship Id="rId4" Type="http://schemas.openxmlformats.org/officeDocument/2006/relationships/tags" Target="../tags/tag79.xml"/><Relationship Id="rId9" Type="http://schemas.openxmlformats.org/officeDocument/2006/relationships/tags" Target="../tags/tag8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8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8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8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9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notesSlide" Target="../notesSlides/notesSlide16.xml"/><Relationship Id="rId5" Type="http://schemas.openxmlformats.org/officeDocument/2006/relationships/tags" Target="../tags/tag95.xml"/><Relationship Id="rId10" Type="http://schemas.openxmlformats.org/officeDocument/2006/relationships/slideLayout" Target="../slideLayouts/slideLayout21.xml"/><Relationship Id="rId4" Type="http://schemas.openxmlformats.org/officeDocument/2006/relationships/tags" Target="../tags/tag94.xml"/><Relationship Id="rId9" Type="http://schemas.openxmlformats.org/officeDocument/2006/relationships/tags" Target="../tags/tag9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00.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0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7.xml"/><Relationship Id="rId1" Type="http://schemas.openxmlformats.org/officeDocument/2006/relationships/tags" Target="../tags/tag102.xml"/></Relationships>
</file>

<file path=ppt/slides/_rels/slide25.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notesSlide" Target="../notesSlides/notesSlide18.xml"/><Relationship Id="rId5" Type="http://schemas.openxmlformats.org/officeDocument/2006/relationships/tags" Target="../tags/tag107.xml"/><Relationship Id="rId10" Type="http://schemas.openxmlformats.org/officeDocument/2006/relationships/slideLayout" Target="../slideLayouts/slideLayout21.xml"/><Relationship Id="rId4" Type="http://schemas.openxmlformats.org/officeDocument/2006/relationships/tags" Target="../tags/tag106.xml"/><Relationship Id="rId9" Type="http://schemas.openxmlformats.org/officeDocument/2006/relationships/tags" Target="../tags/tag1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 Type="http://schemas.openxmlformats.org/officeDocument/2006/relationships/tags" Target="../tags/tag11.xml"/><Relationship Id="rId21" Type="http://schemas.openxmlformats.org/officeDocument/2006/relationships/tags" Target="../tags/tag29.xml"/><Relationship Id="rId34" Type="http://schemas.openxmlformats.org/officeDocument/2006/relationships/slideLayout" Target="../slideLayouts/slideLayout17.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notesSlide" Target="../notesSlides/notesSlide4.xml"/><Relationship Id="rId5" Type="http://schemas.openxmlformats.org/officeDocument/2006/relationships/tags" Target="../tags/tag46.xml"/><Relationship Id="rId10" Type="http://schemas.openxmlformats.org/officeDocument/2006/relationships/slideLayout" Target="../slideLayouts/slideLayout21.xml"/><Relationship Id="rId4" Type="http://schemas.openxmlformats.org/officeDocument/2006/relationships/tags" Target="../tags/tag45.xml"/><Relationship Id="rId9"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notesSlide" Target="../notesSlides/notesSlide6.xml"/><Relationship Id="rId5" Type="http://schemas.openxmlformats.org/officeDocument/2006/relationships/tags" Target="../tags/tag57.xml"/><Relationship Id="rId10" Type="http://schemas.openxmlformats.org/officeDocument/2006/relationships/slideLayout" Target="../slideLayouts/slideLayout21.xml"/><Relationship Id="rId4" Type="http://schemas.openxmlformats.org/officeDocument/2006/relationships/tags" Target="../tags/tag56.xml"/><Relationship Id="rId9"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6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r>
              <a:rPr lang="en-US" altLang="zh-CN" sz="6000" dirty="0" smtClean="0"/>
              <a:t/>
            </a:r>
            <a:br>
              <a:rPr lang="en-US" altLang="zh-CN" sz="6000" dirty="0" smtClean="0"/>
            </a:br>
            <a:r>
              <a:rPr lang="zh-CN" altLang="en-US" sz="3600" dirty="0" smtClean="0"/>
              <a:t>组长：蒋家俊</a:t>
            </a:r>
            <a:r>
              <a:rPr lang="en-US" altLang="zh-CN" sz="3600" dirty="0" smtClean="0"/>
              <a:t/>
            </a:r>
            <a:br>
              <a:rPr lang="en-US" altLang="zh-CN" sz="3600" dirty="0" smtClean="0"/>
            </a:br>
            <a:r>
              <a:rPr lang="zh-CN" altLang="en-US" sz="3600" dirty="0" smtClean="0"/>
              <a:t>组员：   李捷</a:t>
            </a:r>
            <a:r>
              <a:rPr lang="en-US" altLang="zh-CN" sz="3600" dirty="0" smtClean="0"/>
              <a:t/>
            </a:r>
            <a:br>
              <a:rPr lang="en-US" altLang="zh-CN" sz="3600" dirty="0" smtClean="0"/>
            </a:br>
            <a:r>
              <a:rPr lang="zh-CN" altLang="en-US" sz="3600" dirty="0" smtClean="0"/>
              <a:t>厉佩强</a:t>
            </a:r>
            <a:r>
              <a:rPr lang="en-US" altLang="zh-CN" sz="3600" dirty="0" smtClean="0"/>
              <a:t/>
            </a:r>
            <a:br>
              <a:rPr lang="en-US" altLang="zh-CN" sz="3600" dirty="0" smtClean="0"/>
            </a:br>
            <a:r>
              <a:rPr lang="zh-CN" altLang="en-US" sz="3600" dirty="0" smtClean="0"/>
              <a:t>朱秉</a:t>
            </a:r>
            <a:r>
              <a:rPr lang="en-US" altLang="zh-CN" sz="3600" dirty="0" smtClean="0"/>
              <a:t/>
            </a:r>
            <a:br>
              <a:rPr lang="en-US" altLang="zh-CN" sz="3600" dirty="0" smtClean="0"/>
            </a:br>
            <a:r>
              <a:rPr lang="zh-CN" altLang="en-US" sz="3600" dirty="0" smtClean="0"/>
              <a:t>周盛</a:t>
            </a:r>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1"/>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4"/>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a:t>
            </a:r>
          </a:p>
        </p:txBody>
      </p:sp>
    </p:spTree>
    <p:custDataLst>
      <p:tags r:id="rId1"/>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pic>
        <p:nvPicPr>
          <p:cNvPr id="4" name="图片占位符 3" descr="C:\Users\佩强\Desktop\OP2T{R{4IZNY1}@4{_)1N_D.pngOP2T{R{4IZNY1}@4{_)1N_D"/>
          <p:cNvPicPr>
            <a:picLocks noGrp="1" noChangeAspect="1"/>
          </p:cNvPicPr>
          <p:nvPr>
            <p:ph type="pic" idx="1"/>
          </p:nvPr>
        </p:nvPicPr>
        <p:blipFill>
          <a:blip r:embed="rId4"/>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p>
        </p:txBody>
      </p:sp>
    </p:spTree>
    <p:custDataLst>
      <p:tags r:id="rId1"/>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3"/>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spTree>
    <p:custDataLst>
      <p:tags r:id="rId1"/>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p>
        </p:txBody>
      </p:sp>
      <p:pic>
        <p:nvPicPr>
          <p:cNvPr id="4" name="图片占位符 3" descr="C:\Users\佩强\Desktop\0UT(YKM1SJ`KD~F85D4JD_T.png0UT(YKM1SJ`KD~F85D4JD_T"/>
          <p:cNvPicPr>
            <a:picLocks noGrp="1" noChangeAspect="1"/>
          </p:cNvPicPr>
          <p:nvPr>
            <p:ph type="pic" idx="1"/>
          </p:nvPr>
        </p:nvPicPr>
        <p:blipFill>
          <a:blip r:embed="rId4"/>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p>
        </p:txBody>
      </p:sp>
    </p:spTree>
    <p:custDataLst>
      <p:tags r:id="rId1"/>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85000" lnSpcReduction="20000"/>
          </a:bodyPr>
          <a:lstStyle/>
          <a:p>
            <a:pPr>
              <a:lnSpc>
                <a:spcPct val="120000"/>
              </a:lnSpc>
            </a:pPr>
            <a:r>
              <a:rPr lang="zh-CN" altLang="en-US" sz="2800" dirty="0">
                <a:sym typeface="+mn-ea"/>
              </a:rPr>
              <a:t>1、用例视图。用例视图强调从系统的外部参与者（主要是用户）的角度看到的或需要的系统功能。</a:t>
            </a:r>
          </a:p>
          <a:p>
            <a:pPr>
              <a:lnSpc>
                <a:spcPct val="120000"/>
              </a:lnSpc>
            </a:pPr>
            <a:r>
              <a:rPr lang="zh-CN" altLang="en-US" sz="2800" dirty="0">
                <a:sym typeface="+mn-ea"/>
              </a:rPr>
              <a:t>2、逻辑视图。逻辑视图从系统的静态结构和动态行为角度显示如何实现系统的功能。</a:t>
            </a:r>
          </a:p>
          <a:p>
            <a:pPr>
              <a:lnSpc>
                <a:spcPct val="120000"/>
              </a:lnSpc>
            </a:pPr>
            <a:r>
              <a:rPr lang="zh-CN" altLang="en-US" sz="2800" dirty="0">
                <a:sym typeface="+mn-ea"/>
              </a:rPr>
              <a:t>3、组件视图。组件视图显示代码组件的组织结构。</a:t>
            </a:r>
          </a:p>
          <a:p>
            <a:pPr>
              <a:lnSpc>
                <a:spcPct val="120000"/>
              </a:lnSpc>
            </a:pPr>
            <a:r>
              <a:rPr lang="zh-CN" altLang="en-US" sz="2800" dirty="0">
                <a:sym typeface="+mn-ea"/>
              </a:rPr>
              <a:t>4、并发视图。并发视图显示系统的并发性，解决在并发系统中存在的通信和同步问题。</a:t>
            </a:r>
          </a:p>
          <a:p>
            <a:pPr>
              <a:lnSpc>
                <a:spcPct val="120000"/>
              </a:lnSpc>
            </a:pPr>
            <a:r>
              <a:rPr lang="zh-CN" altLang="en-US" sz="2800" dirty="0">
                <a:sym typeface="+mn-ea"/>
              </a:rPr>
              <a:t>5、配置视图。配置视图显示系统的具体部署。部署是指将系统配置到由计算机和设备组成的物理结构上。</a:t>
            </a:r>
          </a:p>
          <a:p>
            <a:pPr>
              <a:lnSpc>
                <a:spcPct val="120000"/>
              </a:lnSpc>
            </a:pPr>
            <a:r>
              <a:rPr lang="zh-CN" altLang="en-US" sz="2800" dirty="0">
                <a:sym typeface="+mn-ea"/>
              </a:rPr>
              <a:t>上述5种视图分别描述系统的一个方面，5种视图组合成UML语言完整的模型。</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p>
        </p:txBody>
      </p:sp>
      <p:pic>
        <p:nvPicPr>
          <p:cNvPr id="4" name="图片占位符 3" descr="C:\Users\佩强\Desktop\K`DLG`A@`NUPQCX}3)YF2$V.pngK`DLG`A@`NUPQCX}3)YF2$V"/>
          <p:cNvPicPr>
            <a:picLocks noGrp="1" noChangeAspect="1"/>
          </p:cNvPicPr>
          <p:nvPr>
            <p:ph type="pic" idx="1"/>
          </p:nvPr>
        </p:nvPicPr>
        <p:blipFill>
          <a:blip r:embed="rId4"/>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4"/>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4"/>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p>
        </p:txBody>
      </p:sp>
    </p:spTree>
    <p:custDataLst>
      <p:tags r:id="rId1"/>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3"/>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p>
        </p:txBody>
      </p:sp>
    </p:spTree>
    <p:custDataLst>
      <p:tags r:id="rId1"/>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3"/>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p>
        </p:txBody>
      </p:sp>
    </p:spTree>
    <p:custDataLst>
      <p:tags r:id="rId1"/>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4"/>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p>
        </p:txBody>
      </p:sp>
    </p:spTree>
    <p:custDataLst>
      <p:tags r:id="rId1"/>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4"/>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4"/>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p>
        </p:txBody>
      </p:sp>
    </p:spTree>
    <p:custDataLst>
      <p:tags r:id="rId1"/>
    </p:custDataLst>
  </p:cSld>
  <p:clrMapOvr>
    <a:masterClrMapping/>
  </p:clrMapOvr>
  <p:transition spd="slow">
    <p:spli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4316" y="2118744"/>
            <a:ext cx="6683935" cy="4602389"/>
          </a:xfrm>
        </p:spPr>
        <p:txBody>
          <a:bodyPr/>
          <a:lstStyle/>
          <a:p>
            <a:r>
              <a:rPr lang="en-US" altLang="zh-CN" dirty="0" smtClean="0"/>
              <a:t>THANK YOU</a:t>
            </a:r>
            <a:br>
              <a:rPr lang="en-US" altLang="zh-CN" dirty="0" smtClean="0"/>
            </a:br>
            <a:r>
              <a:rPr lang="zh-CN" altLang="en-US" sz="3200" dirty="0"/>
              <a:t>组长：</a:t>
            </a:r>
            <a:r>
              <a:rPr lang="zh-CN" altLang="en-US" sz="3200" dirty="0" smtClean="0"/>
              <a:t>蒋家俊 审核</a:t>
            </a:r>
            <a:r>
              <a:rPr lang="en-US" altLang="zh-CN" sz="3200" dirty="0" smtClean="0"/>
              <a:t>8.8</a:t>
            </a:r>
            <a:br>
              <a:rPr lang="en-US" altLang="zh-CN" sz="3200" dirty="0" smtClean="0"/>
            </a:br>
            <a:r>
              <a:rPr lang="zh-CN" altLang="en-US" sz="3200" dirty="0" smtClean="0"/>
              <a:t>组员</a:t>
            </a:r>
            <a:r>
              <a:rPr lang="zh-CN" altLang="en-US" sz="3200" dirty="0"/>
              <a:t>： </a:t>
            </a:r>
            <a:r>
              <a:rPr lang="zh-CN" altLang="en-US" sz="3200" dirty="0" smtClean="0"/>
              <a:t>李捷 资料查询</a:t>
            </a:r>
            <a:r>
              <a:rPr lang="en-US" altLang="zh-CN" sz="3200" dirty="0" smtClean="0"/>
              <a:t>8.6</a:t>
            </a:r>
            <a:r>
              <a:rPr lang="en-US" altLang="zh-CN" sz="3200" dirty="0"/>
              <a:t/>
            </a:r>
            <a:br>
              <a:rPr lang="en-US" altLang="zh-CN" sz="3200" dirty="0"/>
            </a:br>
            <a:r>
              <a:rPr lang="zh-CN" altLang="en-US" sz="3200" dirty="0"/>
              <a:t>厉佩</a:t>
            </a:r>
            <a:r>
              <a:rPr lang="zh-CN" altLang="en-US" sz="3200" dirty="0" smtClean="0"/>
              <a:t>强 </a:t>
            </a:r>
            <a:r>
              <a:rPr lang="en-US" altLang="zh-CN" sz="3200" dirty="0" smtClean="0"/>
              <a:t>PPT</a:t>
            </a:r>
            <a:r>
              <a:rPr lang="zh-CN" altLang="en-US" sz="3200" dirty="0" smtClean="0"/>
              <a:t>制作</a:t>
            </a:r>
            <a:r>
              <a:rPr lang="en-US" altLang="zh-CN" sz="3200" dirty="0" smtClean="0"/>
              <a:t>8.9</a:t>
            </a:r>
            <a:r>
              <a:rPr lang="en-US" altLang="zh-CN" sz="3200" dirty="0"/>
              <a:t/>
            </a:r>
            <a:br>
              <a:rPr lang="en-US" altLang="zh-CN" sz="3200" dirty="0"/>
            </a:br>
            <a:r>
              <a:rPr lang="zh-CN" altLang="en-US" sz="3200" dirty="0" smtClean="0"/>
              <a:t>朱秉修错</a:t>
            </a:r>
            <a:r>
              <a:rPr lang="en-US" altLang="zh-CN" sz="3200" dirty="0" smtClean="0"/>
              <a:t>8.5</a:t>
            </a:r>
            <a:r>
              <a:rPr lang="en-US" altLang="zh-CN" sz="3200" dirty="0"/>
              <a:t/>
            </a:r>
            <a:br>
              <a:rPr lang="en-US" altLang="zh-CN" sz="3200" dirty="0"/>
            </a:br>
            <a:r>
              <a:rPr lang="zh-CN" altLang="en-US" sz="3200" dirty="0"/>
              <a:t>周</a:t>
            </a:r>
            <a:r>
              <a:rPr lang="zh-CN" altLang="en-US" sz="3200" dirty="0" smtClean="0"/>
              <a:t>盛 美工</a:t>
            </a:r>
            <a:r>
              <a:rPr lang="en-US" altLang="zh-CN" sz="3200" smtClean="0"/>
              <a:t>8.7</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
        <p:nvSpPr>
          <p:cNvPr id="4" name="文本框 3"/>
          <p:cNvSpPr txBox="1"/>
          <p:nvPr/>
        </p:nvSpPr>
        <p:spPr>
          <a:xfrm>
            <a:off x="6739255" y="156210"/>
            <a:ext cx="5349240" cy="2061210"/>
          </a:xfrm>
          <a:prstGeom prst="rect">
            <a:avLst/>
          </a:prstGeom>
          <a:noFill/>
        </p:spPr>
        <p:txBody>
          <a:bodyPr wrap="square" rtlCol="0">
            <a:spAutoFit/>
          </a:bodyPr>
          <a:lstStyle/>
          <a:p>
            <a:r>
              <a:rPr lang="zh-CN" altLang="en-US" sz="2800">
                <a:solidFill>
                  <a:schemeClr val="bg1"/>
                </a:solidFill>
              </a:rPr>
              <a:t>参考文献：</a:t>
            </a:r>
          </a:p>
          <a:p>
            <a:pPr marL="342900" indent="-342900">
              <a:buFont typeface="Wingdings" panose="05000000000000000000" charset="0"/>
              <a:buChar char=""/>
            </a:pPr>
            <a:r>
              <a:rPr lang="zh-CN" altLang="en-US" sz="2000">
                <a:solidFill>
                  <a:schemeClr val="bg1"/>
                </a:solidFill>
                <a:sym typeface="+mn-ea"/>
              </a:rPr>
              <a:t>http://blog.csdn.net/gz153016/article/details/49641847Rational Rose简明实用教程</a:t>
            </a:r>
          </a:p>
          <a:p>
            <a:pPr marL="342900" indent="-342900">
              <a:buFont typeface="Wingdings" panose="05000000000000000000" charset="0"/>
              <a:buChar char=""/>
            </a:pPr>
            <a:r>
              <a:rPr lang="zh-CN" altLang="en-US" sz="2000">
                <a:solidFill>
                  <a:schemeClr val="bg1"/>
                </a:solidFill>
                <a:sym typeface="+mn-ea"/>
              </a:rPr>
              <a:t>http://www.jianshu.com/p/7e667861dd78Rational Rose安装及破解教程</a:t>
            </a:r>
          </a:p>
          <a:p>
            <a:pPr marL="342900" indent="-342900">
              <a:buFont typeface="Wingdings" panose="05000000000000000000" charset="0"/>
              <a:buChar char=""/>
            </a:pPr>
            <a:r>
              <a:rPr lang="zh-CN" altLang="en-US" sz="2000">
                <a:solidFill>
                  <a:schemeClr val="bg1"/>
                </a:solidFill>
                <a:sym typeface="+mn-ea"/>
              </a:rPr>
              <a:t>《UML2基础、建模与设计教程》</a:t>
            </a:r>
          </a:p>
        </p:txBody>
      </p:sp>
    </p:spTree>
    <p:custDataLst>
      <p:tags r:id="rId1"/>
    </p:custDataLst>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2"/>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3"/>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4"/>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5"/>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6"/>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7"/>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8"/>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9"/>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0"/>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1"/>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2"/>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3"/>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4"/>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
        <p:nvSpPr>
          <p:cNvPr id="23" name="MH_Entry_2"/>
          <p:cNvSpPr/>
          <p:nvPr>
            <p:custDataLst>
              <p:tags r:id="rId15"/>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p>
        </p:txBody>
      </p:sp>
      <p:sp>
        <p:nvSpPr>
          <p:cNvPr id="24" name="MH_Entry_3"/>
          <p:cNvSpPr/>
          <p:nvPr>
            <p:custDataLst>
              <p:tags r:id="rId16"/>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p>
        </p:txBody>
      </p:sp>
      <p:sp>
        <p:nvSpPr>
          <p:cNvPr id="34" name="MH_Others_1"/>
          <p:cNvSpPr txBox="1"/>
          <p:nvPr>
            <p:custDataLst>
              <p:tags r:id="rId17"/>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5" name="MH_Others_2"/>
          <p:cNvSpPr txBox="1"/>
          <p:nvPr>
            <p:custDataLst>
              <p:tags r:id="rId18"/>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p>
        </p:txBody>
      </p:sp>
      <p:sp>
        <p:nvSpPr>
          <p:cNvPr id="18" name="MH_Other_5"/>
          <p:cNvSpPr/>
          <p:nvPr>
            <p:custDataLst>
              <p:tags r:id="rId19"/>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20"/>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1"/>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2"/>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3"/>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p>
        </p:txBody>
      </p:sp>
      <p:sp>
        <p:nvSpPr>
          <p:cNvPr id="32" name="MH_Other_5"/>
          <p:cNvSpPr/>
          <p:nvPr>
            <p:custDataLst>
              <p:tags r:id="rId24"/>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5"/>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6"/>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7"/>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8"/>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p>
        </p:txBody>
      </p:sp>
      <p:sp>
        <p:nvSpPr>
          <p:cNvPr id="2" name="MH_Other_5"/>
          <p:cNvSpPr/>
          <p:nvPr>
            <p:custDataLst>
              <p:tags r:id="rId29"/>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30"/>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1"/>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2"/>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3"/>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Tree>
    <p:custDataLst>
      <p:tags r:id="rId1"/>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p>
        </p:txBody>
      </p:sp>
      <p:pic>
        <p:nvPicPr>
          <p:cNvPr id="2" name="图片 1" descr="图片2"/>
          <p:cNvPicPr>
            <a:picLocks noChangeAspect="1"/>
          </p:cNvPicPr>
          <p:nvPr/>
        </p:nvPicPr>
        <p:blipFill>
          <a:blip r:embed="rId3"/>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4"/>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5"/>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6"/>
          <a:srcRect/>
          <a:stretch>
            <a:fillRect/>
          </a:stretch>
        </p:blipFill>
        <p:spPr>
          <a:xfrm>
            <a:off x="164465" y="4164330"/>
            <a:ext cx="3160395" cy="2292985"/>
          </a:xfrm>
          <a:prstGeom prst="rect">
            <a:avLst/>
          </a:prstGeom>
        </p:spPr>
      </p:pic>
    </p:spTree>
    <p:custDataLst>
      <p:tags r:id="rId1"/>
    </p:custDataLst>
  </p:cSld>
  <p:clrMapOvr>
    <a:masterClrMapping/>
  </p:clrMapOvr>
  <p:transition spd="slow">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3"/>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4"/>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5"/>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6"/>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0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0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0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0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2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4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4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4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4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5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5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5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5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6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6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6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7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7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7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8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8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203059"/>
  <p:tag name="MH_LIBRARY" val="GRAPHIC"/>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9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9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1336</Words>
  <Application>Microsoft Office PowerPoint</Application>
  <PresentationFormat>自定义</PresentationFormat>
  <Paragraphs>183</Paragraphs>
  <Slides>29</Slides>
  <Notes>22</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审核8.8 组员： 李捷 资料查询8.6 厉佩强 PPT制作8.9 朱秉修错8.5 周盛 美工8.7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asus</cp:lastModifiedBy>
  <cp:revision>15</cp:revision>
  <dcterms:created xsi:type="dcterms:W3CDTF">2015-05-05T08:02:00Z</dcterms:created>
  <dcterms:modified xsi:type="dcterms:W3CDTF">2017-11-08T23:34:48Z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