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4" r:id="rId5"/>
    <p:sldId id="258" r:id="rId6"/>
    <p:sldId id="263" r:id="rId7"/>
    <p:sldId id="312" r:id="rId8"/>
    <p:sldId id="330" r:id="rId9"/>
    <p:sldId id="264" r:id="rId10"/>
    <p:sldId id="331" r:id="rId11"/>
    <p:sldId id="269" r:id="rId12"/>
    <p:sldId id="415" r:id="rId13"/>
    <p:sldId id="332" r:id="rId14"/>
    <p:sldId id="270" r:id="rId15"/>
    <p:sldId id="271" r:id="rId16"/>
    <p:sldId id="336" r:id="rId17"/>
    <p:sldId id="333" r:id="rId18"/>
    <p:sldId id="414" r:id="rId19"/>
    <p:sldId id="334" r:id="rId20"/>
    <p:sldId id="337" r:id="rId21"/>
    <p:sldId id="335" r:id="rId22"/>
    <p:sldId id="338" r:id="rId23"/>
    <p:sldId id="339" r:id="rId24"/>
    <p:sldId id="392" r:id="rId25"/>
    <p:sldId id="340" r:id="rId26"/>
    <p:sldId id="361" r:id="rId27"/>
    <p:sldId id="362" r:id="rId28"/>
    <p:sldId id="363" r:id="rId29"/>
    <p:sldId id="412" r:id="rId30"/>
    <p:sldId id="341" r:id="rId31"/>
    <p:sldId id="351" r:id="rId32"/>
    <p:sldId id="352" r:id="rId33"/>
    <p:sldId id="353" r:id="rId34"/>
    <p:sldId id="381" r:id="rId35"/>
    <p:sldId id="413" r:id="rId36"/>
    <p:sldId id="342" r:id="rId37"/>
    <p:sldId id="354" r:id="rId38"/>
    <p:sldId id="355" r:id="rId39"/>
    <p:sldId id="356" r:id="rId40"/>
    <p:sldId id="391" r:id="rId41"/>
    <p:sldId id="375" r:id="rId42"/>
    <p:sldId id="377" r:id="rId43"/>
    <p:sldId id="374" r:id="rId44"/>
    <p:sldId id="279" r:id="rId45"/>
    <p:sldId id="280"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7F7F7"/>
    <a:srgbClr val="00BE9C"/>
    <a:srgbClr val="14D3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3" autoAdjust="0"/>
    <p:restoredTop sz="94660"/>
  </p:normalViewPr>
  <p:slideViewPr>
    <p:cSldViewPr snapToGrid="0">
      <p:cViewPr varScale="1">
        <p:scale>
          <a:sx n="87" d="100"/>
          <a:sy n="87" d="100"/>
        </p:scale>
        <p:origin x="-494"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21.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28.wmf"/><Relationship Id="rId4" Type="http://schemas.openxmlformats.org/officeDocument/2006/relationships/image" Target="../media/image27.wmf"/><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43.wmf"/><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D8800-4BFF-4416-9148-C9E6947F365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609EA-4ED7-458E-841A-D6436E22768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itchFamily="34" charset="0"/>
                <a:ea typeface="微软雅黑" panose="020B0503020204020204" charset="-122"/>
              </a:defRPr>
            </a:lvl1pPr>
            <a:lvl2pPr marL="742950" indent="-285750">
              <a:defRPr>
                <a:solidFill>
                  <a:schemeClr val="tx1"/>
                </a:solidFill>
                <a:latin typeface="Arial Narrow" pitchFamily="34" charset="0"/>
                <a:ea typeface="微软雅黑" panose="020B0503020204020204" charset="-122"/>
              </a:defRPr>
            </a:lvl2pPr>
            <a:lvl3pPr marL="1143000" indent="-228600">
              <a:defRPr>
                <a:solidFill>
                  <a:schemeClr val="tx1"/>
                </a:solidFill>
                <a:latin typeface="Arial Narrow" pitchFamily="34" charset="0"/>
                <a:ea typeface="微软雅黑" panose="020B0503020204020204" charset="-122"/>
              </a:defRPr>
            </a:lvl3pPr>
            <a:lvl4pPr marL="1600200" indent="-228600">
              <a:defRPr>
                <a:solidFill>
                  <a:schemeClr val="tx1"/>
                </a:solidFill>
                <a:latin typeface="Arial Narrow" pitchFamily="34" charset="0"/>
                <a:ea typeface="微软雅黑" panose="020B0503020204020204" charset="-122"/>
              </a:defRPr>
            </a:lvl4pPr>
            <a:lvl5pPr marL="2057400" indent="-228600">
              <a:defRPr>
                <a:solidFill>
                  <a:schemeClr val="tx1"/>
                </a:solidFill>
                <a:latin typeface="Arial Narrow"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9pPr>
          </a:lstStyle>
          <a:p>
            <a:pPr algn="r" eaLnBrk="1" hangingPunct="1">
              <a:buFont typeface="Arial" panose="020B0604020202020204" pitchFamily="34" charset="0"/>
              <a:buNone/>
            </a:pPr>
            <a:fld id="{87DFD31C-9177-430D-B62D-68B26D6FEB85}"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CD82B6E9-0666-4E7E-B502-612ED3F2704A}"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301080E2-28CB-4D25-B7ED-EACE66A710AC}" type="slidenum">
              <a:rPr lang="zh-CN" altLang="en-US" smtClean="0"/>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301080E2-28CB-4D25-B7ED-EACE66A710AC}" type="slidenum">
              <a:rPr lang="zh-CN" altLang="en-US" smtClean="0"/>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7F7F7"/>
        </a:solidFill>
        <a:effectLst/>
      </p:bgPr>
    </p:bg>
    <p:spTree>
      <p:nvGrpSpPr>
        <p:cNvPr id="1" name=""/>
        <p:cNvGrpSpPr/>
        <p:nvPr/>
      </p:nvGrpSpPr>
      <p:grpSpPr>
        <a:xfrm>
          <a:off x="0" y="0"/>
          <a:ext cx="0" cy="0"/>
          <a:chOff x="0" y="0"/>
          <a:chExt cx="0" cy="0"/>
        </a:xfrm>
      </p:grpSpPr>
      <p:sp>
        <p:nvSpPr>
          <p:cNvPr id="8" name="矩形 7"/>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3" name="直角三角形 12"/>
          <p:cNvSpPr/>
          <p:nvPr userDrawn="1"/>
        </p:nvSpPr>
        <p:spPr>
          <a:xfrm flipH="1">
            <a:off x="7436722" y="4048474"/>
            <a:ext cx="4755276" cy="2809526"/>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4" name="直角三角形 13"/>
          <p:cNvSpPr/>
          <p:nvPr userDrawn="1"/>
        </p:nvSpPr>
        <p:spPr>
          <a:xfrm>
            <a:off x="-1" y="4048473"/>
            <a:ext cx="12152372" cy="2809527"/>
          </a:xfrm>
          <a:prstGeom prst="rtTriangle">
            <a:avLst/>
          </a:prstGeom>
          <a:solidFill>
            <a:srgbClr val="54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5" name="直角三角形 14"/>
          <p:cNvSpPr/>
          <p:nvPr userDrawn="1"/>
        </p:nvSpPr>
        <p:spPr>
          <a:xfrm flipH="1">
            <a:off x="10857880" y="3991413"/>
            <a:ext cx="1334120" cy="2866587"/>
          </a:xfrm>
          <a:prstGeom prst="rtTriangle">
            <a:avLst/>
          </a:prstGeom>
          <a:solidFill>
            <a:srgbClr val="00B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6" name="直角三角形 10"/>
          <p:cNvSpPr/>
          <p:nvPr userDrawn="1"/>
        </p:nvSpPr>
        <p:spPr>
          <a:xfrm>
            <a:off x="-39630" y="4017850"/>
            <a:ext cx="12086328" cy="2840149"/>
          </a:xfrm>
          <a:custGeom>
            <a:avLst/>
            <a:gdLst>
              <a:gd name="connsiteX0" fmla="*/ 0 w 8375374"/>
              <a:gd name="connsiteY0" fmla="*/ 1663148 h 1663148"/>
              <a:gd name="connsiteX1" fmla="*/ 0 w 8375374"/>
              <a:gd name="connsiteY1" fmla="*/ 0 h 1663148"/>
              <a:gd name="connsiteX2" fmla="*/ 8375374 w 8375374"/>
              <a:gd name="connsiteY2" fmla="*/ 1663148 h 1663148"/>
              <a:gd name="connsiteX3" fmla="*/ 0 w 8375374"/>
              <a:gd name="connsiteY3" fmla="*/ 1663148 h 1663148"/>
              <a:gd name="connsiteX0-1" fmla="*/ 3750365 w 12125739"/>
              <a:gd name="connsiteY0-2" fmla="*/ 2458279 h 2458279"/>
              <a:gd name="connsiteX1-3" fmla="*/ 0 w 12125739"/>
              <a:gd name="connsiteY1-4" fmla="*/ 0 h 2458279"/>
              <a:gd name="connsiteX2-5" fmla="*/ 12125739 w 12125739"/>
              <a:gd name="connsiteY2-6" fmla="*/ 2458279 h 2458279"/>
              <a:gd name="connsiteX3-7" fmla="*/ 3750365 w 12125739"/>
              <a:gd name="connsiteY3-8" fmla="*/ 2458279 h 2458279"/>
              <a:gd name="connsiteX0-9" fmla="*/ 5406887 w 12125739"/>
              <a:gd name="connsiteY0-10" fmla="*/ 2445026 h 2458279"/>
              <a:gd name="connsiteX1-11" fmla="*/ 0 w 12125739"/>
              <a:gd name="connsiteY1-12" fmla="*/ 0 h 2458279"/>
              <a:gd name="connsiteX2-13" fmla="*/ 12125739 w 12125739"/>
              <a:gd name="connsiteY2-14" fmla="*/ 2458279 h 2458279"/>
              <a:gd name="connsiteX3-15" fmla="*/ 5406887 w 12125739"/>
              <a:gd name="connsiteY3-16" fmla="*/ 2445026 h 2458279"/>
            </a:gdLst>
            <a:ahLst/>
            <a:cxnLst>
              <a:cxn ang="0">
                <a:pos x="connsiteX0-9" y="connsiteY0-10"/>
              </a:cxn>
              <a:cxn ang="0">
                <a:pos x="connsiteX1-11" y="connsiteY1-12"/>
              </a:cxn>
              <a:cxn ang="0">
                <a:pos x="connsiteX2-13" y="connsiteY2-14"/>
              </a:cxn>
              <a:cxn ang="0">
                <a:pos x="connsiteX3-15" y="connsiteY3-16"/>
              </a:cxn>
            </a:cxnLst>
            <a:rect l="l" t="t" r="r" b="b"/>
            <a:pathLst>
              <a:path w="12125739" h="2458279">
                <a:moveTo>
                  <a:pt x="5406887" y="2445026"/>
                </a:moveTo>
                <a:lnTo>
                  <a:pt x="0" y="0"/>
                </a:lnTo>
                <a:lnTo>
                  <a:pt x="12125739" y="2458279"/>
                </a:lnTo>
                <a:lnTo>
                  <a:pt x="5406887" y="2445026"/>
                </a:lnTo>
                <a:close/>
              </a:path>
            </a:pathLst>
          </a:custGeom>
          <a:solidFill>
            <a:srgbClr val="61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userDrawn="1">
            <p:ph type="ctrTitle"/>
          </p:nvPr>
        </p:nvSpPr>
        <p:spPr>
          <a:xfrm>
            <a:off x="1524000" y="1043417"/>
            <a:ext cx="9144000" cy="1998404"/>
          </a:xfrm>
        </p:spPr>
        <p:txBody>
          <a:bodyPr anchor="b">
            <a:normAutofit/>
          </a:bodyPr>
          <a:lstStyle>
            <a:lvl1pPr algn="ctr">
              <a:defRPr sz="5400" b="1"/>
            </a:lvl1pPr>
          </a:lstStyle>
          <a:p>
            <a:r>
              <a:rPr lang="zh-CN" altLang="en-US" dirty="0" smtClean="0"/>
              <a:t>单击此处编辑母版标题样式</a:t>
            </a:r>
            <a:endParaRPr lang="en-US" dirty="0"/>
          </a:p>
        </p:txBody>
      </p:sp>
      <p:sp>
        <p:nvSpPr>
          <p:cNvPr id="3" name="Subtitle 2"/>
          <p:cNvSpPr>
            <a:spLocks noGrp="1"/>
          </p:cNvSpPr>
          <p:nvPr userDrawn="1">
            <p:ph type="subTitle" idx="1"/>
          </p:nvPr>
        </p:nvSpPr>
        <p:spPr>
          <a:xfrm>
            <a:off x="1524000" y="3408353"/>
            <a:ext cx="9144000" cy="640118"/>
          </a:xfr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userDrawn="1">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userDrawn="1">
            <p:ph type="ftr" sz="quarter" idx="11"/>
          </p:nvPr>
        </p:nvSpPr>
        <p:spPr/>
        <p:txBody>
          <a:bodyPr/>
          <a:lstStyle/>
          <a:p>
            <a:endParaRPr lang="zh-CN" altLang="en-US"/>
          </a:p>
        </p:txBody>
      </p:sp>
      <p:sp>
        <p:nvSpPr>
          <p:cNvPr id="6" name="Slide Number Placeholder 5"/>
          <p:cNvSpPr>
            <a:spLocks noGrp="1"/>
          </p:cNvSpPr>
          <p:nvPr userDrawn="1">
            <p:ph type="sldNum" sz="quarter" idx="12"/>
          </p:nvPr>
        </p:nvSpPr>
        <p:spPr/>
        <p:txBody>
          <a:bodyPr/>
          <a:lstStyle/>
          <a:p>
            <a:fld id="{651E8863-1879-49C9-9D7E-0C23B4A06F4C}" type="slidenum">
              <a:rPr lang="zh-CN" altLang="en-US" smtClean="0"/>
            </a:fld>
            <a:endParaRPr lang="zh-CN" altLang="en-US"/>
          </a:p>
        </p:txBody>
      </p:sp>
      <p:sp>
        <p:nvSpPr>
          <p:cNvPr id="10" name="直角三角形 9"/>
          <p:cNvSpPr/>
          <p:nvPr userDrawn="1"/>
        </p:nvSpPr>
        <p:spPr>
          <a:xfrm rot="10800000" flipH="1">
            <a:off x="0" y="-31186"/>
            <a:ext cx="1524000" cy="1757949"/>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cxnSp>
        <p:nvCxnSpPr>
          <p:cNvPr id="11" name="直接连接符 10"/>
          <p:cNvCxnSpPr/>
          <p:nvPr userDrawn="1"/>
        </p:nvCxnSpPr>
        <p:spPr>
          <a:xfrm>
            <a:off x="1539114" y="3287963"/>
            <a:ext cx="9128886" cy="0"/>
          </a:xfrm>
          <a:prstGeom prst="line">
            <a:avLst/>
          </a:prstGeom>
          <a:ln w="38100">
            <a:solidFill>
              <a:srgbClr val="00BE9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8202" y="255122"/>
            <a:ext cx="10515598" cy="5817709"/>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defRPr>
            </a:lvl3pPr>
            <a:lvl4pPr marL="851535" indent="0">
              <a:buFontTx/>
              <a:buNone/>
              <a:defRPr sz="1800">
                <a:solidFill>
                  <a:schemeClr val="tx1"/>
                </a:solidFill>
              </a:defRPr>
            </a:lvl4pPr>
            <a:lvl5pPr marL="1054735" indent="0">
              <a:buFontTx/>
              <a:buNone/>
              <a:defRPr sz="18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32848" y="2313991"/>
            <a:ext cx="4338000" cy="3862971"/>
          </a:xfrm>
        </p:spPr>
        <p:txBody>
          <a:bodyPr/>
          <a:lstStyle>
            <a:lvl1pPr marL="0" indent="0">
              <a:buNone/>
              <a:defRPr>
                <a:solidFill>
                  <a:schemeClr val="bg2"/>
                </a:solidFill>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2" name="矩形 11"/>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3" name="Text Placeholder 2"/>
          <p:cNvSpPr>
            <a:spLocks noGrp="1"/>
          </p:cNvSpPr>
          <p:nvPr>
            <p:ph type="body" idx="1"/>
          </p:nvPr>
        </p:nvSpPr>
        <p:spPr>
          <a:xfrm rot="1020000">
            <a:off x="806258" y="4040019"/>
            <a:ext cx="5269722" cy="692437"/>
          </a:xfrm>
        </p:spPr>
        <p:txBody>
          <a:bodyPr>
            <a:normAutofit/>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
        <p:nvSpPr>
          <p:cNvPr id="7" name="任意多边形 6"/>
          <p:cNvSpPr/>
          <p:nvPr userDrawn="1">
            <p:custDataLst>
              <p:tags r:id="rId2"/>
            </p:custDataLst>
          </p:nvPr>
        </p:nvSpPr>
        <p:spPr>
          <a:xfrm rot="1020695">
            <a:off x="-385440" y="2822298"/>
            <a:ext cx="9311410" cy="1120432"/>
          </a:xfrm>
          <a:custGeom>
            <a:avLst/>
            <a:gdLst>
              <a:gd name="connsiteX0" fmla="*/ 0 w 6888970"/>
              <a:gd name="connsiteY0" fmla="*/ 5629 h 1094517"/>
              <a:gd name="connsiteX1" fmla="*/ 6336207 w 6888970"/>
              <a:gd name="connsiteY1" fmla="*/ 0 h 1094517"/>
              <a:gd name="connsiteX2" fmla="*/ 6888970 w 6888970"/>
              <a:gd name="connsiteY2" fmla="*/ 1094517 h 1094517"/>
              <a:gd name="connsiteX3" fmla="*/ 333148 w 6888970"/>
              <a:gd name="connsiteY3" fmla="*/ 1094517 h 1094517"/>
              <a:gd name="connsiteX0-1" fmla="*/ 0 w 6888970"/>
              <a:gd name="connsiteY0-2" fmla="*/ 5629 h 1127232"/>
              <a:gd name="connsiteX1-3" fmla="*/ 6336207 w 6888970"/>
              <a:gd name="connsiteY1-4" fmla="*/ 0 h 1127232"/>
              <a:gd name="connsiteX2-5" fmla="*/ 6888970 w 6888970"/>
              <a:gd name="connsiteY2-6" fmla="*/ 1094517 h 1127232"/>
              <a:gd name="connsiteX3-7" fmla="*/ 234462 w 6888970"/>
              <a:gd name="connsiteY3-8" fmla="*/ 1127232 h 1127232"/>
              <a:gd name="connsiteX4" fmla="*/ 0 w 6888970"/>
              <a:gd name="connsiteY4" fmla="*/ 5629 h 1127232"/>
              <a:gd name="connsiteX0-9" fmla="*/ 0 w 6888970"/>
              <a:gd name="connsiteY0-10" fmla="*/ 5629 h 1127232"/>
              <a:gd name="connsiteX1-11" fmla="*/ 6336207 w 6888970"/>
              <a:gd name="connsiteY1-12" fmla="*/ 0 h 1127232"/>
              <a:gd name="connsiteX2-13" fmla="*/ 6888970 w 6888970"/>
              <a:gd name="connsiteY2-14" fmla="*/ 1094517 h 1127232"/>
              <a:gd name="connsiteX3-15" fmla="*/ 234462 w 6888970"/>
              <a:gd name="connsiteY3-16" fmla="*/ 1127232 h 1127232"/>
              <a:gd name="connsiteX4-17" fmla="*/ 0 w 6888970"/>
              <a:gd name="connsiteY4-18" fmla="*/ 5629 h 1127232"/>
              <a:gd name="connsiteX0-19" fmla="*/ 0 w 6888970"/>
              <a:gd name="connsiteY0-20" fmla="*/ 5629 h 1116129"/>
              <a:gd name="connsiteX1-21" fmla="*/ 6336207 w 6888970"/>
              <a:gd name="connsiteY1-22" fmla="*/ 0 h 1116129"/>
              <a:gd name="connsiteX2-23" fmla="*/ 6888970 w 6888970"/>
              <a:gd name="connsiteY2-24" fmla="*/ 1094517 h 1116129"/>
              <a:gd name="connsiteX3-25" fmla="*/ 261416 w 6888970"/>
              <a:gd name="connsiteY3-26" fmla="*/ 1116129 h 1116129"/>
              <a:gd name="connsiteX4-27" fmla="*/ 0 w 6888970"/>
              <a:gd name="connsiteY4-28" fmla="*/ 5629 h 1116129"/>
              <a:gd name="connsiteX0-29" fmla="*/ 0 w 6888970"/>
              <a:gd name="connsiteY0-30" fmla="*/ 5629 h 1116129"/>
              <a:gd name="connsiteX1-31" fmla="*/ 6336207 w 6888970"/>
              <a:gd name="connsiteY1-32" fmla="*/ 0 h 1116129"/>
              <a:gd name="connsiteX2-33" fmla="*/ 6888970 w 6888970"/>
              <a:gd name="connsiteY2-34" fmla="*/ 1094517 h 1116129"/>
              <a:gd name="connsiteX3-35" fmla="*/ 261416 w 6888970"/>
              <a:gd name="connsiteY3-36" fmla="*/ 1116129 h 1116129"/>
              <a:gd name="connsiteX4-37" fmla="*/ 0 w 6888970"/>
              <a:gd name="connsiteY4-38" fmla="*/ 5629 h 1116129"/>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6888970" h="1116129">
                <a:moveTo>
                  <a:pt x="0" y="5629"/>
                </a:moveTo>
                <a:lnTo>
                  <a:pt x="6336207" y="0"/>
                </a:lnTo>
                <a:lnTo>
                  <a:pt x="6888970" y="1094517"/>
                </a:lnTo>
                <a:lnTo>
                  <a:pt x="261416" y="1116129"/>
                </a:lnTo>
                <a:cubicBezTo>
                  <a:pt x="-9941" y="-30167"/>
                  <a:pt x="111049" y="368592"/>
                  <a:pt x="0" y="5629"/>
                </a:cubicBezTo>
                <a:close/>
              </a:path>
            </a:pathLst>
          </a:custGeom>
          <a:solidFill>
            <a:schemeClr val="accent1"/>
          </a:solidFill>
          <a:ln w="12700" cap="flat" cmpd="sng" algn="ctr">
            <a:noFill/>
            <a:prstDash val="solid"/>
            <a:miter lim="800000"/>
          </a:ln>
          <a:effectLst/>
        </p:spPr>
        <p:txBody>
          <a:bodyPr rtlCol="0" anchor="ctr">
            <a:normAutofit/>
          </a:bodyPr>
          <a:lstStyle/>
          <a:p>
            <a:pPr algn="ctr" defTabSz="384810">
              <a:defRPr/>
            </a:pPr>
            <a:endParaRPr lang="zh-CN" altLang="en-US" sz="1760" kern="0" dirty="0">
              <a:solidFill>
                <a:srgbClr val="FFFFFF"/>
              </a:solidFill>
              <a:latin typeface="Arial" panose="020B0604020202020204" pitchFamily="34" charset="0"/>
              <a:ea typeface="黑体" panose="02010609060101010101" pitchFamily="49" charset="-122"/>
            </a:endParaRPr>
          </a:p>
        </p:txBody>
      </p:sp>
      <p:cxnSp>
        <p:nvCxnSpPr>
          <p:cNvPr id="8" name="直接连接符 7"/>
          <p:cNvCxnSpPr/>
          <p:nvPr userDrawn="1">
            <p:custDataLst>
              <p:tags r:id="rId3"/>
            </p:custDataLst>
          </p:nvPr>
        </p:nvCxnSpPr>
        <p:spPr>
          <a:xfrm>
            <a:off x="-6350" y="2800089"/>
            <a:ext cx="12198350" cy="3702506"/>
          </a:xfrm>
          <a:prstGeom prst="line">
            <a:avLst/>
          </a:prstGeom>
          <a:noFill/>
          <a:ln w="6350" cap="flat" cmpd="sng" algn="ctr">
            <a:solidFill>
              <a:schemeClr val="accent1"/>
            </a:solidFill>
            <a:prstDash val="solid"/>
            <a:miter lim="800000"/>
          </a:ln>
          <a:effectLst/>
        </p:spPr>
      </p:cxnSp>
      <p:sp>
        <p:nvSpPr>
          <p:cNvPr id="2" name="Title 1"/>
          <p:cNvSpPr>
            <a:spLocks noGrp="1"/>
          </p:cNvSpPr>
          <p:nvPr>
            <p:ph type="title"/>
          </p:nvPr>
        </p:nvSpPr>
        <p:spPr>
          <a:xfrm rot="1022118">
            <a:off x="153380" y="2941977"/>
            <a:ext cx="8683425" cy="1005567"/>
          </a:xfrm>
        </p:spPr>
        <p:txBody>
          <a:bodyPr anchor="ctr" anchorCtr="0">
            <a:normAutofit/>
          </a:bodyPr>
          <a:lstStyle>
            <a:lvl1pPr>
              <a:defRPr sz="4800">
                <a:solidFill>
                  <a:schemeClr val="bg1"/>
                </a:solidFill>
              </a:defRPr>
            </a:lvl1pPr>
          </a:lstStyle>
          <a:p>
            <a:r>
              <a:rPr lang="zh-CN" altLang="en-US" dirty="0" smtClean="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757264" y="2649893"/>
            <a:ext cx="3526973" cy="334045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7091264" y="2649893"/>
            <a:ext cx="3526973" cy="334045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871200"/>
            <a:ext cx="10515600" cy="864000"/>
          </a:xfrm>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p:ph type="title"/>
          </p:nvPr>
        </p:nvSpPr>
        <p:spPr>
          <a:xfrm>
            <a:off x="838200" y="1378980"/>
            <a:ext cx="10515600" cy="1199464"/>
          </a:xfrm>
        </p:spPr>
        <p:txBody>
          <a:bodyPr>
            <a:normAutofit/>
          </a:bodyPr>
          <a:lstStyle>
            <a:lvl1pPr algn="ctr">
              <a:defRPr sz="4400"/>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1E8863-1879-49C9-9D7E-0C23B4A06F4C}" type="slidenum">
              <a:rPr lang="zh-CN" altLang="en-US" smtClean="0"/>
            </a:fld>
            <a:endParaRPr lang="zh-CN" altLang="en-US"/>
          </a:p>
        </p:txBody>
      </p:sp>
      <p:sp>
        <p:nvSpPr>
          <p:cNvPr id="5" name="矩形 4"/>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4.xml"/><Relationship Id="rId11" Type="http://schemas.openxmlformats.org/officeDocument/2006/relationships/tags" Target="../tags/tag3.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1"/>
            </p:custDataLst>
          </p:nvPr>
        </p:nvSpPr>
        <p:spPr>
          <a:xfrm>
            <a:off x="838200" y="871932"/>
            <a:ext cx="10515600" cy="864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E8863-1879-49C9-9D7E-0C23B4A06F4C}" type="slidenum">
              <a:rPr lang="zh-CN" altLang="en-US" smtClean="0"/>
            </a:fld>
            <a:endParaRPr lang="zh-CN" altLang="en-US"/>
          </a:p>
        </p:txBody>
      </p:sp>
      <p:sp>
        <p:nvSpPr>
          <p:cNvPr id="7" name="等腰三角形 6"/>
          <p:cNvSpPr/>
          <p:nvPr userDrawn="1"/>
        </p:nvSpPr>
        <p:spPr>
          <a:xfrm flipV="1">
            <a:off x="838200" y="-1"/>
            <a:ext cx="647363" cy="782240"/>
          </a:xfrm>
          <a:prstGeom prs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baseline="0">
              <a:latin typeface="Arial" panose="020B0604020202020204" pitchFamily="34" charset="0"/>
              <a:ea typeface="黑体"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354330" indent="-354330" algn="l" defTabSz="914400" rtl="0" eaLnBrk="1" latinLnBrk="0" hangingPunct="1">
        <a:lnSpc>
          <a:spcPct val="90000"/>
        </a:lnSpc>
        <a:spcBef>
          <a:spcPts val="1000"/>
        </a:spcBef>
        <a:buClr>
          <a:schemeClr val="accent1"/>
        </a:buClr>
        <a:buFont typeface="Wingdings 3" panose="05040102010807070707" pitchFamily="18" charset="2"/>
        <a:buChar char="p"/>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7.xml"/><Relationship Id="rId3" Type="http://schemas.openxmlformats.org/officeDocument/2006/relationships/image" Target="../media/image1.jpeg"/><Relationship Id="rId2" Type="http://schemas.openxmlformats.org/officeDocument/2006/relationships/tags" Target="../tags/tag6.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12.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image" Target="../media/image9.png"/><Relationship Id="rId4" Type="http://schemas.openxmlformats.org/officeDocument/2006/relationships/tags" Target="../tags/tag63.xml"/><Relationship Id="rId3" Type="http://schemas.openxmlformats.org/officeDocument/2006/relationships/image" Target="../media/image8.png"/><Relationship Id="rId2" Type="http://schemas.openxmlformats.org/officeDocument/2006/relationships/tags" Target="../tags/tag62.xml"/><Relationship Id="rId12" Type="http://schemas.openxmlformats.org/officeDocument/2006/relationships/notesSlide" Target="../notesSlides/notesSlide8.xml"/><Relationship Id="rId11" Type="http://schemas.openxmlformats.org/officeDocument/2006/relationships/slideLayout" Target="../slideLayouts/slideLayout2.xml"/><Relationship Id="rId10" Type="http://schemas.openxmlformats.org/officeDocument/2006/relationships/tags" Target="../tags/tag68.xml"/><Relationship Id="rId1" Type="http://schemas.openxmlformats.org/officeDocument/2006/relationships/tags" Target="../tags/tag61.xml"/></Relationships>
</file>

<file path=ppt/slides/_rels/slide13.xml.rels><?xml version="1.0" encoding="UTF-8" standalone="yes"?>
<Relationships xmlns="http://schemas.openxmlformats.org/package/2006/relationships"><Relationship Id="rId9" Type="http://schemas.openxmlformats.org/officeDocument/2006/relationships/image" Target="../media/image11.wmf"/><Relationship Id="rId8" Type="http://schemas.openxmlformats.org/officeDocument/2006/relationships/oleObject" Target="../embeddings/oleObject3.bin"/><Relationship Id="rId7" Type="http://schemas.openxmlformats.org/officeDocument/2006/relationships/image" Target="../media/image10.png"/><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3" Type="http://schemas.openxmlformats.org/officeDocument/2006/relationships/notesSlide" Target="../notesSlides/notesSlide9.xml"/><Relationship Id="rId22" Type="http://schemas.openxmlformats.org/officeDocument/2006/relationships/vmlDrawing" Target="../drawings/vmlDrawing2.vml"/><Relationship Id="rId21" Type="http://schemas.openxmlformats.org/officeDocument/2006/relationships/slideLayout" Target="../slideLayouts/slideLayout4.xml"/><Relationship Id="rId20" Type="http://schemas.openxmlformats.org/officeDocument/2006/relationships/tags" Target="../tags/tag74.xml"/><Relationship Id="rId2" Type="http://schemas.openxmlformats.org/officeDocument/2006/relationships/image" Target="../media/image8.png"/><Relationship Id="rId19" Type="http://schemas.openxmlformats.org/officeDocument/2006/relationships/image" Target="../media/image16.wmf"/><Relationship Id="rId18" Type="http://schemas.openxmlformats.org/officeDocument/2006/relationships/oleObject" Target="../embeddings/oleObject8.bin"/><Relationship Id="rId17" Type="http://schemas.openxmlformats.org/officeDocument/2006/relationships/image" Target="../media/image15.wmf"/><Relationship Id="rId16" Type="http://schemas.openxmlformats.org/officeDocument/2006/relationships/oleObject" Target="../embeddings/oleObject7.bin"/><Relationship Id="rId15" Type="http://schemas.openxmlformats.org/officeDocument/2006/relationships/image" Target="../media/image14.wmf"/><Relationship Id="rId14" Type="http://schemas.openxmlformats.org/officeDocument/2006/relationships/oleObject" Target="../embeddings/oleObject6.bin"/><Relationship Id="rId13" Type="http://schemas.openxmlformats.org/officeDocument/2006/relationships/image" Target="../media/image13.wmf"/><Relationship Id="rId12" Type="http://schemas.openxmlformats.org/officeDocument/2006/relationships/oleObject" Target="../embeddings/oleObject5.bin"/><Relationship Id="rId11" Type="http://schemas.openxmlformats.org/officeDocument/2006/relationships/image" Target="../media/image12.wmf"/><Relationship Id="rId10" Type="http://schemas.openxmlformats.org/officeDocument/2006/relationships/oleObject" Target="../embeddings/oleObject4.bin"/><Relationship Id="rId1" Type="http://schemas.openxmlformats.org/officeDocument/2006/relationships/tags" Target="../tags/tag69.xml"/></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13.bin"/><Relationship Id="rId8" Type="http://schemas.openxmlformats.org/officeDocument/2006/relationships/image" Target="../media/image20.wmf"/><Relationship Id="rId7" Type="http://schemas.openxmlformats.org/officeDocument/2006/relationships/oleObject" Target="../embeddings/oleObject12.bin"/><Relationship Id="rId6" Type="http://schemas.openxmlformats.org/officeDocument/2006/relationships/image" Target="../media/image19.wmf"/><Relationship Id="rId5" Type="http://schemas.openxmlformats.org/officeDocument/2006/relationships/oleObject" Target="../embeddings/oleObject11.bin"/><Relationship Id="rId4" Type="http://schemas.openxmlformats.org/officeDocument/2006/relationships/image" Target="../media/image18.wmf"/><Relationship Id="rId3" Type="http://schemas.openxmlformats.org/officeDocument/2006/relationships/oleObject" Target="../embeddings/oleObject10.bin"/><Relationship Id="rId2" Type="http://schemas.openxmlformats.org/officeDocument/2006/relationships/image" Target="../media/image17.wmf"/><Relationship Id="rId13" Type="http://schemas.openxmlformats.org/officeDocument/2006/relationships/vmlDrawing" Target="../drawings/vmlDrawing3.vml"/><Relationship Id="rId12" Type="http://schemas.openxmlformats.org/officeDocument/2006/relationships/slideLayout" Target="../slideLayouts/slideLayout4.xml"/><Relationship Id="rId11" Type="http://schemas.openxmlformats.org/officeDocument/2006/relationships/tags" Target="../tags/tag75.xml"/><Relationship Id="rId10" Type="http://schemas.openxmlformats.org/officeDocument/2006/relationships/image" Target="../media/image21.wmf"/><Relationship Id="rId1"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4.xml"/><Relationship Id="rId3" Type="http://schemas.openxmlformats.org/officeDocument/2006/relationships/tags" Target="../tags/tag76.xml"/><Relationship Id="rId2" Type="http://schemas.openxmlformats.org/officeDocument/2006/relationships/image" Target="../media/image22.wmf"/><Relationship Id="rId1"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7.xml"/><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8.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2.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7.xml"/><Relationship Id="rId6" Type="http://schemas.openxmlformats.org/officeDocument/2006/relationships/themeOverride" Target="../theme/themeOverride1.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image" Target="../media/image2.jpeg"/><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19.bin"/><Relationship Id="rId8" Type="http://schemas.openxmlformats.org/officeDocument/2006/relationships/image" Target="../media/image27.wmf"/><Relationship Id="rId7" Type="http://schemas.openxmlformats.org/officeDocument/2006/relationships/oleObject" Target="../embeddings/oleObject18.bin"/><Relationship Id="rId6" Type="http://schemas.openxmlformats.org/officeDocument/2006/relationships/image" Target="../media/image26.wmf"/><Relationship Id="rId5" Type="http://schemas.openxmlformats.org/officeDocument/2006/relationships/oleObject" Target="../embeddings/oleObject17.bin"/><Relationship Id="rId4" Type="http://schemas.openxmlformats.org/officeDocument/2006/relationships/image" Target="../media/image25.wmf"/><Relationship Id="rId3" Type="http://schemas.openxmlformats.org/officeDocument/2006/relationships/oleObject" Target="../embeddings/oleObject16.bin"/><Relationship Id="rId2" Type="http://schemas.openxmlformats.org/officeDocument/2006/relationships/image" Target="../media/image24.wmf"/><Relationship Id="rId13" Type="http://schemas.openxmlformats.org/officeDocument/2006/relationships/vmlDrawing" Target="../drawings/vmlDrawing5.vml"/><Relationship Id="rId12" Type="http://schemas.openxmlformats.org/officeDocument/2006/relationships/slideLayout" Target="../slideLayouts/slideLayout4.xml"/><Relationship Id="rId11" Type="http://schemas.openxmlformats.org/officeDocument/2006/relationships/tags" Target="../tags/tag83.xml"/><Relationship Id="rId10" Type="http://schemas.openxmlformats.org/officeDocument/2006/relationships/image" Target="../media/image28.wmf"/><Relationship Id="rId1"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tags" Target="../tags/tag84.xml"/><Relationship Id="rId2" Type="http://schemas.openxmlformats.org/officeDocument/2006/relationships/image" Target="../media/image29.wmf"/><Relationship Id="rId1" Type="http://schemas.openxmlformats.org/officeDocument/2006/relationships/oleObject" Target="../embeddings/oleObject20.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25.bin"/><Relationship Id="rId8" Type="http://schemas.openxmlformats.org/officeDocument/2006/relationships/image" Target="../media/image34.wmf"/><Relationship Id="rId7" Type="http://schemas.openxmlformats.org/officeDocument/2006/relationships/oleObject" Target="../embeddings/oleObject24.bin"/><Relationship Id="rId6" Type="http://schemas.openxmlformats.org/officeDocument/2006/relationships/image" Target="../media/image33.wmf"/><Relationship Id="rId5" Type="http://schemas.openxmlformats.org/officeDocument/2006/relationships/oleObject" Target="../embeddings/oleObject23.bin"/><Relationship Id="rId4" Type="http://schemas.openxmlformats.org/officeDocument/2006/relationships/image" Target="../media/image32.wmf"/><Relationship Id="rId3" Type="http://schemas.openxmlformats.org/officeDocument/2006/relationships/oleObject" Target="../embeddings/oleObject22.bin"/><Relationship Id="rId2" Type="http://schemas.openxmlformats.org/officeDocument/2006/relationships/image" Target="../media/image31.wmf"/><Relationship Id="rId15" Type="http://schemas.openxmlformats.org/officeDocument/2006/relationships/vmlDrawing" Target="../drawings/vmlDrawing7.vml"/><Relationship Id="rId14" Type="http://schemas.openxmlformats.org/officeDocument/2006/relationships/slideLayout" Target="../slideLayouts/slideLayout2.xml"/><Relationship Id="rId13" Type="http://schemas.openxmlformats.org/officeDocument/2006/relationships/tags" Target="../tags/tag90.xml"/><Relationship Id="rId12" Type="http://schemas.openxmlformats.org/officeDocument/2006/relationships/image" Target="../media/image36.wmf"/><Relationship Id="rId11" Type="http://schemas.openxmlformats.org/officeDocument/2006/relationships/oleObject" Target="../embeddings/oleObject26.bin"/><Relationship Id="rId10" Type="http://schemas.openxmlformats.org/officeDocument/2006/relationships/image" Target="../media/image35.wmf"/><Relationship Id="rId1" Type="http://schemas.openxmlformats.org/officeDocument/2006/relationships/oleObject" Target="../embeddings/oleObject21.bin"/></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tags" Target="../tags/tag91.xml"/><Relationship Id="rId2" Type="http://schemas.openxmlformats.org/officeDocument/2006/relationships/image" Target="../media/image37.wmf"/><Relationship Id="rId1" Type="http://schemas.openxmlformats.org/officeDocument/2006/relationships/oleObject" Target="../embeddings/oleObject27.bin"/></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2.xml"/><Relationship Id="rId2" Type="http://schemas.openxmlformats.org/officeDocument/2006/relationships/image" Target="../media/image39.png"/><Relationship Id="rId1" Type="http://schemas.openxmlformats.org/officeDocument/2006/relationships/image" Target="../media/image38.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3.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3.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7" Type="http://schemas.openxmlformats.org/officeDocument/2006/relationships/notesSlide" Target="../notesSlides/notesSlide3.xml"/><Relationship Id="rId36" Type="http://schemas.openxmlformats.org/officeDocument/2006/relationships/slideLayout" Target="../slideLayouts/slideLayout7.xml"/><Relationship Id="rId35" Type="http://schemas.openxmlformats.org/officeDocument/2006/relationships/tags" Target="../tags/tag46.xml"/><Relationship Id="rId34" Type="http://schemas.openxmlformats.org/officeDocument/2006/relationships/tags" Target="../tags/tag45.xml"/><Relationship Id="rId33" Type="http://schemas.openxmlformats.org/officeDocument/2006/relationships/tags" Target="../tags/tag44.xml"/><Relationship Id="rId32" Type="http://schemas.openxmlformats.org/officeDocument/2006/relationships/tags" Target="../tags/tag43.xml"/><Relationship Id="rId31" Type="http://schemas.openxmlformats.org/officeDocument/2006/relationships/tags" Target="../tags/tag42.xml"/><Relationship Id="rId30" Type="http://schemas.openxmlformats.org/officeDocument/2006/relationships/tags" Target="../tags/tag41.xml"/><Relationship Id="rId3" Type="http://schemas.openxmlformats.org/officeDocument/2006/relationships/tags" Target="../tags/tag14.xml"/><Relationship Id="rId29" Type="http://schemas.openxmlformats.org/officeDocument/2006/relationships/tags" Target="../tags/tag40.xml"/><Relationship Id="rId28" Type="http://schemas.openxmlformats.org/officeDocument/2006/relationships/tags" Target="../tags/tag39.xml"/><Relationship Id="rId27" Type="http://schemas.openxmlformats.org/officeDocument/2006/relationships/tags" Target="../tags/tag38.xml"/><Relationship Id="rId26" Type="http://schemas.openxmlformats.org/officeDocument/2006/relationships/tags" Target="../tags/tag37.xml"/><Relationship Id="rId25" Type="http://schemas.openxmlformats.org/officeDocument/2006/relationships/tags" Target="../tags/tag36.xml"/><Relationship Id="rId24" Type="http://schemas.openxmlformats.org/officeDocument/2006/relationships/tags" Target="../tags/tag35.xml"/><Relationship Id="rId23" Type="http://schemas.openxmlformats.org/officeDocument/2006/relationships/tags" Target="../tags/tag34.xml"/><Relationship Id="rId22" Type="http://schemas.openxmlformats.org/officeDocument/2006/relationships/tags" Target="../tags/tag33.xml"/><Relationship Id="rId21" Type="http://schemas.openxmlformats.org/officeDocument/2006/relationships/tags" Target="../tags/tag32.xml"/><Relationship Id="rId20" Type="http://schemas.openxmlformats.org/officeDocument/2006/relationships/tags" Target="../tags/tag31.xml"/><Relationship Id="rId2" Type="http://schemas.openxmlformats.org/officeDocument/2006/relationships/tags" Target="../tags/tag13.xml"/><Relationship Id="rId19" Type="http://schemas.openxmlformats.org/officeDocument/2006/relationships/tags" Target="../tags/tag30.xml"/><Relationship Id="rId18" Type="http://schemas.openxmlformats.org/officeDocument/2006/relationships/tags" Target="../tags/tag29.xml"/><Relationship Id="rId17" Type="http://schemas.openxmlformats.org/officeDocument/2006/relationships/tags" Target="../tags/tag28.xml"/><Relationship Id="rId16" Type="http://schemas.openxmlformats.org/officeDocument/2006/relationships/tags" Target="../tags/tag27.xml"/><Relationship Id="rId15" Type="http://schemas.openxmlformats.org/officeDocument/2006/relationships/tags" Target="../tags/tag26.xml"/><Relationship Id="rId14" Type="http://schemas.openxmlformats.org/officeDocument/2006/relationships/tags" Target="../tags/tag25.xml"/><Relationship Id="rId13" Type="http://schemas.openxmlformats.org/officeDocument/2006/relationships/tags" Target="../tags/tag24.xml"/><Relationship Id="rId12" Type="http://schemas.openxmlformats.org/officeDocument/2006/relationships/tags" Target="../tags/tag23.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tags" Target="../tags/tag12.xml"/></Relationships>
</file>

<file path=ppt/slides/_rels/slide30.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image" Target="../media/image43.wmf"/><Relationship Id="rId7" Type="http://schemas.openxmlformats.org/officeDocument/2006/relationships/oleObject" Target="../embeddings/oleObject31.bin"/><Relationship Id="rId6" Type="http://schemas.openxmlformats.org/officeDocument/2006/relationships/image" Target="../media/image42.wmf"/><Relationship Id="rId5" Type="http://schemas.openxmlformats.org/officeDocument/2006/relationships/oleObject" Target="../embeddings/oleObject30.bin"/><Relationship Id="rId4" Type="http://schemas.openxmlformats.org/officeDocument/2006/relationships/image" Target="../media/image41.wmf"/><Relationship Id="rId3" Type="http://schemas.openxmlformats.org/officeDocument/2006/relationships/oleObject" Target="../embeddings/oleObject29.bin"/><Relationship Id="rId2" Type="http://schemas.openxmlformats.org/officeDocument/2006/relationships/image" Target="../media/image40.wmf"/><Relationship Id="rId11" Type="http://schemas.openxmlformats.org/officeDocument/2006/relationships/vmlDrawing" Target="../drawings/vmlDrawing9.vml"/><Relationship Id="rId10" Type="http://schemas.openxmlformats.org/officeDocument/2006/relationships/slideLayout" Target="../slideLayouts/slideLayout2.xml"/><Relationship Id="rId1" Type="http://schemas.openxmlformats.org/officeDocument/2006/relationships/oleObject" Target="../embeddings/oleObject28.bin"/></Relationships>
</file>

<file path=ppt/slides/_rels/slide31.xml.rels><?xml version="1.0" encoding="UTF-8" standalone="yes"?>
<Relationships xmlns="http://schemas.openxmlformats.org/package/2006/relationships"><Relationship Id="rId9" Type="http://schemas.openxmlformats.org/officeDocument/2006/relationships/vmlDrawing" Target="../drawings/vmlDrawing10.vml"/><Relationship Id="rId8" Type="http://schemas.openxmlformats.org/officeDocument/2006/relationships/slideLayout" Target="../slideLayouts/slideLayout2.xml"/><Relationship Id="rId7" Type="http://schemas.openxmlformats.org/officeDocument/2006/relationships/tags" Target="../tags/tag98.xml"/><Relationship Id="rId6" Type="http://schemas.openxmlformats.org/officeDocument/2006/relationships/image" Target="../media/image46.wmf"/><Relationship Id="rId5" Type="http://schemas.openxmlformats.org/officeDocument/2006/relationships/oleObject" Target="../embeddings/oleObject34.bin"/><Relationship Id="rId4" Type="http://schemas.openxmlformats.org/officeDocument/2006/relationships/image" Target="../media/image45.wmf"/><Relationship Id="rId3" Type="http://schemas.openxmlformats.org/officeDocument/2006/relationships/oleObject" Target="../embeddings/oleObject33.bin"/><Relationship Id="rId2" Type="http://schemas.openxmlformats.org/officeDocument/2006/relationships/image" Target="../media/image44.wmf"/><Relationship Id="rId1" Type="http://schemas.openxmlformats.org/officeDocument/2006/relationships/oleObject" Target="../embeddings/oleObject32.bin"/></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tags" Target="../tags/tag99.xml"/><Relationship Id="rId2" Type="http://schemas.openxmlformats.org/officeDocument/2006/relationships/image" Target="../media/image47.wmf"/><Relationship Id="rId1" Type="http://schemas.openxmlformats.org/officeDocument/2006/relationships/oleObject" Target="../embeddings/oleObject35.bin"/></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image" Target="../media/image48.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3.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36.xml.rels><?xml version="1.0" encoding="UTF-8" standalone="yes"?>
<Relationships xmlns="http://schemas.openxmlformats.org/package/2006/relationships"><Relationship Id="rId9" Type="http://schemas.openxmlformats.org/officeDocument/2006/relationships/vmlDrawing" Target="../drawings/vmlDrawing12.vml"/><Relationship Id="rId8" Type="http://schemas.openxmlformats.org/officeDocument/2006/relationships/slideLayout" Target="../slideLayouts/slideLayout2.xml"/><Relationship Id="rId7" Type="http://schemas.openxmlformats.org/officeDocument/2006/relationships/tags" Target="../tags/tag105.xml"/><Relationship Id="rId6" Type="http://schemas.openxmlformats.org/officeDocument/2006/relationships/image" Target="../media/image51.wmf"/><Relationship Id="rId5" Type="http://schemas.openxmlformats.org/officeDocument/2006/relationships/oleObject" Target="../embeddings/oleObject38.bin"/><Relationship Id="rId4" Type="http://schemas.openxmlformats.org/officeDocument/2006/relationships/image" Target="../media/image50.wmf"/><Relationship Id="rId3" Type="http://schemas.openxmlformats.org/officeDocument/2006/relationships/oleObject" Target="../embeddings/oleObject37.bin"/><Relationship Id="rId2" Type="http://schemas.openxmlformats.org/officeDocument/2006/relationships/image" Target="../media/image49.wmf"/><Relationship Id="rId1" Type="http://schemas.openxmlformats.org/officeDocument/2006/relationships/oleObject" Target="../embeddings/oleObject36.bin"/></Relationships>
</file>

<file path=ppt/slides/_rels/slide37.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2.xml"/><Relationship Id="rId3" Type="http://schemas.openxmlformats.org/officeDocument/2006/relationships/tags" Target="../tags/tag106.xml"/><Relationship Id="rId2" Type="http://schemas.openxmlformats.org/officeDocument/2006/relationships/image" Target="../media/image52.wmf"/><Relationship Id="rId1" Type="http://schemas.openxmlformats.org/officeDocument/2006/relationships/oleObject" Target="../embeddings/oleObject39.bin"/></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7.xml"/><Relationship Id="rId1" Type="http://schemas.openxmlformats.org/officeDocument/2006/relationships/image" Target="../media/image53.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3.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3.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117.xml"/><Relationship Id="rId3" Type="http://schemas.openxmlformats.org/officeDocument/2006/relationships/image" Target="../media/image54.png"/><Relationship Id="rId2" Type="http://schemas.openxmlformats.org/officeDocument/2006/relationships/tags" Target="../tags/tag116.xml"/><Relationship Id="rId1" Type="http://schemas.openxmlformats.org/officeDocument/2006/relationships/tags" Target="../tags/tag115.xml"/></Relationships>
</file>

<file path=ppt/slides/_rels/slide43.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6.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7.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tags" Target="../tags/tag53.x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 Id="rId3" Type="http://schemas.openxmlformats.org/officeDocument/2006/relationships/oleObject" Target="../embeddings/oleObject1.bin"/><Relationship Id="rId2" Type="http://schemas.openxmlformats.org/officeDocument/2006/relationships/image" Target="../media/image3.png"/><Relationship Id="rId10" Type="http://schemas.openxmlformats.org/officeDocument/2006/relationships/notesSlide" Target="../notesSlides/notesSlide5.xml"/><Relationship Id="rId1" Type="http://schemas.openxmlformats.org/officeDocument/2006/relationships/tags" Target="../tags/tag5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56.xml"/><Relationship Id="rId2" Type="http://schemas.openxmlformats.org/officeDocument/2006/relationships/image" Target="../media/image6.png"/><Relationship Id="rId1" Type="http://schemas.openxmlformats.org/officeDocument/2006/relationships/tags" Target="../tags/tag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lstStyle/>
          <a:p>
            <a:r>
              <a:rPr lang="en-US" altLang="zh-CN" sz="7200" dirty="0"/>
              <a:t>UML</a:t>
            </a:r>
            <a:r>
              <a:rPr lang="zh-CN" altLang="en-US" sz="7200" dirty="0"/>
              <a:t>基础：图的详解</a:t>
            </a:r>
            <a:endParaRPr lang="zh-CN" altLang="en-US" sz="7200" dirty="0"/>
          </a:p>
        </p:txBody>
      </p:sp>
      <p:sp>
        <p:nvSpPr>
          <p:cNvPr id="3" name="副标题 2"/>
          <p:cNvSpPr>
            <a:spLocks noGrp="1"/>
          </p:cNvSpPr>
          <p:nvPr>
            <p:ph type="subTitle" idx="1"/>
            <p:custDataLst>
              <p:tags r:id="rId2"/>
            </p:custDataLst>
          </p:nvPr>
        </p:nvSpPr>
        <p:spPr/>
        <p:txBody>
          <a:bodyPr>
            <a:normAutofit fontScale="87500" lnSpcReduction="20000"/>
          </a:bodyPr>
          <a:lstStyle/>
          <a:p>
            <a:r>
              <a:rPr lang="zh-CN" altLang="en-US" sz="3200" dirty="0">
                <a:solidFill>
                  <a:schemeClr val="tx1"/>
                </a:solidFill>
                <a:sym typeface="+mn-ea"/>
              </a:rPr>
              <a:t>PRD-G17    组长：蒋家骏    组员：厉佩强 李捷 周盛 朱秉</a:t>
            </a:r>
            <a:endParaRPr lang="zh-CN" altLang="en-US" dirty="0">
              <a:latin typeface="冬青黑体简体中文 W6" pitchFamily="34" charset="-122"/>
              <a:ea typeface="冬青黑体简体中文 W6" pitchFamily="34" charset="-122"/>
            </a:endParaRPr>
          </a:p>
          <a:p>
            <a:endParaRPr lang="zh-CN" altLang="en-US" dirty="0"/>
          </a:p>
        </p:txBody>
      </p:sp>
      <p:pic>
        <p:nvPicPr>
          <p:cNvPr id="4" name="图片 3" descr="17组logo"/>
          <p:cNvPicPr>
            <a:picLocks noChangeAspect="1"/>
          </p:cNvPicPr>
          <p:nvPr/>
        </p:nvPicPr>
        <p:blipFill>
          <a:blip r:embed="rId3"/>
          <a:stretch>
            <a:fillRect/>
          </a:stretch>
        </p:blipFill>
        <p:spPr>
          <a:xfrm>
            <a:off x="9712325" y="124460"/>
            <a:ext cx="2351405" cy="1637030"/>
          </a:xfrm>
          <a:prstGeom prst="rect">
            <a:avLst/>
          </a:prstGeom>
        </p:spPr>
      </p:pic>
    </p:spTree>
    <p:custDataLst>
      <p:tags r:id="rId4"/>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sym typeface="+mn-ea"/>
              </a:rPr>
              <a:t>软件工程系列课程教学辅助网站用例图</a:t>
            </a:r>
            <a:endParaRPr lang="zh-CN" altLang="en-US" sz="4400">
              <a:sym typeface="+mn-ea"/>
            </a:endParaRPr>
          </a:p>
        </p:txBody>
      </p:sp>
      <p:pic>
        <p:nvPicPr>
          <p:cNvPr id="6" name="内容占位符 5"/>
          <p:cNvPicPr>
            <a:picLocks noChangeAspect="1"/>
          </p:cNvPicPr>
          <p:nvPr>
            <p:ph idx="1"/>
          </p:nvPr>
        </p:nvPicPr>
        <p:blipFill>
          <a:blip r:embed="rId1"/>
          <a:srcRect r="425" b="5045"/>
          <a:stretch>
            <a:fillRect/>
          </a:stretch>
        </p:blipFill>
        <p:spPr>
          <a:xfrm>
            <a:off x="838200" y="1605915"/>
            <a:ext cx="9658350" cy="503174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dirty="0"/>
              <a:t>类图 </a:t>
            </a:r>
            <a:r>
              <a:rPr lang="en-US" altLang="zh-CN" dirty="0"/>
              <a:t>CLASS DIAGRAM</a:t>
            </a:r>
            <a:endParaRPr lang="en-US" altLang="zh-CN" dirty="0"/>
          </a:p>
        </p:txBody>
      </p:sp>
      <p:sp>
        <p:nvSpPr>
          <p:cNvPr id="4" name="文本框 3"/>
          <p:cNvSpPr txBox="1"/>
          <p:nvPr>
            <p:custDataLst>
              <p:tags r:id="rId2"/>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en-US" altLang="zh-CN" sz="41040" b="1" dirty="0">
                <a:solidFill>
                  <a:schemeClr val="accent1"/>
                </a:solidFill>
              </a:rPr>
              <a:t>Chapter2</a:t>
            </a:r>
            <a:endParaRPr lang="en-US" altLang="zh-CN" sz="41040" b="1" dirty="0">
              <a:solidFill>
                <a:schemeClr val="accent1"/>
              </a:solidFill>
            </a:endParaRPr>
          </a:p>
        </p:txBody>
      </p:sp>
    </p:spTree>
    <p:custDataLst>
      <p:tags r:id="rId3"/>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4915800" y="1891459"/>
            <a:ext cx="5963694" cy="4285503"/>
            <a:chOff x="4598559" y="2592993"/>
            <a:chExt cx="3734103" cy="2683322"/>
          </a:xfrm>
        </p:grpSpPr>
        <p:pic>
          <p:nvPicPr>
            <p:cNvPr id="10" name="MH_Other_1"/>
            <p:cNvPicPr>
              <a:picLocks noChangeAspect="1"/>
            </p:cNvPicPr>
            <p:nvPr>
              <p:custDataLst>
                <p:tags r:id="rId2"/>
              </p:custDataLst>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flipV="1">
              <a:off x="4598559" y="2592993"/>
              <a:ext cx="61876" cy="1840492"/>
            </a:xfrm>
            <a:prstGeom prst="rect">
              <a:avLst/>
            </a:prstGeom>
          </p:spPr>
        </p:pic>
        <p:pic>
          <p:nvPicPr>
            <p:cNvPr id="21" name="MH_Other_3"/>
            <p:cNvPicPr>
              <a:picLocks noChangeAspect="1"/>
            </p:cNvPicPr>
            <p:nvPr>
              <p:custDataLst>
                <p:tags r:id="rId4"/>
              </p:custDataLst>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flipV="1">
              <a:off x="4798551" y="3211910"/>
              <a:ext cx="67855" cy="2018335"/>
            </a:xfrm>
            <a:prstGeom prst="rect">
              <a:avLst/>
            </a:prstGeom>
          </p:spPr>
        </p:pic>
        <p:sp>
          <p:nvSpPr>
            <p:cNvPr id="15" name="MH_Other_4"/>
            <p:cNvSpPr/>
            <p:nvPr>
              <p:custDataLst>
                <p:tags r:id="rId6"/>
              </p:custDataLst>
            </p:nvPr>
          </p:nvSpPr>
          <p:spPr>
            <a:xfrm flipH="1">
              <a:off x="8139704" y="5081635"/>
              <a:ext cx="192958" cy="194680"/>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760">
                <a:latin typeface="Arial" panose="020B0604020202020204" pitchFamily="34" charset="0"/>
                <a:ea typeface="黑体" panose="02010609060101010101" pitchFamily="49" charset="-122"/>
              </a:endParaRPr>
            </a:p>
          </p:txBody>
        </p:sp>
        <p:sp>
          <p:nvSpPr>
            <p:cNvPr id="16" name="MH_Other_5"/>
            <p:cNvSpPr/>
            <p:nvPr>
              <p:custDataLst>
                <p:tags r:id="rId7"/>
              </p:custDataLst>
            </p:nvPr>
          </p:nvSpPr>
          <p:spPr>
            <a:xfrm rot="5400000">
              <a:off x="5300029" y="2719049"/>
              <a:ext cx="194682" cy="19295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760">
                <a:latin typeface="Arial" panose="020B0604020202020204" pitchFamily="34" charset="0"/>
                <a:ea typeface="黑体" panose="02010609060101010101" pitchFamily="49" charset="-122"/>
              </a:endParaRPr>
            </a:p>
          </p:txBody>
        </p:sp>
      </p:grpSp>
      <p:sp>
        <p:nvSpPr>
          <p:cNvPr id="4" name="标题 3"/>
          <p:cNvSpPr>
            <a:spLocks noGrp="1"/>
          </p:cNvSpPr>
          <p:nvPr>
            <p:ph type="title"/>
            <p:custDataLst>
              <p:tags r:id="rId8"/>
            </p:custDataLst>
          </p:nvPr>
        </p:nvSpPr>
        <p:spPr/>
        <p:txBody>
          <a:bodyPr/>
          <a:lstStyle/>
          <a:p>
            <a:r>
              <a:rPr lang="zh-CN" altLang="en-US" sz="4400" dirty="0"/>
              <a:t>类图的概述</a:t>
            </a:r>
            <a:endParaRPr lang="zh-CN" altLang="en-US" sz="4400" dirty="0"/>
          </a:p>
        </p:txBody>
      </p:sp>
      <p:sp>
        <p:nvSpPr>
          <p:cNvPr id="5" name="内容占位符 4"/>
          <p:cNvSpPr>
            <a:spLocks noGrp="1"/>
          </p:cNvSpPr>
          <p:nvPr>
            <p:ph idx="1"/>
            <p:custDataLst>
              <p:tags r:id="rId9"/>
            </p:custDataLst>
          </p:nvPr>
        </p:nvSpPr>
        <p:spPr>
          <a:xfrm>
            <a:off x="6233160" y="2162175"/>
            <a:ext cx="3511550" cy="3862705"/>
          </a:xfrm>
        </p:spPr>
        <p:txBody>
          <a:bodyPr/>
          <a:lstStyle/>
          <a:p>
            <a:r>
              <a:rPr lang="zh-CN" altLang="en-US" sz="3200" dirty="0">
                <a:solidFill>
                  <a:schemeClr val="tx1"/>
                </a:solidFill>
              </a:rPr>
              <a:t>类图是定义其他图的基础。在</a:t>
            </a:r>
            <a:r>
              <a:rPr lang="en-US" altLang="zh-CN" sz="3200" dirty="0">
                <a:solidFill>
                  <a:schemeClr val="tx1"/>
                </a:solidFill>
              </a:rPr>
              <a:t>UML</a:t>
            </a:r>
            <a:r>
              <a:rPr lang="zh-CN" altLang="en-US" sz="3200" dirty="0">
                <a:solidFill>
                  <a:schemeClr val="tx1"/>
                </a:solidFill>
              </a:rPr>
              <a:t>的静态机制中是重要的组成部分。</a:t>
            </a:r>
            <a:endParaRPr lang="zh-CN" altLang="en-US" sz="3200" dirty="0">
              <a:solidFill>
                <a:schemeClr val="tx1"/>
              </a:solidFill>
            </a:endParaRPr>
          </a:p>
        </p:txBody>
      </p:sp>
      <p:sp>
        <p:nvSpPr>
          <p:cNvPr id="2" name="文本框 1"/>
          <p:cNvSpPr txBox="1"/>
          <p:nvPr/>
        </p:nvSpPr>
        <p:spPr>
          <a:xfrm>
            <a:off x="1030605" y="2162175"/>
            <a:ext cx="3668395" cy="2553335"/>
          </a:xfrm>
          <a:prstGeom prst="rect">
            <a:avLst/>
          </a:prstGeom>
          <a:noFill/>
        </p:spPr>
        <p:txBody>
          <a:bodyPr wrap="square" rtlCol="0">
            <a:spAutoFit/>
          </a:bodyPr>
          <a:lstStyle/>
          <a:p>
            <a:pPr algn="l"/>
            <a:r>
              <a:rPr lang="zh-CN" altLang="en-US" sz="3200" dirty="0">
                <a:sym typeface="+mn-ea"/>
              </a:rPr>
              <a:t>类图是描述类、接口、协作及它们之间关系的图，用来显示系统中各个类的静态结构。</a:t>
            </a:r>
            <a:endParaRPr lang="zh-CN" altLang="en-US" sz="3200" dirty="0">
              <a:sym typeface="+mn-ea"/>
            </a:endParaRPr>
          </a:p>
        </p:txBody>
      </p:sp>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to="" calcmode="lin" valueType="num">
                                      <p:cBhvr>
                                        <p:cTn id="7" dur="1" fill="hold"/>
                                        <p:tgtEl>
                                          <p:spTgt spid="2">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to="" calcmode="lin" valueType="num">
                                      <p:cBhvr>
                                        <p:cTn id="12" dur="1" fill="hold"/>
                                        <p:tgtEl>
                                          <p:spTgt spid="5">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H_Other_1"/>
          <p:cNvPicPr>
            <a:picLocks noChangeAspect="1"/>
          </p:cNvPicPr>
          <p:nvPr>
            <p:custDataLst>
              <p:tags r:id="rId1"/>
            </p:custDataLst>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flipV="1">
            <a:off x="1015606" y="2591746"/>
            <a:ext cx="109864" cy="3267878"/>
          </a:xfrm>
          <a:prstGeom prst="rect">
            <a:avLst/>
          </a:prstGeom>
        </p:spPr>
      </p:pic>
      <p:sp>
        <p:nvSpPr>
          <p:cNvPr id="16" name="MH_Other_5"/>
          <p:cNvSpPr/>
          <p:nvPr>
            <p:custDataLst>
              <p:tags r:id="rId3"/>
            </p:custDataLst>
          </p:nvPr>
        </p:nvSpPr>
        <p:spPr>
          <a:xfrm rot="5400000">
            <a:off x="1584435" y="2336596"/>
            <a:ext cx="345667" cy="342606"/>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760">
              <a:latin typeface="Arial" panose="020B0604020202020204" pitchFamily="34" charset="0"/>
              <a:ea typeface="黑体" panose="02010609060101010101" pitchFamily="49" charset="-122"/>
            </a:endParaRPr>
          </a:p>
        </p:txBody>
      </p:sp>
      <p:sp>
        <p:nvSpPr>
          <p:cNvPr id="3" name="标题 2"/>
          <p:cNvSpPr>
            <a:spLocks noGrp="1"/>
          </p:cNvSpPr>
          <p:nvPr>
            <p:ph type="title"/>
            <p:custDataLst>
              <p:tags r:id="rId4"/>
            </p:custDataLst>
          </p:nvPr>
        </p:nvSpPr>
        <p:spPr/>
        <p:txBody>
          <a:bodyPr/>
          <a:lstStyle/>
          <a:p>
            <a:r>
              <a:rPr lang="zh-CN" altLang="en-US" sz="4400" dirty="0">
                <a:sym typeface="+mn-ea"/>
              </a:rPr>
              <a:t>类图的创建和名词解释</a:t>
            </a:r>
            <a:endParaRPr lang="zh-CN" altLang="en-US" sz="4400" dirty="0"/>
          </a:p>
        </p:txBody>
      </p:sp>
      <p:pic>
        <p:nvPicPr>
          <p:cNvPr id="14" name="MH_Other_1"/>
          <p:cNvPicPr>
            <a:picLocks noChangeAspect="1"/>
          </p:cNvPicPr>
          <p:nvPr>
            <p:custDataLst>
              <p:tags r:id="rId5"/>
            </p:custDataLst>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flipV="1">
            <a:off x="6315393" y="2591746"/>
            <a:ext cx="109864" cy="3267878"/>
          </a:xfrm>
          <a:prstGeom prst="rect">
            <a:avLst/>
          </a:prstGeom>
        </p:spPr>
      </p:pic>
      <p:sp>
        <p:nvSpPr>
          <p:cNvPr id="15" name="MH_Other_5"/>
          <p:cNvSpPr/>
          <p:nvPr>
            <p:custDataLst>
              <p:tags r:id="rId6"/>
            </p:custDataLst>
          </p:nvPr>
        </p:nvSpPr>
        <p:spPr>
          <a:xfrm rot="5400000">
            <a:off x="6884222" y="2336596"/>
            <a:ext cx="345667" cy="342606"/>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760">
              <a:latin typeface="Arial" panose="020B0604020202020204" pitchFamily="34" charset="0"/>
              <a:ea typeface="黑体" panose="02010609060101010101" pitchFamily="49" charset="-122"/>
            </a:endParaRPr>
          </a:p>
        </p:txBody>
      </p:sp>
      <p:pic>
        <p:nvPicPr>
          <p:cNvPr id="2" name="内容占位符 1"/>
          <p:cNvPicPr>
            <a:picLocks noGrp="1" noChangeAspect="1"/>
          </p:cNvPicPr>
          <p:nvPr>
            <p:ph sz="half" idx="1"/>
          </p:nvPr>
        </p:nvPicPr>
        <p:blipFill>
          <a:blip r:embed="rId7"/>
          <a:srcRect r="68576" b="31617"/>
          <a:stretch>
            <a:fillRect/>
          </a:stretch>
        </p:blipFill>
        <p:spPr>
          <a:xfrm>
            <a:off x="2112010" y="2002155"/>
            <a:ext cx="3787140" cy="4636135"/>
          </a:xfrm>
          <a:prstGeom prst="rect">
            <a:avLst/>
          </a:prstGeom>
        </p:spPr>
      </p:pic>
      <p:graphicFrame>
        <p:nvGraphicFramePr>
          <p:cNvPr id="6" name="内容占位符 5"/>
          <p:cNvGraphicFramePr>
            <a:graphicFrameLocks noGrp="1" noChangeAspect="1"/>
          </p:cNvGraphicFramePr>
          <p:nvPr>
            <p:ph sz="half" idx="2"/>
          </p:nvPr>
        </p:nvGraphicFramePr>
        <p:xfrm>
          <a:off x="7522845" y="321310"/>
          <a:ext cx="1692275" cy="852805"/>
        </p:xfrm>
        <a:graphic>
          <a:graphicData uri="http://schemas.openxmlformats.org/presentationml/2006/ole">
            <mc:AlternateContent xmlns:mc="http://schemas.openxmlformats.org/markup-compatibility/2006">
              <mc:Choice xmlns:v="urn:schemas-microsoft-com:vml" Requires="v">
                <p:oleObj spid="_x0000_s2055" name="" r:id="rId8" imgW="967740" imgH="487680" progId="Paint.Picture">
                  <p:embed/>
                </p:oleObj>
              </mc:Choice>
              <mc:Fallback>
                <p:oleObj name="" r:id="rId8" imgW="967740" imgH="487680" progId="Paint.Picture">
                  <p:embed/>
                  <p:pic>
                    <p:nvPicPr>
                      <p:cNvPr id="0" name="图片 6"/>
                      <p:cNvPicPr/>
                      <p:nvPr/>
                    </p:nvPicPr>
                    <p:blipFill>
                      <a:blip r:embed="rId9"/>
                      <a:stretch>
                        <a:fillRect/>
                      </a:stretch>
                    </p:blipFill>
                    <p:spPr>
                      <a:xfrm>
                        <a:off x="7522845" y="321310"/>
                        <a:ext cx="1692275" cy="852805"/>
                      </a:xfrm>
                      <a:prstGeom prst="rect">
                        <a:avLst/>
                      </a:prstGeom>
                    </p:spPr>
                  </p:pic>
                </p:oleObj>
              </mc:Fallback>
            </mc:AlternateContent>
          </a:graphicData>
        </a:graphic>
      </p:graphicFrame>
      <p:sp>
        <p:nvSpPr>
          <p:cNvPr id="8" name="文本框 7"/>
          <p:cNvSpPr txBox="1"/>
          <p:nvPr/>
        </p:nvSpPr>
        <p:spPr>
          <a:xfrm>
            <a:off x="7604760" y="1437005"/>
            <a:ext cx="1160780" cy="368300"/>
          </a:xfrm>
          <a:prstGeom prst="rect">
            <a:avLst/>
          </a:prstGeom>
          <a:noFill/>
        </p:spPr>
        <p:txBody>
          <a:bodyPr wrap="none" rtlCol="0">
            <a:spAutoFit/>
          </a:bodyPr>
          <a:lstStyle/>
          <a:p>
            <a:r>
              <a:rPr lang="en-US" altLang="zh-CN"/>
              <a:t>class</a:t>
            </a:r>
            <a:r>
              <a:rPr lang="zh-CN" altLang="en-US"/>
              <a:t>：类</a:t>
            </a:r>
            <a:endParaRPr lang="zh-CN" altLang="en-US"/>
          </a:p>
        </p:txBody>
      </p:sp>
      <p:graphicFrame>
        <p:nvGraphicFramePr>
          <p:cNvPr id="9" name="对象 8"/>
          <p:cNvGraphicFramePr/>
          <p:nvPr/>
        </p:nvGraphicFramePr>
        <p:xfrm>
          <a:off x="7604760" y="2002155"/>
          <a:ext cx="1527810" cy="914400"/>
        </p:xfrm>
        <a:graphic>
          <a:graphicData uri="http://schemas.openxmlformats.org/presentationml/2006/ole">
            <mc:AlternateContent xmlns:mc="http://schemas.openxmlformats.org/markup-compatibility/2006">
              <mc:Choice xmlns:v="urn:schemas-microsoft-com:vml" Requires="v">
                <p:oleObj spid="_x0000_s2056" name="" r:id="rId10" imgW="998220" imgH="586740" progId="Paint.Picture">
                  <p:embed/>
                </p:oleObj>
              </mc:Choice>
              <mc:Fallback>
                <p:oleObj name="" r:id="rId10" imgW="998220" imgH="586740" progId="Paint.Picture">
                  <p:embed/>
                  <p:pic>
                    <p:nvPicPr>
                      <p:cNvPr id="0" name="图片 10"/>
                      <p:cNvPicPr/>
                      <p:nvPr/>
                    </p:nvPicPr>
                    <p:blipFill>
                      <a:blip r:embed="rId11"/>
                      <a:stretch>
                        <a:fillRect/>
                      </a:stretch>
                    </p:blipFill>
                    <p:spPr>
                      <a:xfrm>
                        <a:off x="7604760" y="2002155"/>
                        <a:ext cx="1527810" cy="914400"/>
                      </a:xfrm>
                      <a:prstGeom prst="rect">
                        <a:avLst/>
                      </a:prstGeom>
                    </p:spPr>
                  </p:pic>
                </p:oleObj>
              </mc:Fallback>
            </mc:AlternateContent>
          </a:graphicData>
        </a:graphic>
      </p:graphicFrame>
      <p:sp>
        <p:nvSpPr>
          <p:cNvPr id="12" name="文本框 11"/>
          <p:cNvSpPr txBox="1"/>
          <p:nvPr/>
        </p:nvSpPr>
        <p:spPr>
          <a:xfrm>
            <a:off x="7676515" y="3146425"/>
            <a:ext cx="1757680" cy="368300"/>
          </a:xfrm>
          <a:prstGeom prst="rect">
            <a:avLst/>
          </a:prstGeom>
          <a:noFill/>
        </p:spPr>
        <p:txBody>
          <a:bodyPr wrap="none" rtlCol="0">
            <a:spAutoFit/>
          </a:bodyPr>
          <a:lstStyle/>
          <a:p>
            <a:r>
              <a:rPr lang="en-US" altLang="zh-CN"/>
              <a:t>Interface</a:t>
            </a:r>
            <a:r>
              <a:rPr lang="zh-CN" altLang="en-US"/>
              <a:t>：接口</a:t>
            </a:r>
            <a:endParaRPr lang="zh-CN" altLang="en-US"/>
          </a:p>
        </p:txBody>
      </p:sp>
      <p:graphicFrame>
        <p:nvGraphicFramePr>
          <p:cNvPr id="13" name="对象 12"/>
          <p:cNvGraphicFramePr/>
          <p:nvPr/>
        </p:nvGraphicFramePr>
        <p:xfrm>
          <a:off x="7605395" y="3744595"/>
          <a:ext cx="1527810" cy="603250"/>
        </p:xfrm>
        <a:graphic>
          <a:graphicData uri="http://schemas.openxmlformats.org/presentationml/2006/ole">
            <mc:AlternateContent xmlns:mc="http://schemas.openxmlformats.org/markup-compatibility/2006">
              <mc:Choice xmlns:v="urn:schemas-microsoft-com:vml" Requires="v">
                <p:oleObj spid="_x0000_s2057" name="" r:id="rId12" imgW="1188720" imgH="388620" progId="Paint.Picture">
                  <p:embed/>
                </p:oleObj>
              </mc:Choice>
              <mc:Fallback>
                <p:oleObj name="" r:id="rId12" imgW="1188720" imgH="388620" progId="Paint.Picture">
                  <p:embed/>
                  <p:pic>
                    <p:nvPicPr>
                      <p:cNvPr id="0" name="图片 16"/>
                      <p:cNvPicPr/>
                      <p:nvPr/>
                    </p:nvPicPr>
                    <p:blipFill>
                      <a:blip r:embed="rId13"/>
                      <a:stretch>
                        <a:fillRect/>
                      </a:stretch>
                    </p:blipFill>
                    <p:spPr>
                      <a:xfrm>
                        <a:off x="7605395" y="3744595"/>
                        <a:ext cx="1527810" cy="603250"/>
                      </a:xfrm>
                      <a:prstGeom prst="rect">
                        <a:avLst/>
                      </a:prstGeom>
                    </p:spPr>
                  </p:pic>
                </p:oleObj>
              </mc:Fallback>
            </mc:AlternateContent>
          </a:graphicData>
        </a:graphic>
      </p:graphicFrame>
      <p:sp>
        <p:nvSpPr>
          <p:cNvPr id="18" name="文本框 17"/>
          <p:cNvSpPr txBox="1"/>
          <p:nvPr/>
        </p:nvSpPr>
        <p:spPr>
          <a:xfrm>
            <a:off x="6885940" y="4418965"/>
            <a:ext cx="3700780" cy="368300"/>
          </a:xfrm>
          <a:prstGeom prst="rect">
            <a:avLst/>
          </a:prstGeom>
          <a:noFill/>
        </p:spPr>
        <p:txBody>
          <a:bodyPr wrap="none" rtlCol="0">
            <a:spAutoFit/>
          </a:bodyPr>
          <a:lstStyle/>
          <a:p>
            <a:pPr algn="l"/>
            <a:r>
              <a:rPr lang="en-US" altLang="zh-CN">
                <a:sym typeface="+mn-ea"/>
              </a:rPr>
              <a:t>Unidirectional Association</a:t>
            </a:r>
            <a:r>
              <a:rPr lang="zh-CN" altLang="zh-CN">
                <a:sym typeface="+mn-ea"/>
              </a:rPr>
              <a:t>单向关联</a:t>
            </a:r>
            <a:endParaRPr lang="zh-CN" altLang="en-US"/>
          </a:p>
        </p:txBody>
      </p:sp>
      <p:graphicFrame>
        <p:nvGraphicFramePr>
          <p:cNvPr id="19" name="对象 18"/>
          <p:cNvGraphicFramePr/>
          <p:nvPr/>
        </p:nvGraphicFramePr>
        <p:xfrm>
          <a:off x="7677150" y="4987290"/>
          <a:ext cx="1455420" cy="794385"/>
        </p:xfrm>
        <a:graphic>
          <a:graphicData uri="http://schemas.openxmlformats.org/presentationml/2006/ole">
            <mc:AlternateContent xmlns:mc="http://schemas.openxmlformats.org/markup-compatibility/2006">
              <mc:Choice xmlns:v="urn:schemas-microsoft-com:vml" Requires="v">
                <p:oleObj spid="_x0000_s2058" name="" r:id="rId14" imgW="822960" imgH="396240" progId="Paint.Picture">
                  <p:embed/>
                </p:oleObj>
              </mc:Choice>
              <mc:Fallback>
                <p:oleObj name="" r:id="rId14" imgW="822960" imgH="396240" progId="Paint.Picture">
                  <p:embed/>
                  <p:pic>
                    <p:nvPicPr>
                      <p:cNvPr id="0" name="图片 19"/>
                      <p:cNvPicPr/>
                      <p:nvPr/>
                    </p:nvPicPr>
                    <p:blipFill>
                      <a:blip r:embed="rId15"/>
                      <a:stretch>
                        <a:fillRect/>
                      </a:stretch>
                    </p:blipFill>
                    <p:spPr>
                      <a:xfrm>
                        <a:off x="7677150" y="4987290"/>
                        <a:ext cx="1455420" cy="794385"/>
                      </a:xfrm>
                      <a:prstGeom prst="rect">
                        <a:avLst/>
                      </a:prstGeom>
                    </p:spPr>
                  </p:pic>
                </p:oleObj>
              </mc:Fallback>
            </mc:AlternateContent>
          </a:graphicData>
        </a:graphic>
      </p:graphicFrame>
      <p:sp>
        <p:nvSpPr>
          <p:cNvPr id="21" name="文本框 20"/>
          <p:cNvSpPr txBox="1"/>
          <p:nvPr/>
        </p:nvSpPr>
        <p:spPr>
          <a:xfrm>
            <a:off x="7731125" y="6092825"/>
            <a:ext cx="1402080" cy="368300"/>
          </a:xfrm>
          <a:prstGeom prst="rect">
            <a:avLst/>
          </a:prstGeom>
          <a:noFill/>
        </p:spPr>
        <p:txBody>
          <a:bodyPr wrap="none" rtlCol="0">
            <a:spAutoFit/>
          </a:bodyPr>
          <a:lstStyle/>
          <a:p>
            <a:r>
              <a:rPr lang="en-US" altLang="zh-CN"/>
              <a:t>Realize</a:t>
            </a:r>
            <a:r>
              <a:rPr lang="zh-CN" altLang="en-US"/>
              <a:t>实现</a:t>
            </a:r>
            <a:endParaRPr lang="zh-CN" altLang="en-US"/>
          </a:p>
        </p:txBody>
      </p:sp>
      <p:graphicFrame>
        <p:nvGraphicFramePr>
          <p:cNvPr id="22" name="对象 21"/>
          <p:cNvGraphicFramePr/>
          <p:nvPr/>
        </p:nvGraphicFramePr>
        <p:xfrm>
          <a:off x="10361930" y="412750"/>
          <a:ext cx="1229360" cy="669290"/>
        </p:xfrm>
        <a:graphic>
          <a:graphicData uri="http://schemas.openxmlformats.org/presentationml/2006/ole">
            <mc:AlternateContent xmlns:mc="http://schemas.openxmlformats.org/markup-compatibility/2006">
              <mc:Choice xmlns:v="urn:schemas-microsoft-com:vml" Requires="v">
                <p:oleObj spid="_x0000_s2059" name="" r:id="rId16" imgW="800100" imgH="350520" progId="Paint.Picture">
                  <p:embed/>
                </p:oleObj>
              </mc:Choice>
              <mc:Fallback>
                <p:oleObj name="" r:id="rId16" imgW="800100" imgH="350520" progId="Paint.Picture">
                  <p:embed/>
                  <p:pic>
                    <p:nvPicPr>
                      <p:cNvPr id="0" name="图片 22"/>
                      <p:cNvPicPr/>
                      <p:nvPr/>
                    </p:nvPicPr>
                    <p:blipFill>
                      <a:blip r:embed="rId17"/>
                      <a:stretch>
                        <a:fillRect/>
                      </a:stretch>
                    </p:blipFill>
                    <p:spPr>
                      <a:xfrm>
                        <a:off x="10361930" y="412750"/>
                        <a:ext cx="1229360" cy="669290"/>
                      </a:xfrm>
                      <a:prstGeom prst="rect">
                        <a:avLst/>
                      </a:prstGeom>
                    </p:spPr>
                  </p:pic>
                </p:oleObj>
              </mc:Fallback>
            </mc:AlternateContent>
          </a:graphicData>
        </a:graphic>
      </p:graphicFrame>
      <p:sp>
        <p:nvSpPr>
          <p:cNvPr id="25" name="文本框 24"/>
          <p:cNvSpPr txBox="1"/>
          <p:nvPr/>
        </p:nvSpPr>
        <p:spPr>
          <a:xfrm>
            <a:off x="9571990" y="1174115"/>
            <a:ext cx="2505710" cy="922020"/>
          </a:xfrm>
          <a:prstGeom prst="rect">
            <a:avLst/>
          </a:prstGeom>
          <a:noFill/>
        </p:spPr>
        <p:txBody>
          <a:bodyPr wrap="square" rtlCol="0">
            <a:spAutoFit/>
          </a:bodyPr>
          <a:lstStyle/>
          <a:p>
            <a:pPr algn="l"/>
            <a:r>
              <a:rPr lang="en-US" altLang="zh-CN">
                <a:sym typeface="+mn-ea"/>
              </a:rPr>
              <a:t>Dependency or instantiates</a:t>
            </a:r>
            <a:r>
              <a:rPr lang="zh-CN" altLang="en-US">
                <a:sym typeface="+mn-ea"/>
              </a:rPr>
              <a:t>依赖或实例化</a:t>
            </a:r>
            <a:endParaRPr lang="zh-CN" altLang="en-US"/>
          </a:p>
        </p:txBody>
      </p:sp>
      <p:graphicFrame>
        <p:nvGraphicFramePr>
          <p:cNvPr id="26" name="对象 25"/>
          <p:cNvGraphicFramePr/>
          <p:nvPr/>
        </p:nvGraphicFramePr>
        <p:xfrm>
          <a:off x="10374630" y="2164080"/>
          <a:ext cx="1203325" cy="687070"/>
        </p:xfrm>
        <a:graphic>
          <a:graphicData uri="http://schemas.openxmlformats.org/presentationml/2006/ole">
            <mc:AlternateContent xmlns:mc="http://schemas.openxmlformats.org/markup-compatibility/2006">
              <mc:Choice xmlns:v="urn:schemas-microsoft-com:vml" Requires="v">
                <p:oleObj spid="_x0000_s2060" name="" r:id="rId18" imgW="845820" imgH="350520" progId="Paint.Picture">
                  <p:embed/>
                </p:oleObj>
              </mc:Choice>
              <mc:Fallback>
                <p:oleObj name="" r:id="rId18" imgW="845820" imgH="350520" progId="Paint.Picture">
                  <p:embed/>
                  <p:pic>
                    <p:nvPicPr>
                      <p:cNvPr id="0" name="图片 26"/>
                      <p:cNvPicPr/>
                      <p:nvPr/>
                    </p:nvPicPr>
                    <p:blipFill>
                      <a:blip r:embed="rId19"/>
                      <a:stretch>
                        <a:fillRect/>
                      </a:stretch>
                    </p:blipFill>
                    <p:spPr>
                      <a:xfrm>
                        <a:off x="10374630" y="2164080"/>
                        <a:ext cx="1203325" cy="687070"/>
                      </a:xfrm>
                      <a:prstGeom prst="rect">
                        <a:avLst/>
                      </a:prstGeom>
                    </p:spPr>
                  </p:pic>
                </p:oleObj>
              </mc:Fallback>
            </mc:AlternateContent>
          </a:graphicData>
        </a:graphic>
      </p:graphicFrame>
      <p:sp>
        <p:nvSpPr>
          <p:cNvPr id="29" name="文本框 28"/>
          <p:cNvSpPr txBox="1"/>
          <p:nvPr/>
        </p:nvSpPr>
        <p:spPr>
          <a:xfrm>
            <a:off x="9919970" y="3146425"/>
            <a:ext cx="2113280" cy="368300"/>
          </a:xfrm>
          <a:prstGeom prst="rect">
            <a:avLst/>
          </a:prstGeom>
          <a:noFill/>
        </p:spPr>
        <p:txBody>
          <a:bodyPr wrap="none" rtlCol="0">
            <a:spAutoFit/>
          </a:bodyPr>
          <a:lstStyle/>
          <a:p>
            <a:pPr algn="l"/>
            <a:r>
              <a:rPr lang="en-US" altLang="zh-CN">
                <a:sym typeface="+mn-ea"/>
              </a:rPr>
              <a:t>Generalization</a:t>
            </a:r>
            <a:r>
              <a:rPr lang="zh-CN" altLang="en-US">
                <a:sym typeface="+mn-ea"/>
              </a:rPr>
              <a:t>泛化</a:t>
            </a:r>
            <a:endParaRPr lang="zh-CN" altLang="en-US"/>
          </a:p>
        </p:txBody>
      </p:sp>
    </p:spTree>
    <p:custDataLst>
      <p:tags r:id="rId2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to="" calcmode="lin" valueType="num">
                                      <p:cBhvr>
                                        <p:cTn id="12" dur="1" fill="hold"/>
                                        <p:tgtEl>
                                          <p:spTgt spid="15"/>
                                        </p:tgtEl>
                                      </p:cBhvr>
                                    </p:anim>
                                  </p:childTnLst>
                                </p:cTn>
                              </p:par>
                              <p:par>
                                <p:cTn id="13" presetID="24"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to="" calcmode="lin" valueType="num">
                                      <p:cBhvr>
                                        <p:cTn id="15" dur="1" fill="hold"/>
                                        <p:tgtEl>
                                          <p:spTgt spid="6"/>
                                        </p:tgtEl>
                                      </p:cBhvr>
                                    </p:anim>
                                  </p:childTnLst>
                                </p:cTn>
                              </p:par>
                              <p:par>
                                <p:cTn id="16" presetID="24"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to="" calcmode="lin" valueType="num">
                                      <p:cBhvr>
                                        <p:cTn id="18" dur="1" fill="hold"/>
                                        <p:tgtEl>
                                          <p:spTgt spid="8"/>
                                        </p:tgtEl>
                                      </p:cBhvr>
                                    </p:anim>
                                  </p:childTnLst>
                                </p:cTn>
                              </p:par>
                              <p:par>
                                <p:cTn id="19" presetID="24"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to="" calcmode="lin" valueType="num">
                                      <p:cBhvr>
                                        <p:cTn id="21" dur="1" fill="hold"/>
                                        <p:tgtEl>
                                          <p:spTgt spid="9"/>
                                        </p:tgtEl>
                                      </p:cBhvr>
                                    </p:anim>
                                  </p:childTnLst>
                                </p:cTn>
                              </p:par>
                              <p:par>
                                <p:cTn id="22" presetID="24"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to="" calcmode="lin" valueType="num">
                                      <p:cBhvr>
                                        <p:cTn id="24" dur="1" fill="hold"/>
                                        <p:tgtEl>
                                          <p:spTgt spid="12"/>
                                        </p:tgtEl>
                                      </p:cBhvr>
                                    </p:anim>
                                  </p:childTnLst>
                                </p:cTn>
                              </p:par>
                              <p:par>
                                <p:cTn id="25" presetID="24"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to="" calcmode="lin" valueType="num">
                                      <p:cBhvr>
                                        <p:cTn id="27" dur="1" fill="hold"/>
                                        <p:tgtEl>
                                          <p:spTgt spid="13"/>
                                        </p:tgtEl>
                                      </p:cBhvr>
                                    </p:anim>
                                  </p:childTnLst>
                                </p:cTn>
                              </p:par>
                              <p:par>
                                <p:cTn id="28" presetID="24"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to="" calcmode="lin" valueType="num">
                                      <p:cBhvr>
                                        <p:cTn id="30" dur="1" fill="hold"/>
                                        <p:tgtEl>
                                          <p:spTgt spid="18"/>
                                        </p:tgtEl>
                                      </p:cBhvr>
                                    </p:anim>
                                  </p:childTnLst>
                                </p:cTn>
                              </p:par>
                              <p:par>
                                <p:cTn id="31" presetID="24"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 to="" calcmode="lin" valueType="num">
                                      <p:cBhvr>
                                        <p:cTn id="33" dur="1" fill="hold"/>
                                        <p:tgtEl>
                                          <p:spTgt spid="19"/>
                                        </p:tgtEl>
                                      </p:cBhvr>
                                    </p:anim>
                                  </p:childTnLst>
                                </p:cTn>
                              </p:par>
                              <p:par>
                                <p:cTn id="34" presetID="24"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to="" calcmode="lin" valueType="num">
                                      <p:cBhvr>
                                        <p:cTn id="36" dur="1" fill="hold"/>
                                        <p:tgtEl>
                                          <p:spTgt spid="21"/>
                                        </p:tgtEl>
                                      </p:cBhvr>
                                    </p:anim>
                                  </p:childTnLst>
                                </p:cTn>
                              </p:par>
                              <p:par>
                                <p:cTn id="37" presetID="24"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 to="" calcmode="lin" valueType="num">
                                      <p:cBhvr>
                                        <p:cTn id="39" dur="1" fill="hold"/>
                                        <p:tgtEl>
                                          <p:spTgt spid="22"/>
                                        </p:tgtEl>
                                      </p:cBhvr>
                                    </p:anim>
                                  </p:childTnLst>
                                </p:cTn>
                              </p:par>
                              <p:par>
                                <p:cTn id="40" presetID="24"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 to="" calcmode="lin" valueType="num">
                                      <p:cBhvr>
                                        <p:cTn id="42" dur="1" fill="hold"/>
                                        <p:tgtEl>
                                          <p:spTgt spid="25"/>
                                        </p:tgtEl>
                                      </p:cBhvr>
                                    </p:anim>
                                  </p:childTnLst>
                                </p:cTn>
                              </p:par>
                              <p:par>
                                <p:cTn id="43" presetID="24"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 to="" calcmode="lin" valueType="num">
                                      <p:cBhvr>
                                        <p:cTn id="45" dur="1" fill="hold"/>
                                        <p:tgtEl>
                                          <p:spTgt spid="26"/>
                                        </p:tgtEl>
                                      </p:cBhvr>
                                    </p:anim>
                                  </p:childTnLst>
                                </p:cTn>
                              </p:par>
                              <p:par>
                                <p:cTn id="46" presetID="24"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 to="" calcmode="lin" valueType="num">
                                      <p:cBhvr>
                                        <p:cTn id="48" dur="1" fill="hold"/>
                                        <p:tgtEl>
                                          <p:spTgt spid="2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8" grpId="0"/>
      <p:bldP spid="12" grpId="0"/>
      <p:bldP spid="18" grpId="0"/>
      <p:bldP spid="21" grpId="0"/>
      <p:bldP spid="25"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sym typeface="+mn-ea"/>
              </a:rPr>
              <a:t>类图的创建和名词解释</a:t>
            </a:r>
            <a:endParaRPr lang="zh-CN" altLang="en-US" sz="4400"/>
          </a:p>
        </p:txBody>
      </p:sp>
      <p:sp>
        <p:nvSpPr>
          <p:cNvPr id="3" name="内容占位符 2"/>
          <p:cNvSpPr>
            <a:spLocks noGrp="1"/>
          </p:cNvSpPr>
          <p:nvPr>
            <p:ph sz="half" idx="1"/>
          </p:nvPr>
        </p:nvSpPr>
        <p:spPr>
          <a:xfrm>
            <a:off x="1001614" y="1758988"/>
            <a:ext cx="3526973" cy="3340457"/>
          </a:xfrm>
        </p:spPr>
        <p:txBody>
          <a:bodyPr/>
          <a:lstStyle/>
          <a:p>
            <a:pPr marL="0" indent="0">
              <a:buNone/>
            </a:pPr>
            <a:r>
              <a:rPr lang="en-US" altLang="zh-CN" sz="1800">
                <a:solidFill>
                  <a:schemeClr val="tx1"/>
                </a:solidFill>
              </a:rPr>
              <a:t>Attribute：属性</a:t>
            </a:r>
            <a:endParaRPr lang="en-US" altLang="zh-CN" sz="1800">
              <a:solidFill>
                <a:schemeClr val="tx1"/>
              </a:solidFill>
            </a:endParaRPr>
          </a:p>
          <a:p>
            <a:pPr marL="0" indent="0">
              <a:buNone/>
            </a:pPr>
            <a:r>
              <a:rPr lang="en-US" altLang="zh-CN" sz="1800">
                <a:solidFill>
                  <a:schemeClr val="tx1"/>
                </a:solidFill>
              </a:rPr>
              <a:t>Operation：操作、行为</a:t>
            </a:r>
            <a:endParaRPr lang="en-US" altLang="zh-CN" sz="1800">
              <a:solidFill>
                <a:schemeClr val="tx1"/>
              </a:solidFill>
            </a:endParaRPr>
          </a:p>
        </p:txBody>
      </p:sp>
      <p:graphicFrame>
        <p:nvGraphicFramePr>
          <p:cNvPr id="7" name="对象 6"/>
          <p:cNvGraphicFramePr/>
          <p:nvPr/>
        </p:nvGraphicFramePr>
        <p:xfrm>
          <a:off x="1001395" y="2685415"/>
          <a:ext cx="5014595" cy="998220"/>
        </p:xfrm>
        <a:graphic>
          <a:graphicData uri="http://schemas.openxmlformats.org/presentationml/2006/ole">
            <mc:AlternateContent xmlns:mc="http://schemas.openxmlformats.org/markup-compatibility/2006">
              <mc:Choice xmlns:v="urn:schemas-microsoft-com:vml" Requires="v">
                <p:oleObj spid="_x0000_s3078" name="" r:id="rId1" imgW="3246120" imgH="426720" progId="Paint.Picture">
                  <p:embed/>
                </p:oleObj>
              </mc:Choice>
              <mc:Fallback>
                <p:oleObj name="" r:id="rId1" imgW="3246120" imgH="426720" progId="Paint.Picture">
                  <p:embed/>
                  <p:pic>
                    <p:nvPicPr>
                      <p:cNvPr id="0" name="图片 7"/>
                      <p:cNvPicPr/>
                      <p:nvPr/>
                    </p:nvPicPr>
                    <p:blipFill>
                      <a:blip r:embed="rId2"/>
                      <a:stretch>
                        <a:fillRect/>
                      </a:stretch>
                    </p:blipFill>
                    <p:spPr>
                      <a:xfrm>
                        <a:off x="1001395" y="2685415"/>
                        <a:ext cx="5014595" cy="998220"/>
                      </a:xfrm>
                      <a:prstGeom prst="rect">
                        <a:avLst/>
                      </a:prstGeom>
                    </p:spPr>
                  </p:pic>
                </p:oleObj>
              </mc:Fallback>
            </mc:AlternateContent>
          </a:graphicData>
        </a:graphic>
      </p:graphicFrame>
      <p:sp>
        <p:nvSpPr>
          <p:cNvPr id="9" name="文本框 8"/>
          <p:cNvSpPr txBox="1"/>
          <p:nvPr/>
        </p:nvSpPr>
        <p:spPr>
          <a:xfrm>
            <a:off x="1061085" y="4030345"/>
            <a:ext cx="9098280" cy="1198880"/>
          </a:xfrm>
          <a:prstGeom prst="rect">
            <a:avLst/>
          </a:prstGeom>
          <a:noFill/>
        </p:spPr>
        <p:txBody>
          <a:bodyPr wrap="none" rtlCol="0">
            <a:spAutoFit/>
          </a:bodyPr>
          <a:lstStyle/>
          <a:p>
            <a:r>
              <a:rPr lang="zh-CN" altLang="en-US"/>
              <a:t>公共类型用               表示，私有类型用                  表示，受保护类型用                     表示</a:t>
            </a:r>
            <a:endParaRPr lang="zh-CN" altLang="en-US"/>
          </a:p>
          <a:p>
            <a:endParaRPr lang="zh-CN" altLang="en-US"/>
          </a:p>
          <a:p>
            <a:endParaRPr lang="zh-CN" altLang="en-US"/>
          </a:p>
          <a:p>
            <a:r>
              <a:rPr lang="zh-CN" altLang="en-US"/>
              <a:t>实施类型用                  表示。</a:t>
            </a:r>
            <a:endParaRPr lang="zh-CN" altLang="en-US"/>
          </a:p>
        </p:txBody>
      </p:sp>
      <p:graphicFrame>
        <p:nvGraphicFramePr>
          <p:cNvPr id="10" name="对象 9"/>
          <p:cNvGraphicFramePr/>
          <p:nvPr/>
        </p:nvGraphicFramePr>
        <p:xfrm>
          <a:off x="8298180" y="3890645"/>
          <a:ext cx="1262380" cy="647700"/>
        </p:xfrm>
        <a:graphic>
          <a:graphicData uri="http://schemas.openxmlformats.org/presentationml/2006/ole">
            <mc:AlternateContent xmlns:mc="http://schemas.openxmlformats.org/markup-compatibility/2006">
              <mc:Choice xmlns:v="urn:schemas-microsoft-com:vml" Requires="v">
                <p:oleObj spid="_x0000_s3079" name="" r:id="rId3" imgW="190500" imgH="144780" progId="Paint.Picture">
                  <p:embed/>
                </p:oleObj>
              </mc:Choice>
              <mc:Fallback>
                <p:oleObj name="" r:id="rId3" imgW="190500" imgH="144780" progId="Paint.Picture">
                  <p:embed/>
                  <p:pic>
                    <p:nvPicPr>
                      <p:cNvPr id="0" name="图片 10"/>
                      <p:cNvPicPr/>
                      <p:nvPr/>
                    </p:nvPicPr>
                    <p:blipFill>
                      <a:blip r:embed="rId4"/>
                      <a:stretch>
                        <a:fillRect/>
                      </a:stretch>
                    </p:blipFill>
                    <p:spPr>
                      <a:xfrm>
                        <a:off x="8298180" y="3890645"/>
                        <a:ext cx="1262380" cy="647700"/>
                      </a:xfrm>
                      <a:prstGeom prst="rect">
                        <a:avLst/>
                      </a:prstGeom>
                    </p:spPr>
                  </p:pic>
                </p:oleObj>
              </mc:Fallback>
            </mc:AlternateContent>
          </a:graphicData>
        </a:graphic>
      </p:graphicFrame>
      <p:graphicFrame>
        <p:nvGraphicFramePr>
          <p:cNvPr id="12" name="对象 11"/>
          <p:cNvGraphicFramePr/>
          <p:nvPr/>
        </p:nvGraphicFramePr>
        <p:xfrm>
          <a:off x="5073015" y="3890010"/>
          <a:ext cx="1137285" cy="648335"/>
        </p:xfrm>
        <a:graphic>
          <a:graphicData uri="http://schemas.openxmlformats.org/presentationml/2006/ole">
            <mc:AlternateContent xmlns:mc="http://schemas.openxmlformats.org/markup-compatibility/2006">
              <mc:Choice xmlns:v="urn:schemas-microsoft-com:vml" Requires="v">
                <p:oleObj spid="_x0000_s3080" name="" r:id="rId5" imgW="167640" imgH="152400" progId="Paint.Picture">
                  <p:embed/>
                </p:oleObj>
              </mc:Choice>
              <mc:Fallback>
                <p:oleObj name="" r:id="rId5" imgW="167640" imgH="152400" progId="Paint.Picture">
                  <p:embed/>
                  <p:pic>
                    <p:nvPicPr>
                      <p:cNvPr id="0" name="图片 12"/>
                      <p:cNvPicPr/>
                      <p:nvPr/>
                    </p:nvPicPr>
                    <p:blipFill>
                      <a:blip r:embed="rId6"/>
                      <a:stretch>
                        <a:fillRect/>
                      </a:stretch>
                    </p:blipFill>
                    <p:spPr>
                      <a:xfrm>
                        <a:off x="5073015" y="3890010"/>
                        <a:ext cx="1137285" cy="648335"/>
                      </a:xfrm>
                      <a:prstGeom prst="rect">
                        <a:avLst/>
                      </a:prstGeom>
                    </p:spPr>
                  </p:pic>
                </p:oleObj>
              </mc:Fallback>
            </mc:AlternateContent>
          </a:graphicData>
        </a:graphic>
      </p:graphicFrame>
      <p:graphicFrame>
        <p:nvGraphicFramePr>
          <p:cNvPr id="14" name="对象 13"/>
          <p:cNvGraphicFramePr/>
          <p:nvPr/>
        </p:nvGraphicFramePr>
        <p:xfrm>
          <a:off x="2288540" y="3890645"/>
          <a:ext cx="951865" cy="647700"/>
        </p:xfrm>
        <a:graphic>
          <a:graphicData uri="http://schemas.openxmlformats.org/presentationml/2006/ole">
            <mc:AlternateContent xmlns:mc="http://schemas.openxmlformats.org/markup-compatibility/2006">
              <mc:Choice xmlns:v="urn:schemas-microsoft-com:vml" Requires="v">
                <p:oleObj spid="_x0000_s3081" name="" r:id="rId7" imgW="175260" imgH="190500" progId="Paint.Picture">
                  <p:embed/>
                </p:oleObj>
              </mc:Choice>
              <mc:Fallback>
                <p:oleObj name="" r:id="rId7" imgW="175260" imgH="190500" progId="Paint.Picture">
                  <p:embed/>
                  <p:pic>
                    <p:nvPicPr>
                      <p:cNvPr id="0" name="图片 14"/>
                      <p:cNvPicPr/>
                      <p:nvPr/>
                    </p:nvPicPr>
                    <p:blipFill>
                      <a:blip r:embed="rId8"/>
                      <a:stretch>
                        <a:fillRect/>
                      </a:stretch>
                    </p:blipFill>
                    <p:spPr>
                      <a:xfrm>
                        <a:off x="2288540" y="3890645"/>
                        <a:ext cx="951865" cy="647700"/>
                      </a:xfrm>
                      <a:prstGeom prst="rect">
                        <a:avLst/>
                      </a:prstGeom>
                    </p:spPr>
                  </p:pic>
                </p:oleObj>
              </mc:Fallback>
            </mc:AlternateContent>
          </a:graphicData>
        </a:graphic>
      </p:graphicFrame>
      <p:graphicFrame>
        <p:nvGraphicFramePr>
          <p:cNvPr id="16" name="对象 15"/>
          <p:cNvGraphicFramePr/>
          <p:nvPr/>
        </p:nvGraphicFramePr>
        <p:xfrm>
          <a:off x="2288540" y="4729480"/>
          <a:ext cx="1086485" cy="605790"/>
        </p:xfrm>
        <a:graphic>
          <a:graphicData uri="http://schemas.openxmlformats.org/presentationml/2006/ole">
            <mc:AlternateContent xmlns:mc="http://schemas.openxmlformats.org/markup-compatibility/2006">
              <mc:Choice xmlns:v="urn:schemas-microsoft-com:vml" Requires="v">
                <p:oleObj spid="_x0000_s3082" name="" r:id="rId9" imgW="198120" imgH="198120" progId="Paint.Picture">
                  <p:embed/>
                </p:oleObj>
              </mc:Choice>
              <mc:Fallback>
                <p:oleObj name="" r:id="rId9" imgW="198120" imgH="198120" progId="Paint.Picture">
                  <p:embed/>
                  <p:pic>
                    <p:nvPicPr>
                      <p:cNvPr id="0" name="图片 16"/>
                      <p:cNvPicPr/>
                      <p:nvPr/>
                    </p:nvPicPr>
                    <p:blipFill>
                      <a:blip r:embed="rId10"/>
                      <a:stretch>
                        <a:fillRect/>
                      </a:stretch>
                    </p:blipFill>
                    <p:spPr>
                      <a:xfrm>
                        <a:off x="2288540" y="4729480"/>
                        <a:ext cx="1086485" cy="605790"/>
                      </a:xfrm>
                      <a:prstGeom prst="rect">
                        <a:avLst/>
                      </a:prstGeom>
                    </p:spPr>
                  </p:pic>
                </p:oleObj>
              </mc:Fallback>
            </mc:AlternateContent>
          </a:graphicData>
        </a:graphic>
      </p:graphicFrame>
    </p:spTree>
    <p:custDataLst>
      <p:tags r:id="rId1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cBhvr>
                                    </p:anim>
                                  </p:childTnLst>
                                </p:cTn>
                              </p:par>
                              <p:par>
                                <p:cTn id="8" presetID="24"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 to="" calcmode="lin" valueType="num">
                                      <p:cBhvr>
                                        <p:cTn id="10" dur="1" fill="hold"/>
                                        <p:tgtEl>
                                          <p:spTgt spid="9"/>
                                        </p:tgtEl>
                                      </p:cBhvr>
                                    </p:anim>
                                  </p:childTnLst>
                                </p:cTn>
                              </p:par>
                              <p:par>
                                <p:cTn id="11" presetID="24"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 to="" calcmode="lin" valueType="num">
                                      <p:cBhvr>
                                        <p:cTn id="13" dur="1" fill="hold"/>
                                        <p:tgtEl>
                                          <p:spTgt spid="10"/>
                                        </p:tgtEl>
                                      </p:cBhvr>
                                    </p:anim>
                                  </p:childTnLst>
                                </p:cTn>
                              </p:par>
                              <p:par>
                                <p:cTn id="14" presetID="24"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 to="" calcmode="lin" valueType="num">
                                      <p:cBhvr>
                                        <p:cTn id="16" dur="1" fill="hold"/>
                                        <p:tgtEl>
                                          <p:spTgt spid="12"/>
                                        </p:tgtEl>
                                      </p:cBhvr>
                                    </p:anim>
                                  </p:childTnLst>
                                </p:cTn>
                              </p:par>
                              <p:par>
                                <p:cTn id="17" presetID="24"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to="" calcmode="lin" valueType="num">
                                      <p:cBhvr>
                                        <p:cTn id="19" dur="1" fill="hold"/>
                                        <p:tgtEl>
                                          <p:spTgt spid="14"/>
                                        </p:tgtEl>
                                      </p:cBhvr>
                                    </p:anim>
                                  </p:childTnLst>
                                </p:cTn>
                              </p:par>
                              <p:par>
                                <p:cTn id="20" presetID="24"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 to="" calcmode="lin" valueType="num">
                                      <p:cBhvr>
                                        <p:cTn id="22" dur="1" fill="hold"/>
                                        <p:tgtEl>
                                          <p:spTgt spid="1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latin typeface="+mj-ea"/>
              </a:rPr>
              <a:t>ATM系统中取款用例的类图</a:t>
            </a:r>
            <a:endParaRPr lang="zh-CN" altLang="en-US" sz="4400">
              <a:latin typeface="+mj-ea"/>
            </a:endParaRPr>
          </a:p>
        </p:txBody>
      </p:sp>
      <p:graphicFrame>
        <p:nvGraphicFramePr>
          <p:cNvPr id="5" name="内容占位符 4"/>
          <p:cNvGraphicFramePr>
            <a:graphicFrameLocks noGrp="1" noChangeAspect="1"/>
          </p:cNvGraphicFramePr>
          <p:nvPr>
            <p:ph sz="half" idx="1"/>
          </p:nvPr>
        </p:nvGraphicFramePr>
        <p:xfrm>
          <a:off x="929640" y="1779270"/>
          <a:ext cx="8498840" cy="4879975"/>
        </p:xfrm>
        <a:graphic>
          <a:graphicData uri="http://schemas.openxmlformats.org/presentationml/2006/ole">
            <mc:AlternateContent xmlns:mc="http://schemas.openxmlformats.org/markup-compatibility/2006">
              <mc:Choice xmlns:v="urn:schemas-microsoft-com:vml" Requires="v">
                <p:oleObj spid="_x0000_s4098" name="" r:id="rId1" imgW="8526780" imgH="4594860" progId="Paint.Picture">
                  <p:embed/>
                </p:oleObj>
              </mc:Choice>
              <mc:Fallback>
                <p:oleObj name="" r:id="rId1" imgW="8526780" imgH="4594860" progId="Paint.Picture">
                  <p:embed/>
                  <p:pic>
                    <p:nvPicPr>
                      <p:cNvPr id="0" name="图片 5"/>
                      <p:cNvPicPr/>
                      <p:nvPr/>
                    </p:nvPicPr>
                    <p:blipFill>
                      <a:blip r:embed="rId2"/>
                      <a:stretch>
                        <a:fillRect/>
                      </a:stretch>
                    </p:blipFill>
                    <p:spPr>
                      <a:xfrm>
                        <a:off x="929640" y="1779270"/>
                        <a:ext cx="8498840" cy="4879975"/>
                      </a:xfrm>
                      <a:prstGeom prst="rect">
                        <a:avLst/>
                      </a:prstGeom>
                    </p:spPr>
                  </p:pic>
                </p:oleObj>
              </mc:Fallback>
            </mc:AlternateContent>
          </a:graphicData>
        </a:graphic>
      </p:graphicFrame>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sym typeface="+mn-ea"/>
              </a:rPr>
              <a:t>软件工程系列课程教学辅助网站类图</a:t>
            </a:r>
            <a:endParaRPr lang="zh-CN" altLang="en-US" sz="4400">
              <a:sym typeface="+mn-ea"/>
            </a:endParaRPr>
          </a:p>
        </p:txBody>
      </p:sp>
      <p:pic>
        <p:nvPicPr>
          <p:cNvPr id="4" name="内容占位符 3"/>
          <p:cNvPicPr>
            <a:picLocks noChangeAspect="1"/>
          </p:cNvPicPr>
          <p:nvPr>
            <p:ph sz="half" idx="1"/>
          </p:nvPr>
        </p:nvPicPr>
        <p:blipFill>
          <a:blip r:embed="rId1"/>
          <a:stretch>
            <a:fillRect/>
          </a:stretch>
        </p:blipFill>
        <p:spPr>
          <a:xfrm>
            <a:off x="899160" y="1736090"/>
            <a:ext cx="9754235" cy="5033010"/>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t>问题二：类与用例的区别。</a:t>
            </a:r>
            <a:endParaRPr lang="zh-CN" altLang="en-US"/>
          </a:p>
        </p:txBody>
      </p:sp>
      <p:sp>
        <p:nvSpPr>
          <p:cNvPr id="3" name="内容占位符 2"/>
          <p:cNvSpPr>
            <a:spLocks noGrp="1"/>
          </p:cNvSpPr>
          <p:nvPr>
            <p:ph sz="half" idx="1"/>
          </p:nvPr>
        </p:nvSpPr>
        <p:spPr>
          <a:xfrm>
            <a:off x="838200" y="1654810"/>
            <a:ext cx="10515600" cy="3340735"/>
          </a:xfrm>
        </p:spPr>
        <p:txBody>
          <a:bodyPr>
            <a:normAutofit/>
          </a:bodyPr>
          <a:lstStyle/>
          <a:p>
            <a:pPr marL="0" indent="0">
              <a:buNone/>
            </a:pPr>
            <a:r>
              <a:rPr lang="zh-CN" altLang="en-US" sz="3200" dirty="0">
                <a:solidFill>
                  <a:schemeClr val="tx1"/>
                </a:solidFill>
              </a:rPr>
              <a:t>类是对一组具有相同属性、操作、关系和语义的对象的描述。类是对事物的抽象。而用例是对一组序列动作的描述，系统执行这些动作将对用例的参与者产生可以观察的结果。</a:t>
            </a:r>
            <a:endParaRPr lang="zh-CN" altLang="en-US" sz="3200" dirty="0">
              <a:solidFill>
                <a:schemeClr val="tx1"/>
              </a:solidFill>
            </a:endParaRPr>
          </a:p>
        </p:txBody>
      </p:sp>
      <p:sp>
        <p:nvSpPr>
          <p:cNvPr id="5" name="文本框 4"/>
          <p:cNvSpPr txBox="1"/>
          <p:nvPr/>
        </p:nvSpPr>
        <p:spPr>
          <a:xfrm>
            <a:off x="838200" y="3428365"/>
            <a:ext cx="8602980" cy="768350"/>
          </a:xfrm>
          <a:prstGeom prst="rect">
            <a:avLst/>
          </a:prstGeom>
          <a:noFill/>
        </p:spPr>
        <p:txBody>
          <a:bodyPr wrap="none" rtlCol="0">
            <a:spAutoFit/>
          </a:bodyPr>
          <a:lstStyle/>
          <a:p>
            <a:r>
              <a:rPr lang="zh-CN" altLang="en-US" sz="4400" b="1">
                <a:solidFill>
                  <a:schemeClr val="accent1"/>
                </a:solidFill>
                <a:latin typeface="+mj-lt"/>
                <a:ea typeface="+mj-ea"/>
                <a:cs typeface="+mj-cs"/>
              </a:rPr>
              <a:t>问题三：依赖与关联有什么区别？</a:t>
            </a:r>
            <a:endParaRPr lang="zh-CN" altLang="en-US" sz="4400" b="1">
              <a:solidFill>
                <a:schemeClr val="accent1"/>
              </a:solidFill>
              <a:latin typeface="+mj-lt"/>
              <a:ea typeface="+mj-ea"/>
              <a:cs typeface="+mj-cs"/>
            </a:endParaRPr>
          </a:p>
        </p:txBody>
      </p:sp>
      <p:sp>
        <p:nvSpPr>
          <p:cNvPr id="6" name="文本框 5"/>
          <p:cNvSpPr txBox="1"/>
          <p:nvPr/>
        </p:nvSpPr>
        <p:spPr>
          <a:xfrm>
            <a:off x="913765" y="4106545"/>
            <a:ext cx="10363835" cy="2553335"/>
          </a:xfrm>
          <a:prstGeom prst="rect">
            <a:avLst/>
          </a:prstGeom>
          <a:noFill/>
        </p:spPr>
        <p:txBody>
          <a:bodyPr wrap="square" rtlCol="0">
            <a:spAutoFit/>
          </a:bodyPr>
          <a:lstStyle/>
          <a:p>
            <a:pPr algn="l"/>
            <a:r>
              <a:rPr lang="zh-CN" altLang="en-US" sz="3200" dirty="0"/>
              <a:t>依赖是一种使用关系，它说明了一个事物的变化可能影响到使用它的另一个事物，但反之未必。也就是说，服务的使用者以某种方式依赖于服务的提供者。而关联是一种结构关系，它详述了一个事物的对象与另一个事物的对象相互联系。</a:t>
            </a:r>
            <a:endParaRPr lang="zh-CN" altLang="en-US" sz="32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to="" calcmode="lin" valueType="num">
                                      <p:cBhvr>
                                        <p:cTn id="17" dur="1" fill="hold"/>
                                        <p:tgtEl>
                                          <p:spTgt spid="5">
                                            <p:txEl>
                                              <p:pRg st="0" end="0"/>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 to="" calcmode="lin" valueType="num">
                                      <p:cBhvr>
                                        <p:cTn id="22" dur="1" fill="hold"/>
                                        <p:tgtEl>
                                          <p:spTgt spid="6">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zh-CN" altLang="en-US" dirty="0"/>
              <a:t>状态图 </a:t>
            </a:r>
            <a:r>
              <a:rPr lang="en-US" altLang="zh-CN" dirty="0"/>
              <a:t>STATECHART DIAGRAM</a:t>
            </a:r>
            <a:endParaRPr lang="en-US" altLang="zh-CN" dirty="0"/>
          </a:p>
        </p:txBody>
      </p:sp>
      <p:sp>
        <p:nvSpPr>
          <p:cNvPr id="4" name="文本框 3"/>
          <p:cNvSpPr txBox="1"/>
          <p:nvPr>
            <p:custDataLst>
              <p:tags r:id="rId2"/>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en-US" altLang="zh-CN" sz="41040" b="1" dirty="0">
                <a:solidFill>
                  <a:schemeClr val="accent1"/>
                </a:solidFill>
              </a:rPr>
              <a:t>Chapter3</a:t>
            </a:r>
            <a:endParaRPr lang="en-US" altLang="zh-CN" sz="41040" b="1" dirty="0">
              <a:solidFill>
                <a:schemeClr val="accent1"/>
              </a:solidFill>
            </a:endParaRPr>
          </a:p>
        </p:txBody>
      </p:sp>
    </p:spTree>
    <p:custDataLst>
      <p:tags r:id="rId3"/>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t>状态图概述</a:t>
            </a:r>
            <a:endParaRPr lang="zh-CN" altLang="en-US"/>
          </a:p>
        </p:txBody>
      </p:sp>
      <p:sp>
        <p:nvSpPr>
          <p:cNvPr id="3" name="内容占位符 2"/>
          <p:cNvSpPr>
            <a:spLocks noGrp="1"/>
          </p:cNvSpPr>
          <p:nvPr>
            <p:ph sz="half" idx="1"/>
          </p:nvPr>
        </p:nvSpPr>
        <p:spPr>
          <a:xfrm>
            <a:off x="838200" y="1884045"/>
            <a:ext cx="8997950" cy="3340735"/>
          </a:xfrm>
        </p:spPr>
        <p:txBody>
          <a:bodyPr>
            <a:normAutofit lnSpcReduction="10000"/>
          </a:bodyPr>
          <a:lstStyle/>
          <a:p>
            <a:pPr marL="0" indent="0">
              <a:buNone/>
            </a:pPr>
            <a:r>
              <a:rPr lang="zh-CN" altLang="en-US" sz="3200" dirty="0">
                <a:solidFill>
                  <a:schemeClr val="tx1"/>
                </a:solidFill>
                <a:sym typeface="+mn-ea"/>
              </a:rPr>
              <a:t>所有对象都有状态，状态是对象执行了一系列活动的结果，当某个事件发生后，对象的状态将发生变化。</a:t>
            </a:r>
            <a:endParaRPr lang="zh-CN" altLang="en-US" sz="3200" dirty="0">
              <a:solidFill>
                <a:schemeClr val="tx1"/>
              </a:solidFill>
            </a:endParaRPr>
          </a:p>
          <a:p>
            <a:pPr marL="0" indent="0">
              <a:buNone/>
            </a:pPr>
            <a:endParaRPr lang="zh-CN" altLang="en-US" sz="3200" dirty="0">
              <a:solidFill>
                <a:schemeClr val="tx1"/>
              </a:solidFill>
            </a:endParaRPr>
          </a:p>
          <a:p>
            <a:pPr marL="0" indent="0">
              <a:buNone/>
            </a:pPr>
            <a:r>
              <a:rPr lang="zh-CN" altLang="en-US" sz="3200" dirty="0">
                <a:solidFill>
                  <a:schemeClr val="tx1"/>
                </a:solidFill>
              </a:rPr>
              <a:t>状态图是系统分析的常用工具之一，通过建立类对象的生存周期模型来描述对象随时间变化的动态行为。</a:t>
            </a:r>
            <a:endParaRPr lang="zh-CN" altLang="en-US" sz="3200" dirty="0">
              <a:solidFill>
                <a:schemeClr val="tx1"/>
              </a:solidFill>
            </a:endParaRPr>
          </a:p>
          <a:p>
            <a:pPr marL="0" indent="0">
              <a:buNone/>
            </a:pPr>
            <a:endParaRPr lang="zh-CN" altLang="en-US" sz="3200" dirty="0">
              <a:solidFill>
                <a:schemeClr val="tx1"/>
              </a:solidFill>
            </a:endParaRPr>
          </a:p>
          <a:p>
            <a:pPr marL="0" indent="0">
              <a:buNone/>
            </a:pPr>
            <a:endParaRPr lang="zh-CN" altLang="en-US" sz="3200" dirty="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to="" calcmode="lin" valueType="num">
                                      <p:cBhvr>
                                        <p:cTn id="7" dur="1" fill="hold"/>
                                        <p:tgtEl>
                                          <p:spTgt spid="3">
                                            <p:txEl>
                                              <p:pRg st="2" end="2"/>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rotWithShape="1">
          <a:blip r:embed="rId2">
            <a:extLst>
              <a:ext uri="{28A0092B-C50C-407E-A947-70E740481C1C}">
                <a14:useLocalDpi xmlns:a14="http://schemas.microsoft.com/office/drawing/2010/main" val="0"/>
              </a:ext>
            </a:extLst>
          </a:blip>
          <a:srcRect t="43668" r="786" b="15607"/>
          <a:stretch>
            <a:fillRect/>
          </a:stretch>
        </p:blipFill>
        <p:spPr>
          <a:xfrm>
            <a:off x="1554480" y="1100455"/>
            <a:ext cx="7723505" cy="3643630"/>
          </a:xfrm>
          <a:prstGeom prst="rect">
            <a:avLst/>
          </a:prstGeom>
        </p:spPr>
      </p:pic>
      <p:sp>
        <p:nvSpPr>
          <p:cNvPr id="5" name="文本框 4"/>
          <p:cNvSpPr txBox="1"/>
          <p:nvPr>
            <p:custDataLst>
              <p:tags r:id="rId3"/>
            </p:custDataLst>
          </p:nvPr>
        </p:nvSpPr>
        <p:spPr>
          <a:xfrm>
            <a:off x="1554600" y="160798"/>
            <a:ext cx="9082800" cy="939600"/>
          </a:xfrm>
          <a:prstGeom prst="rect">
            <a:avLst/>
          </a:prstGeom>
          <a:noFill/>
        </p:spPr>
        <p:txBody>
          <a:bodyPr wrap="square" rtlCol="0" anchor="ctr" anchorCtr="0">
            <a:normAutofit fontScale="90000" lnSpcReduction="20000"/>
          </a:bodyPr>
          <a:lstStyle/>
          <a:p>
            <a:r>
              <a:rPr lang="zh-CN" altLang="en-US" sz="3600" dirty="0">
                <a:solidFill>
                  <a:schemeClr val="accent1"/>
                </a:solidFill>
                <a:latin typeface="+mj-lt"/>
                <a:ea typeface="+mj-ea"/>
                <a:cs typeface="+mj-cs"/>
              </a:rPr>
              <a:t>Unified Modeling Language (UML)又称统一建模语言或标准建模语言</a:t>
            </a:r>
            <a:endParaRPr lang="zh-CN" altLang="en-US" sz="3600" dirty="0">
              <a:solidFill>
                <a:schemeClr val="accent1"/>
              </a:solidFill>
              <a:latin typeface="+mj-lt"/>
              <a:ea typeface="+mj-ea"/>
              <a:cs typeface="+mj-cs"/>
            </a:endParaRPr>
          </a:p>
        </p:txBody>
      </p:sp>
      <p:sp>
        <p:nvSpPr>
          <p:cNvPr id="6" name="文本框 5"/>
          <p:cNvSpPr txBox="1"/>
          <p:nvPr>
            <p:custDataLst>
              <p:tags r:id="rId4"/>
            </p:custDataLst>
          </p:nvPr>
        </p:nvSpPr>
        <p:spPr>
          <a:xfrm>
            <a:off x="1554600" y="5459787"/>
            <a:ext cx="9082800" cy="597600"/>
          </a:xfrm>
          <a:prstGeom prst="rect">
            <a:avLst/>
          </a:prstGeom>
          <a:noFill/>
        </p:spPr>
        <p:txBody>
          <a:bodyPr wrap="square" rtlCol="0" anchor="ctr" anchorCtr="0">
            <a:noAutofit/>
          </a:bodyPr>
          <a:lstStyle/>
          <a:p>
            <a:r>
              <a:rPr lang="zh-CN" altLang="en-US" sz="3200" dirty="0"/>
              <a:t>UML提供了多种类型的</a:t>
            </a:r>
            <a:r>
              <a:rPr lang="zh-CN" altLang="en-US" sz="3200" b="1" dirty="0"/>
              <a:t>模型描述图（diagram）</a:t>
            </a:r>
            <a:r>
              <a:rPr lang="zh-CN" altLang="en-US" sz="3200" dirty="0"/>
              <a:t>，当在某种给定的方法学中使用这些图时，它使得开发中的应用程序的更易理解。</a:t>
            </a:r>
            <a:endParaRPr lang="zh-CN" altLang="en-US" sz="2800" dirty="0"/>
          </a:p>
        </p:txBody>
      </p:sp>
    </p:spTree>
    <p:custDataLst>
      <p:tags r:id="rId5"/>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sym typeface="+mn-ea"/>
              </a:rPr>
              <a:t>状态图的创建和名词解释</a:t>
            </a:r>
            <a:endParaRPr lang="zh-CN" altLang="en-US" sz="4400"/>
          </a:p>
        </p:txBody>
      </p:sp>
      <p:graphicFrame>
        <p:nvGraphicFramePr>
          <p:cNvPr id="5" name="内容占位符 4"/>
          <p:cNvGraphicFramePr>
            <a:graphicFrameLocks noGrp="1" noChangeAspect="1"/>
          </p:cNvGraphicFramePr>
          <p:nvPr>
            <p:ph sz="half" idx="1"/>
          </p:nvPr>
        </p:nvGraphicFramePr>
        <p:xfrm>
          <a:off x="1123950" y="1900555"/>
          <a:ext cx="4867275" cy="3745865"/>
        </p:xfrm>
        <a:graphic>
          <a:graphicData uri="http://schemas.openxmlformats.org/presentationml/2006/ole">
            <mc:AlternateContent xmlns:mc="http://schemas.openxmlformats.org/markup-compatibility/2006">
              <mc:Choice xmlns:v="urn:schemas-microsoft-com:vml" Requires="v">
                <p:oleObj spid="_x0000_s5126" name="" r:id="rId1" imgW="4495800" imgH="3459480" progId="Paint.Picture">
                  <p:embed/>
                </p:oleObj>
              </mc:Choice>
              <mc:Fallback>
                <p:oleObj name="" r:id="rId1" imgW="4495800" imgH="3459480" progId="Paint.Picture">
                  <p:embed/>
                  <p:pic>
                    <p:nvPicPr>
                      <p:cNvPr id="0" name="图片 5"/>
                      <p:cNvPicPr/>
                      <p:nvPr/>
                    </p:nvPicPr>
                    <p:blipFill>
                      <a:blip r:embed="rId2"/>
                      <a:stretch>
                        <a:fillRect/>
                      </a:stretch>
                    </p:blipFill>
                    <p:spPr>
                      <a:xfrm>
                        <a:off x="1123950" y="1900555"/>
                        <a:ext cx="4867275" cy="3745865"/>
                      </a:xfrm>
                      <a:prstGeom prst="rect">
                        <a:avLst/>
                      </a:prstGeom>
                    </p:spPr>
                  </p:pic>
                </p:oleObj>
              </mc:Fallback>
            </mc:AlternateContent>
          </a:graphicData>
        </a:graphic>
      </p:graphicFrame>
      <p:graphicFrame>
        <p:nvGraphicFramePr>
          <p:cNvPr id="10" name="对象 9"/>
          <p:cNvGraphicFramePr/>
          <p:nvPr/>
        </p:nvGraphicFramePr>
        <p:xfrm>
          <a:off x="7472680" y="471805"/>
          <a:ext cx="1525905" cy="988695"/>
        </p:xfrm>
        <a:graphic>
          <a:graphicData uri="http://schemas.openxmlformats.org/presentationml/2006/ole">
            <mc:AlternateContent xmlns:mc="http://schemas.openxmlformats.org/markup-compatibility/2006">
              <mc:Choice xmlns:v="urn:schemas-microsoft-com:vml" Requires="v">
                <p:oleObj spid="_x0000_s5127" name="" r:id="rId3" imgW="472440" imgH="304800" progId="Paint.Picture">
                  <p:embed/>
                </p:oleObj>
              </mc:Choice>
              <mc:Fallback>
                <p:oleObj name="" r:id="rId3" imgW="472440" imgH="304800" progId="Paint.Picture">
                  <p:embed/>
                  <p:pic>
                    <p:nvPicPr>
                      <p:cNvPr id="0" name="图片 10"/>
                      <p:cNvPicPr/>
                      <p:nvPr/>
                    </p:nvPicPr>
                    <p:blipFill>
                      <a:blip r:embed="rId4"/>
                      <a:stretch>
                        <a:fillRect/>
                      </a:stretch>
                    </p:blipFill>
                    <p:spPr>
                      <a:xfrm>
                        <a:off x="7472680" y="471805"/>
                        <a:ext cx="1525905" cy="988695"/>
                      </a:xfrm>
                      <a:prstGeom prst="rect">
                        <a:avLst/>
                      </a:prstGeom>
                    </p:spPr>
                  </p:pic>
                </p:oleObj>
              </mc:Fallback>
            </mc:AlternateContent>
          </a:graphicData>
        </a:graphic>
      </p:graphicFrame>
      <p:sp>
        <p:nvSpPr>
          <p:cNvPr id="12" name="文本框 11"/>
          <p:cNvSpPr txBox="1"/>
          <p:nvPr/>
        </p:nvSpPr>
        <p:spPr>
          <a:xfrm>
            <a:off x="7472680" y="1460500"/>
            <a:ext cx="2240280" cy="368300"/>
          </a:xfrm>
          <a:prstGeom prst="rect">
            <a:avLst/>
          </a:prstGeom>
          <a:noFill/>
        </p:spPr>
        <p:txBody>
          <a:bodyPr wrap="none" rtlCol="0">
            <a:spAutoFit/>
          </a:bodyPr>
          <a:lstStyle/>
          <a:p>
            <a:r>
              <a:rPr lang="en-US" altLang="zh-CN"/>
              <a:t>Start State:</a:t>
            </a:r>
            <a:r>
              <a:rPr lang="zh-CN" altLang="en-US"/>
              <a:t>起始状态</a:t>
            </a:r>
            <a:endParaRPr lang="zh-CN" altLang="en-US"/>
          </a:p>
        </p:txBody>
      </p:sp>
      <p:graphicFrame>
        <p:nvGraphicFramePr>
          <p:cNvPr id="13" name="对象 12"/>
          <p:cNvGraphicFramePr/>
          <p:nvPr/>
        </p:nvGraphicFramePr>
        <p:xfrm>
          <a:off x="7513320" y="1828800"/>
          <a:ext cx="1445260" cy="887730"/>
        </p:xfrm>
        <a:graphic>
          <a:graphicData uri="http://schemas.openxmlformats.org/presentationml/2006/ole">
            <mc:AlternateContent xmlns:mc="http://schemas.openxmlformats.org/markup-compatibility/2006">
              <mc:Choice xmlns:v="urn:schemas-microsoft-com:vml" Requires="v">
                <p:oleObj spid="_x0000_s5128" name="" r:id="rId5" imgW="396240" imgH="304800" progId="Paint.Picture">
                  <p:embed/>
                </p:oleObj>
              </mc:Choice>
              <mc:Fallback>
                <p:oleObj name="" r:id="rId5" imgW="396240" imgH="304800" progId="Paint.Picture">
                  <p:embed/>
                  <p:pic>
                    <p:nvPicPr>
                      <p:cNvPr id="0" name="图片 13"/>
                      <p:cNvPicPr/>
                      <p:nvPr/>
                    </p:nvPicPr>
                    <p:blipFill>
                      <a:blip r:embed="rId6"/>
                      <a:stretch>
                        <a:fillRect/>
                      </a:stretch>
                    </p:blipFill>
                    <p:spPr>
                      <a:xfrm>
                        <a:off x="7513320" y="1828800"/>
                        <a:ext cx="1445260" cy="887730"/>
                      </a:xfrm>
                      <a:prstGeom prst="rect">
                        <a:avLst/>
                      </a:prstGeom>
                    </p:spPr>
                  </p:pic>
                </p:oleObj>
              </mc:Fallback>
            </mc:AlternateContent>
          </a:graphicData>
        </a:graphic>
      </p:graphicFrame>
      <p:sp>
        <p:nvSpPr>
          <p:cNvPr id="15" name="文本框 14"/>
          <p:cNvSpPr txBox="1"/>
          <p:nvPr/>
        </p:nvSpPr>
        <p:spPr>
          <a:xfrm>
            <a:off x="7472680" y="2716530"/>
            <a:ext cx="2164080" cy="368300"/>
          </a:xfrm>
          <a:prstGeom prst="rect">
            <a:avLst/>
          </a:prstGeom>
          <a:noFill/>
        </p:spPr>
        <p:txBody>
          <a:bodyPr wrap="none" rtlCol="0">
            <a:spAutoFit/>
          </a:bodyPr>
          <a:lstStyle/>
          <a:p>
            <a:r>
              <a:rPr lang="en-US" altLang="zh-CN"/>
              <a:t>End State:</a:t>
            </a:r>
            <a:r>
              <a:rPr lang="zh-CN" altLang="en-US"/>
              <a:t>结束状态</a:t>
            </a:r>
            <a:endParaRPr lang="zh-CN" altLang="en-US"/>
          </a:p>
        </p:txBody>
      </p:sp>
      <p:graphicFrame>
        <p:nvGraphicFramePr>
          <p:cNvPr id="16" name="对象 15"/>
          <p:cNvGraphicFramePr/>
          <p:nvPr/>
        </p:nvGraphicFramePr>
        <p:xfrm>
          <a:off x="7513320" y="3074035"/>
          <a:ext cx="1381125" cy="709930"/>
        </p:xfrm>
        <a:graphic>
          <a:graphicData uri="http://schemas.openxmlformats.org/presentationml/2006/ole">
            <mc:AlternateContent xmlns:mc="http://schemas.openxmlformats.org/markup-compatibility/2006">
              <mc:Choice xmlns:v="urn:schemas-microsoft-com:vml" Requires="v">
                <p:oleObj spid="_x0000_s5129" name="" r:id="rId7" imgW="1013460" imgH="495300" progId="Paint.Picture">
                  <p:embed/>
                </p:oleObj>
              </mc:Choice>
              <mc:Fallback>
                <p:oleObj name="" r:id="rId7" imgW="1013460" imgH="495300" progId="Paint.Picture">
                  <p:embed/>
                  <p:pic>
                    <p:nvPicPr>
                      <p:cNvPr id="0" name="图片 16"/>
                      <p:cNvPicPr/>
                      <p:nvPr/>
                    </p:nvPicPr>
                    <p:blipFill>
                      <a:blip r:embed="rId8"/>
                      <a:stretch>
                        <a:fillRect/>
                      </a:stretch>
                    </p:blipFill>
                    <p:spPr>
                      <a:xfrm>
                        <a:off x="7513320" y="3074035"/>
                        <a:ext cx="1381125" cy="709930"/>
                      </a:xfrm>
                      <a:prstGeom prst="rect">
                        <a:avLst/>
                      </a:prstGeom>
                    </p:spPr>
                  </p:pic>
                </p:oleObj>
              </mc:Fallback>
            </mc:AlternateContent>
          </a:graphicData>
        </a:graphic>
      </p:graphicFrame>
      <p:sp>
        <p:nvSpPr>
          <p:cNvPr id="18" name="文本框 17"/>
          <p:cNvSpPr txBox="1"/>
          <p:nvPr/>
        </p:nvSpPr>
        <p:spPr>
          <a:xfrm>
            <a:off x="7585075" y="3783965"/>
            <a:ext cx="1236980" cy="368300"/>
          </a:xfrm>
          <a:prstGeom prst="rect">
            <a:avLst/>
          </a:prstGeom>
          <a:noFill/>
        </p:spPr>
        <p:txBody>
          <a:bodyPr wrap="none" rtlCol="0">
            <a:spAutoFit/>
          </a:bodyPr>
          <a:lstStyle/>
          <a:p>
            <a:r>
              <a:rPr lang="en-US" altLang="zh-CN"/>
              <a:t>State:</a:t>
            </a:r>
            <a:r>
              <a:rPr lang="zh-CN" altLang="en-US"/>
              <a:t>状态</a:t>
            </a:r>
            <a:endParaRPr lang="zh-CN" altLang="en-US"/>
          </a:p>
        </p:txBody>
      </p:sp>
      <p:graphicFrame>
        <p:nvGraphicFramePr>
          <p:cNvPr id="19" name="对象 18"/>
          <p:cNvGraphicFramePr/>
          <p:nvPr/>
        </p:nvGraphicFramePr>
        <p:xfrm>
          <a:off x="7585710" y="4079875"/>
          <a:ext cx="1372870" cy="530225"/>
        </p:xfrm>
        <a:graphic>
          <a:graphicData uri="http://schemas.openxmlformats.org/presentationml/2006/ole">
            <mc:AlternateContent xmlns:mc="http://schemas.openxmlformats.org/markup-compatibility/2006">
              <mc:Choice xmlns:v="urn:schemas-microsoft-com:vml" Requires="v">
                <p:oleObj spid="_x0000_s5130" name="" r:id="rId9" imgW="1173480" imgH="259080" progId="Paint.Picture">
                  <p:embed/>
                </p:oleObj>
              </mc:Choice>
              <mc:Fallback>
                <p:oleObj name="" r:id="rId9" imgW="1173480" imgH="259080" progId="Paint.Picture">
                  <p:embed/>
                  <p:pic>
                    <p:nvPicPr>
                      <p:cNvPr id="0" name="图片 19"/>
                      <p:cNvPicPr/>
                      <p:nvPr/>
                    </p:nvPicPr>
                    <p:blipFill>
                      <a:blip r:embed="rId10"/>
                      <a:stretch>
                        <a:fillRect/>
                      </a:stretch>
                    </p:blipFill>
                    <p:spPr>
                      <a:xfrm>
                        <a:off x="7585710" y="4079875"/>
                        <a:ext cx="1372870" cy="530225"/>
                      </a:xfrm>
                      <a:prstGeom prst="rect">
                        <a:avLst/>
                      </a:prstGeom>
                    </p:spPr>
                  </p:pic>
                </p:oleObj>
              </mc:Fallback>
            </mc:AlternateContent>
          </a:graphicData>
        </a:graphic>
      </p:graphicFrame>
      <p:sp>
        <p:nvSpPr>
          <p:cNvPr id="21" name="文本框 20"/>
          <p:cNvSpPr txBox="1"/>
          <p:nvPr/>
        </p:nvSpPr>
        <p:spPr>
          <a:xfrm>
            <a:off x="7585075" y="4610100"/>
            <a:ext cx="2747645" cy="368300"/>
          </a:xfrm>
          <a:prstGeom prst="rect">
            <a:avLst/>
          </a:prstGeom>
          <a:noFill/>
        </p:spPr>
        <p:txBody>
          <a:bodyPr wrap="none" rtlCol="0">
            <a:spAutoFit/>
          </a:bodyPr>
          <a:lstStyle/>
          <a:p>
            <a:r>
              <a:rPr lang="en-US" altLang="zh-CN"/>
              <a:t>State Transition:</a:t>
            </a:r>
            <a:r>
              <a:rPr lang="zh-CN" altLang="en-US"/>
              <a:t>状态转换</a:t>
            </a:r>
            <a:endParaRPr lang="zh-CN" altLang="en-US"/>
          </a:p>
        </p:txBody>
      </p:sp>
    </p:spTree>
    <p:custDataLst>
      <p:tags r:id="rId1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to="" calcmode="lin" valueType="num">
                                      <p:cBhvr>
                                        <p:cTn id="12" dur="1" fill="hold"/>
                                        <p:tgtEl>
                                          <p:spTgt spid="10"/>
                                        </p:tgtEl>
                                      </p:cBhvr>
                                    </p:anim>
                                  </p:childTnLst>
                                </p:cTn>
                              </p:par>
                              <p:par>
                                <p:cTn id="13" presetID="24"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to="" calcmode="lin" valueType="num">
                                      <p:cBhvr>
                                        <p:cTn id="15" dur="1" fill="hold"/>
                                        <p:tgtEl>
                                          <p:spTgt spid="12"/>
                                        </p:tgtEl>
                                      </p:cBhvr>
                                    </p:anim>
                                  </p:childTnLst>
                                </p:cTn>
                              </p:par>
                              <p:par>
                                <p:cTn id="16" presetID="24"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 to="" calcmode="lin" valueType="num">
                                      <p:cBhvr>
                                        <p:cTn id="18" dur="1" fill="hold"/>
                                        <p:tgtEl>
                                          <p:spTgt spid="13"/>
                                        </p:tgtEl>
                                      </p:cBhvr>
                                    </p:anim>
                                  </p:childTnLst>
                                </p:cTn>
                              </p:par>
                              <p:par>
                                <p:cTn id="19" presetID="24"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to="" calcmode="lin" valueType="num">
                                      <p:cBhvr>
                                        <p:cTn id="21" dur="1" fill="hold"/>
                                        <p:tgtEl>
                                          <p:spTgt spid="15"/>
                                        </p:tgtEl>
                                      </p:cBhvr>
                                    </p:anim>
                                  </p:childTnLst>
                                </p:cTn>
                              </p:par>
                              <p:par>
                                <p:cTn id="22" presetID="24"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 to="" calcmode="lin" valueType="num">
                                      <p:cBhvr>
                                        <p:cTn id="24" dur="1" fill="hold"/>
                                        <p:tgtEl>
                                          <p:spTgt spid="16"/>
                                        </p:tgtEl>
                                      </p:cBhvr>
                                    </p:anim>
                                  </p:childTnLst>
                                </p:cTn>
                              </p:par>
                              <p:par>
                                <p:cTn id="25" presetID="24"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to="" calcmode="lin" valueType="num">
                                      <p:cBhvr>
                                        <p:cTn id="27" dur="1" fill="hold"/>
                                        <p:tgtEl>
                                          <p:spTgt spid="18"/>
                                        </p:tgtEl>
                                      </p:cBhvr>
                                    </p:anim>
                                  </p:childTnLst>
                                </p:cTn>
                              </p:par>
                              <p:par>
                                <p:cTn id="28" presetID="24" presetClass="entr" presetSubtype="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 to="" calcmode="lin" valueType="num">
                                      <p:cBhvr>
                                        <p:cTn id="30" dur="1" fill="hold"/>
                                        <p:tgtEl>
                                          <p:spTgt spid="19"/>
                                        </p:tgtEl>
                                      </p:cBhvr>
                                    </p:anim>
                                  </p:childTnLst>
                                </p:cTn>
                              </p:par>
                              <p:par>
                                <p:cTn id="31" presetID="24"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 to="" calcmode="lin" valueType="num">
                                      <p:cBhvr>
                                        <p:cTn id="33" dur="1" fill="hold"/>
                                        <p:tgtEl>
                                          <p:spTgt spid="21"/>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8"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latin typeface="+mj-ea"/>
              </a:rPr>
              <a:t>培训班状态图</a:t>
            </a:r>
            <a:endParaRPr lang="zh-CN" altLang="en-US" sz="4400">
              <a:latin typeface="+mj-ea"/>
            </a:endParaRPr>
          </a:p>
        </p:txBody>
      </p:sp>
      <p:graphicFrame>
        <p:nvGraphicFramePr>
          <p:cNvPr id="4" name="内容占位符 3"/>
          <p:cNvGraphicFramePr>
            <a:graphicFrameLocks noGrp="1" noChangeAspect="1"/>
          </p:cNvGraphicFramePr>
          <p:nvPr>
            <p:ph idx="1"/>
          </p:nvPr>
        </p:nvGraphicFramePr>
        <p:xfrm>
          <a:off x="933450" y="2223135"/>
          <a:ext cx="8194675" cy="3700145"/>
        </p:xfrm>
        <a:graphic>
          <a:graphicData uri="http://schemas.openxmlformats.org/presentationml/2006/ole">
            <mc:AlternateContent xmlns:mc="http://schemas.openxmlformats.org/markup-compatibility/2006">
              <mc:Choice xmlns:v="urn:schemas-microsoft-com:vml" Requires="v">
                <p:oleObj spid="_x0000_s6146" name="" r:id="rId1" imgW="8823960" imgH="3710940" progId="Paint.Picture">
                  <p:embed/>
                </p:oleObj>
              </mc:Choice>
              <mc:Fallback>
                <p:oleObj name="" r:id="rId1" imgW="8823960" imgH="3710940" progId="Paint.Picture">
                  <p:embed/>
                  <p:pic>
                    <p:nvPicPr>
                      <p:cNvPr id="0" name="图片 4"/>
                      <p:cNvPicPr/>
                      <p:nvPr/>
                    </p:nvPicPr>
                    <p:blipFill>
                      <a:blip r:embed="rId2"/>
                      <a:stretch>
                        <a:fillRect/>
                      </a:stretch>
                    </p:blipFill>
                    <p:spPr>
                      <a:xfrm>
                        <a:off x="933450" y="2223135"/>
                        <a:ext cx="8194675" cy="3700145"/>
                      </a:xfrm>
                      <a:prstGeom prst="rect">
                        <a:avLst/>
                      </a:prstGeom>
                    </p:spPr>
                  </p:pic>
                </p:oleObj>
              </mc:Fallback>
            </mc:AlternateContent>
          </a:graphicData>
        </a:graphic>
      </p:graphicFrame>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sym typeface="+mn-ea"/>
              </a:rPr>
              <a:t>软件工程系列课程教学辅助网站状态图</a:t>
            </a:r>
            <a:endParaRPr lang="zh-CN" altLang="en-US" sz="4400">
              <a:sym typeface="+mn-ea"/>
            </a:endParaRPr>
          </a:p>
        </p:txBody>
      </p:sp>
      <p:pic>
        <p:nvPicPr>
          <p:cNvPr id="4" name="内容占位符 3"/>
          <p:cNvPicPr>
            <a:picLocks noGrp="1" noChangeAspect="1"/>
          </p:cNvPicPr>
          <p:nvPr>
            <p:ph idx="1"/>
          </p:nvPr>
        </p:nvPicPr>
        <p:blipFill>
          <a:blip r:embed="rId1"/>
          <a:srcRect r="1244" b="6543"/>
          <a:stretch>
            <a:fillRect/>
          </a:stretch>
        </p:blipFill>
        <p:spPr>
          <a:xfrm>
            <a:off x="930275" y="1561465"/>
            <a:ext cx="8371205" cy="4888865"/>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rot="1022118">
            <a:off x="-132370" y="2926102"/>
            <a:ext cx="8683425" cy="1005567"/>
          </a:xfrm>
        </p:spPr>
        <p:txBody>
          <a:bodyPr>
            <a:normAutofit/>
          </a:bodyPr>
          <a:lstStyle/>
          <a:p>
            <a:r>
              <a:rPr lang="zh-CN" altLang="en-US" dirty="0"/>
              <a:t>顺序图 </a:t>
            </a:r>
            <a:r>
              <a:rPr lang="en-US" altLang="zh-CN" dirty="0"/>
              <a:t>SEQUENCE DIAGRAM</a:t>
            </a:r>
            <a:endParaRPr lang="en-US" altLang="zh-CN" dirty="0"/>
          </a:p>
        </p:txBody>
      </p:sp>
      <p:sp>
        <p:nvSpPr>
          <p:cNvPr id="4" name="文本框 3"/>
          <p:cNvSpPr txBox="1"/>
          <p:nvPr>
            <p:custDataLst>
              <p:tags r:id="rId2"/>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en-US" altLang="zh-CN" sz="41040" b="1" dirty="0">
                <a:solidFill>
                  <a:schemeClr val="accent1"/>
                </a:solidFill>
              </a:rPr>
              <a:t>Chapter4</a:t>
            </a:r>
            <a:endParaRPr lang="en-US" altLang="zh-CN" sz="41040" b="1" dirty="0">
              <a:solidFill>
                <a:schemeClr val="accent1"/>
              </a:solidFill>
            </a:endParaRPr>
          </a:p>
        </p:txBody>
      </p:sp>
    </p:spTree>
    <p:custDataLst>
      <p:tags r:id="rId3"/>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latin typeface="+mj-ea"/>
              </a:rPr>
              <a:t>顺序图的概述</a:t>
            </a:r>
            <a:endParaRPr lang="zh-CN" altLang="en-US" sz="4400">
              <a:latin typeface="+mj-ea"/>
            </a:endParaRPr>
          </a:p>
        </p:txBody>
      </p:sp>
      <p:sp>
        <p:nvSpPr>
          <p:cNvPr id="3" name="内容占位符 2"/>
          <p:cNvSpPr>
            <a:spLocks noGrp="1"/>
          </p:cNvSpPr>
          <p:nvPr>
            <p:ph idx="1"/>
          </p:nvPr>
        </p:nvSpPr>
        <p:spPr>
          <a:xfrm>
            <a:off x="953770" y="1736090"/>
            <a:ext cx="10881995" cy="3862705"/>
          </a:xfrm>
        </p:spPr>
        <p:txBody>
          <a:bodyPr/>
          <a:lstStyle/>
          <a:p>
            <a:r>
              <a:rPr lang="zh-CN" altLang="en-US" sz="3200" dirty="0">
                <a:solidFill>
                  <a:schemeClr val="tx1"/>
                </a:solidFill>
              </a:rPr>
              <a:t>顺序图是强调消息时间顺序的交互图，描述了对象之间传送消息的时间顺序，用于表示用例中的行为顺序。</a:t>
            </a:r>
            <a:endParaRPr lang="zh-CN" altLang="en-US" sz="3200" dirty="0">
              <a:solidFill>
                <a:schemeClr val="tx1"/>
              </a:solidFill>
            </a:endParaRPr>
          </a:p>
          <a:p>
            <a:endParaRPr lang="zh-CN" altLang="en-US" sz="3200" dirty="0">
              <a:solidFill>
                <a:schemeClr val="tx1"/>
              </a:solidFill>
            </a:endParaRPr>
          </a:p>
          <a:p>
            <a:r>
              <a:rPr lang="zh-CN" altLang="en-US" sz="3200" dirty="0">
                <a:solidFill>
                  <a:schemeClr val="tx1"/>
                </a:solidFill>
              </a:rPr>
              <a:t>顺序图将交互关系表示为一个二维图。</a:t>
            </a:r>
            <a:endParaRPr lang="zh-CN" altLang="en-US" sz="3200" dirty="0">
              <a:solidFill>
                <a:schemeClr val="tx1"/>
              </a:solidFill>
            </a:endParaRPr>
          </a:p>
          <a:p>
            <a:endParaRPr lang="zh-CN" altLang="en-US" sz="3200" dirty="0">
              <a:solidFill>
                <a:schemeClr val="tx1"/>
              </a:solidFill>
            </a:endParaRPr>
          </a:p>
          <a:p>
            <a:r>
              <a:rPr lang="zh-CN" altLang="en-US" sz="3200" dirty="0">
                <a:solidFill>
                  <a:schemeClr val="tx1"/>
                </a:solidFill>
              </a:rPr>
              <a:t>横向轴代表了在协作中各独立对象的类元角色。纵向轴是时间轴，时间沿竖线向下延伸。</a:t>
            </a:r>
            <a:endParaRPr lang="zh-CN" altLang="en-US" sz="3200" dirty="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par>
                                <p:cTn id="8" presetID="24"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 to="" calcmode="lin" valueType="num">
                                      <p:cBhvr>
                                        <p:cTn id="10" dur="1" fill="hold"/>
                                        <p:tgtEl>
                                          <p:spTgt spid="3">
                                            <p:txEl>
                                              <p:pRg st="2" end="2"/>
                                            </p:txEl>
                                          </p:spTgt>
                                        </p:tgtEl>
                                      </p:cBhvr>
                                    </p:anim>
                                  </p:childTnLst>
                                </p:cTn>
                              </p:par>
                              <p:par>
                                <p:cTn id="11" presetID="24"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to="" calcmode="lin" valueType="num">
                                      <p:cBhvr>
                                        <p:cTn id="13" dur="1" fill="hold"/>
                                        <p:tgtEl>
                                          <p:spTgt spid="3">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latin typeface="+mj-ea"/>
              </a:rPr>
              <a:t>顺序图的创建和名词解释</a:t>
            </a:r>
            <a:endParaRPr lang="zh-CN" altLang="en-US" sz="4400">
              <a:latin typeface="+mj-ea"/>
            </a:endParaRPr>
          </a:p>
        </p:txBody>
      </p:sp>
      <p:graphicFrame>
        <p:nvGraphicFramePr>
          <p:cNvPr id="4" name="对象 3"/>
          <p:cNvGraphicFramePr/>
          <p:nvPr/>
        </p:nvGraphicFramePr>
        <p:xfrm>
          <a:off x="950595" y="1736090"/>
          <a:ext cx="4796790" cy="3691255"/>
        </p:xfrm>
        <a:graphic>
          <a:graphicData uri="http://schemas.openxmlformats.org/presentationml/2006/ole">
            <mc:AlternateContent xmlns:mc="http://schemas.openxmlformats.org/markup-compatibility/2006">
              <mc:Choice xmlns:v="urn:schemas-microsoft-com:vml" Requires="v">
                <p:oleObj spid="_x0000_s7175" name="" r:id="rId1" imgW="4792980" imgH="3688080" progId="Paint.Picture">
                  <p:embed/>
                </p:oleObj>
              </mc:Choice>
              <mc:Fallback>
                <p:oleObj name="" r:id="rId1" imgW="4792980" imgH="3688080" progId="Paint.Picture">
                  <p:embed/>
                  <p:pic>
                    <p:nvPicPr>
                      <p:cNvPr id="0" name="图片 4"/>
                      <p:cNvPicPr/>
                      <p:nvPr/>
                    </p:nvPicPr>
                    <p:blipFill>
                      <a:blip r:embed="rId2"/>
                      <a:stretch>
                        <a:fillRect/>
                      </a:stretch>
                    </p:blipFill>
                    <p:spPr>
                      <a:xfrm>
                        <a:off x="950595" y="1736090"/>
                        <a:ext cx="4796790" cy="3691255"/>
                      </a:xfrm>
                      <a:prstGeom prst="rect">
                        <a:avLst/>
                      </a:prstGeom>
                    </p:spPr>
                  </p:pic>
                </p:oleObj>
              </mc:Fallback>
            </mc:AlternateContent>
          </a:graphicData>
        </a:graphic>
      </p:graphicFrame>
      <p:graphicFrame>
        <p:nvGraphicFramePr>
          <p:cNvPr id="6" name="对象 5"/>
          <p:cNvGraphicFramePr/>
          <p:nvPr/>
        </p:nvGraphicFramePr>
        <p:xfrm>
          <a:off x="7119620" y="184785"/>
          <a:ext cx="1609090" cy="1196975"/>
        </p:xfrm>
        <a:graphic>
          <a:graphicData uri="http://schemas.openxmlformats.org/presentationml/2006/ole">
            <mc:AlternateContent xmlns:mc="http://schemas.openxmlformats.org/markup-compatibility/2006">
              <mc:Choice xmlns:v="urn:schemas-microsoft-com:vml" Requires="v">
                <p:oleObj spid="_x0000_s7176" name="" r:id="rId3" imgW="1607820" imgH="1196340" progId="Paint.Picture">
                  <p:embed/>
                </p:oleObj>
              </mc:Choice>
              <mc:Fallback>
                <p:oleObj name="" r:id="rId3" imgW="1607820" imgH="1196340" progId="Paint.Picture">
                  <p:embed/>
                  <p:pic>
                    <p:nvPicPr>
                      <p:cNvPr id="0" name="图片 6"/>
                      <p:cNvPicPr/>
                      <p:nvPr/>
                    </p:nvPicPr>
                    <p:blipFill>
                      <a:blip r:embed="rId4"/>
                      <a:stretch>
                        <a:fillRect/>
                      </a:stretch>
                    </p:blipFill>
                    <p:spPr>
                      <a:xfrm>
                        <a:off x="7119620" y="184785"/>
                        <a:ext cx="1609090" cy="1196975"/>
                      </a:xfrm>
                      <a:prstGeom prst="rect">
                        <a:avLst/>
                      </a:prstGeom>
                    </p:spPr>
                  </p:pic>
                </p:oleObj>
              </mc:Fallback>
            </mc:AlternateContent>
          </a:graphicData>
        </a:graphic>
      </p:graphicFrame>
      <p:sp>
        <p:nvSpPr>
          <p:cNvPr id="9" name="文本框 8"/>
          <p:cNvSpPr txBox="1"/>
          <p:nvPr/>
        </p:nvSpPr>
        <p:spPr>
          <a:xfrm>
            <a:off x="7119620" y="1478280"/>
            <a:ext cx="2170430" cy="583565"/>
          </a:xfrm>
          <a:prstGeom prst="rect">
            <a:avLst/>
          </a:prstGeom>
          <a:noFill/>
        </p:spPr>
        <p:txBody>
          <a:bodyPr wrap="none" rtlCol="0">
            <a:spAutoFit/>
          </a:bodyPr>
          <a:lstStyle/>
          <a:p>
            <a:r>
              <a:rPr lang="zh-CN" altLang="en-US" sz="3200" dirty="0"/>
              <a:t>Object对象</a:t>
            </a:r>
            <a:endParaRPr lang="zh-CN" altLang="en-US"/>
          </a:p>
        </p:txBody>
      </p:sp>
      <p:graphicFrame>
        <p:nvGraphicFramePr>
          <p:cNvPr id="10" name="对象 9"/>
          <p:cNvGraphicFramePr/>
          <p:nvPr/>
        </p:nvGraphicFramePr>
        <p:xfrm>
          <a:off x="7119620" y="2059305"/>
          <a:ext cx="1652270" cy="684530"/>
        </p:xfrm>
        <a:graphic>
          <a:graphicData uri="http://schemas.openxmlformats.org/presentationml/2006/ole">
            <mc:AlternateContent xmlns:mc="http://schemas.openxmlformats.org/markup-compatibility/2006">
              <mc:Choice xmlns:v="urn:schemas-microsoft-com:vml" Requires="v">
                <p:oleObj spid="_x0000_s7177" name="" r:id="rId5" imgW="1386840" imgH="266700" progId="Paint.Picture">
                  <p:embed/>
                </p:oleObj>
              </mc:Choice>
              <mc:Fallback>
                <p:oleObj name="" r:id="rId5" imgW="1386840" imgH="266700" progId="Paint.Picture">
                  <p:embed/>
                  <p:pic>
                    <p:nvPicPr>
                      <p:cNvPr id="0" name="图片 10"/>
                      <p:cNvPicPr/>
                      <p:nvPr/>
                    </p:nvPicPr>
                    <p:blipFill>
                      <a:blip r:embed="rId6"/>
                      <a:stretch>
                        <a:fillRect/>
                      </a:stretch>
                    </p:blipFill>
                    <p:spPr>
                      <a:xfrm>
                        <a:off x="7119620" y="2059305"/>
                        <a:ext cx="1652270" cy="684530"/>
                      </a:xfrm>
                      <a:prstGeom prst="rect">
                        <a:avLst/>
                      </a:prstGeom>
                    </p:spPr>
                  </p:pic>
                </p:oleObj>
              </mc:Fallback>
            </mc:AlternateContent>
          </a:graphicData>
        </a:graphic>
      </p:graphicFrame>
      <p:sp>
        <p:nvSpPr>
          <p:cNvPr id="12" name="文本框 11"/>
          <p:cNvSpPr txBox="1"/>
          <p:nvPr/>
        </p:nvSpPr>
        <p:spPr>
          <a:xfrm>
            <a:off x="7165975" y="2743835"/>
            <a:ext cx="4653280" cy="583565"/>
          </a:xfrm>
          <a:prstGeom prst="rect">
            <a:avLst/>
          </a:prstGeom>
          <a:noFill/>
        </p:spPr>
        <p:txBody>
          <a:bodyPr wrap="none" rtlCol="0">
            <a:spAutoFit/>
          </a:bodyPr>
          <a:lstStyle/>
          <a:p>
            <a:r>
              <a:rPr lang="en-US" altLang="zh-CN" sz="3200">
                <a:latin typeface="+mn-ea"/>
              </a:rPr>
              <a:t>Return Message</a:t>
            </a:r>
            <a:r>
              <a:rPr lang="zh-CN" altLang="en-US" sz="3200">
                <a:latin typeface="+mn-ea"/>
              </a:rPr>
              <a:t>返回消息</a:t>
            </a:r>
            <a:endParaRPr lang="zh-CN" altLang="en-US" sz="3200">
              <a:latin typeface="+mn-ea"/>
            </a:endParaRPr>
          </a:p>
        </p:txBody>
      </p:sp>
      <p:graphicFrame>
        <p:nvGraphicFramePr>
          <p:cNvPr id="13" name="对象 12"/>
          <p:cNvGraphicFramePr/>
          <p:nvPr/>
        </p:nvGraphicFramePr>
        <p:xfrm>
          <a:off x="7119620" y="3327400"/>
          <a:ext cx="1652905" cy="1017270"/>
        </p:xfrm>
        <a:graphic>
          <a:graphicData uri="http://schemas.openxmlformats.org/presentationml/2006/ole">
            <mc:AlternateContent xmlns:mc="http://schemas.openxmlformats.org/markup-compatibility/2006">
              <mc:Choice xmlns:v="urn:schemas-microsoft-com:vml" Requires="v">
                <p:oleObj spid="_x0000_s7178" name="" r:id="rId7" imgW="1051560" imgH="731520" progId="Paint.Picture">
                  <p:embed/>
                </p:oleObj>
              </mc:Choice>
              <mc:Fallback>
                <p:oleObj name="" r:id="rId7" imgW="1051560" imgH="731520" progId="Paint.Picture">
                  <p:embed/>
                  <p:pic>
                    <p:nvPicPr>
                      <p:cNvPr id="0" name="图片 13"/>
                      <p:cNvPicPr/>
                      <p:nvPr/>
                    </p:nvPicPr>
                    <p:blipFill>
                      <a:blip r:embed="rId8"/>
                      <a:stretch>
                        <a:fillRect/>
                      </a:stretch>
                    </p:blipFill>
                    <p:spPr>
                      <a:xfrm>
                        <a:off x="7119620" y="3327400"/>
                        <a:ext cx="1652905" cy="1017270"/>
                      </a:xfrm>
                      <a:prstGeom prst="rect">
                        <a:avLst/>
                      </a:prstGeom>
                    </p:spPr>
                  </p:pic>
                </p:oleObj>
              </mc:Fallback>
            </mc:AlternateContent>
          </a:graphicData>
        </a:graphic>
      </p:graphicFrame>
      <p:sp>
        <p:nvSpPr>
          <p:cNvPr id="15" name="文本框 14"/>
          <p:cNvSpPr txBox="1"/>
          <p:nvPr/>
        </p:nvSpPr>
        <p:spPr>
          <a:xfrm>
            <a:off x="6782435" y="4418330"/>
            <a:ext cx="5262880" cy="583565"/>
          </a:xfrm>
          <a:prstGeom prst="rect">
            <a:avLst/>
          </a:prstGeom>
          <a:noFill/>
        </p:spPr>
        <p:txBody>
          <a:bodyPr wrap="none" rtlCol="0">
            <a:spAutoFit/>
          </a:bodyPr>
          <a:lstStyle/>
          <a:p>
            <a:r>
              <a:rPr lang="en-US" altLang="zh-CN" sz="3200">
                <a:latin typeface="+mn-ea"/>
              </a:rPr>
              <a:t>Message to Self</a:t>
            </a:r>
            <a:r>
              <a:rPr lang="zh-CN" altLang="en-US" sz="3200">
                <a:latin typeface="+mn-ea"/>
              </a:rPr>
              <a:t>自关联消息</a:t>
            </a:r>
            <a:endParaRPr lang="zh-CN" altLang="en-US" sz="3200">
              <a:latin typeface="+mn-ea"/>
            </a:endParaRPr>
          </a:p>
        </p:txBody>
      </p:sp>
      <p:graphicFrame>
        <p:nvGraphicFramePr>
          <p:cNvPr id="16" name="对象 15"/>
          <p:cNvGraphicFramePr/>
          <p:nvPr/>
        </p:nvGraphicFramePr>
        <p:xfrm>
          <a:off x="7119620" y="5003800"/>
          <a:ext cx="1731645" cy="640080"/>
        </p:xfrm>
        <a:graphic>
          <a:graphicData uri="http://schemas.openxmlformats.org/presentationml/2006/ole">
            <mc:AlternateContent xmlns:mc="http://schemas.openxmlformats.org/markup-compatibility/2006">
              <mc:Choice xmlns:v="urn:schemas-microsoft-com:vml" Requires="v">
                <p:oleObj spid="_x0000_s7179" name="" r:id="rId9" imgW="1546860" imgH="365760" progId="Paint.Picture">
                  <p:embed/>
                </p:oleObj>
              </mc:Choice>
              <mc:Fallback>
                <p:oleObj name="" r:id="rId9" imgW="1546860" imgH="365760" progId="Paint.Picture">
                  <p:embed/>
                  <p:pic>
                    <p:nvPicPr>
                      <p:cNvPr id="0" name="图片 16"/>
                      <p:cNvPicPr/>
                      <p:nvPr/>
                    </p:nvPicPr>
                    <p:blipFill>
                      <a:blip r:embed="rId10"/>
                      <a:stretch>
                        <a:fillRect/>
                      </a:stretch>
                    </p:blipFill>
                    <p:spPr>
                      <a:xfrm>
                        <a:off x="7119620" y="5003800"/>
                        <a:ext cx="1731645" cy="640080"/>
                      </a:xfrm>
                      <a:prstGeom prst="rect">
                        <a:avLst/>
                      </a:prstGeom>
                    </p:spPr>
                  </p:pic>
                </p:oleObj>
              </mc:Fallback>
            </mc:AlternateContent>
          </a:graphicData>
        </a:graphic>
      </p:graphicFrame>
      <p:sp>
        <p:nvSpPr>
          <p:cNvPr id="18" name="文本框 17"/>
          <p:cNvSpPr txBox="1"/>
          <p:nvPr/>
        </p:nvSpPr>
        <p:spPr>
          <a:xfrm>
            <a:off x="6782435" y="5643880"/>
            <a:ext cx="4653280" cy="583565"/>
          </a:xfrm>
          <a:prstGeom prst="rect">
            <a:avLst/>
          </a:prstGeom>
          <a:noFill/>
        </p:spPr>
        <p:txBody>
          <a:bodyPr wrap="none" rtlCol="0">
            <a:spAutoFit/>
          </a:bodyPr>
          <a:lstStyle/>
          <a:p>
            <a:r>
              <a:rPr lang="en-US" altLang="zh-CN" sz="3200">
                <a:latin typeface="+mn-ea"/>
              </a:rPr>
              <a:t>Object Message</a:t>
            </a:r>
            <a:r>
              <a:rPr lang="zh-CN" altLang="en-US" sz="3200">
                <a:latin typeface="+mn-ea"/>
              </a:rPr>
              <a:t>对象消息</a:t>
            </a:r>
            <a:endParaRPr lang="zh-CN" altLang="en-US" sz="3200">
              <a:latin typeface="+mn-ea"/>
            </a:endParaRPr>
          </a:p>
        </p:txBody>
      </p:sp>
      <p:graphicFrame>
        <p:nvGraphicFramePr>
          <p:cNvPr id="19" name="对象 18"/>
          <p:cNvGraphicFramePr/>
          <p:nvPr/>
        </p:nvGraphicFramePr>
        <p:xfrm>
          <a:off x="1275715" y="5504815"/>
          <a:ext cx="1052195" cy="1197610"/>
        </p:xfrm>
        <a:graphic>
          <a:graphicData uri="http://schemas.openxmlformats.org/presentationml/2006/ole">
            <mc:AlternateContent xmlns:mc="http://schemas.openxmlformats.org/markup-compatibility/2006">
              <mc:Choice xmlns:v="urn:schemas-microsoft-com:vml" Requires="v">
                <p:oleObj spid="_x0000_s7180" name="" r:id="rId11" imgW="480060" imgH="403860" progId="Paint.Picture">
                  <p:embed/>
                </p:oleObj>
              </mc:Choice>
              <mc:Fallback>
                <p:oleObj name="" r:id="rId11" imgW="480060" imgH="403860" progId="Paint.Picture">
                  <p:embed/>
                  <p:pic>
                    <p:nvPicPr>
                      <p:cNvPr id="0" name="图片 19"/>
                      <p:cNvPicPr/>
                      <p:nvPr/>
                    </p:nvPicPr>
                    <p:blipFill>
                      <a:blip r:embed="rId12"/>
                      <a:stretch>
                        <a:fillRect/>
                      </a:stretch>
                    </p:blipFill>
                    <p:spPr>
                      <a:xfrm>
                        <a:off x="1275715" y="5504815"/>
                        <a:ext cx="1052195" cy="1197610"/>
                      </a:xfrm>
                      <a:prstGeom prst="rect">
                        <a:avLst/>
                      </a:prstGeom>
                    </p:spPr>
                  </p:pic>
                </p:oleObj>
              </mc:Fallback>
            </mc:AlternateContent>
          </a:graphicData>
        </a:graphic>
      </p:graphicFrame>
      <p:sp>
        <p:nvSpPr>
          <p:cNvPr id="21" name="文本框 20"/>
          <p:cNvSpPr txBox="1"/>
          <p:nvPr/>
        </p:nvSpPr>
        <p:spPr>
          <a:xfrm>
            <a:off x="2417445" y="5626100"/>
            <a:ext cx="3840480" cy="1076325"/>
          </a:xfrm>
          <a:prstGeom prst="rect">
            <a:avLst/>
          </a:prstGeom>
          <a:noFill/>
        </p:spPr>
        <p:txBody>
          <a:bodyPr wrap="none" rtlCol="0">
            <a:spAutoFit/>
          </a:bodyPr>
          <a:lstStyle/>
          <a:p>
            <a:r>
              <a:rPr lang="en-US" altLang="zh-CN" sz="3200">
                <a:latin typeface="+mn-ea"/>
              </a:rPr>
              <a:t>Destruction Marker</a:t>
            </a:r>
            <a:endParaRPr lang="en-US" altLang="zh-CN" sz="3200">
              <a:latin typeface="+mn-ea"/>
            </a:endParaRPr>
          </a:p>
          <a:p>
            <a:r>
              <a:rPr lang="zh-CN" altLang="en-US" sz="3200">
                <a:latin typeface="+mn-ea"/>
              </a:rPr>
              <a:t>撤销标记</a:t>
            </a:r>
            <a:endParaRPr lang="zh-CN" altLang="en-US" sz="3200">
              <a:latin typeface="+mn-ea"/>
            </a:endParaRPr>
          </a:p>
        </p:txBody>
      </p:sp>
    </p:spTree>
    <p:custDataLst>
      <p:tags r:id="rId1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cBhvr>
                                    </p:anim>
                                  </p:childTnLst>
                                </p:cTn>
                              </p:par>
                              <p:par>
                                <p:cTn id="13" presetID="24"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to="" calcmode="lin" valueType="num">
                                      <p:cBhvr>
                                        <p:cTn id="15" dur="1" fill="hold"/>
                                        <p:tgtEl>
                                          <p:spTgt spid="9"/>
                                        </p:tgtEl>
                                      </p:cBhvr>
                                    </p:anim>
                                  </p:childTnLst>
                                </p:cTn>
                              </p:par>
                              <p:par>
                                <p:cTn id="16" presetID="24"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 to="" calcmode="lin" valueType="num">
                                      <p:cBhvr>
                                        <p:cTn id="18" dur="1" fill="hold"/>
                                        <p:tgtEl>
                                          <p:spTgt spid="10"/>
                                        </p:tgtEl>
                                      </p:cBhvr>
                                    </p:anim>
                                  </p:childTnLst>
                                </p:cTn>
                              </p:par>
                              <p:par>
                                <p:cTn id="19" presetID="24"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to="" calcmode="lin" valueType="num">
                                      <p:cBhvr>
                                        <p:cTn id="21" dur="1" fill="hold"/>
                                        <p:tgtEl>
                                          <p:spTgt spid="12"/>
                                        </p:tgtEl>
                                      </p:cBhvr>
                                    </p:anim>
                                  </p:childTnLst>
                                </p:cTn>
                              </p:par>
                              <p:par>
                                <p:cTn id="22" presetID="24"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 to="" calcmode="lin" valueType="num">
                                      <p:cBhvr>
                                        <p:cTn id="24" dur="1" fill="hold"/>
                                        <p:tgtEl>
                                          <p:spTgt spid="13"/>
                                        </p:tgtEl>
                                      </p:cBhvr>
                                    </p:anim>
                                  </p:childTnLst>
                                </p:cTn>
                              </p:par>
                              <p:par>
                                <p:cTn id="25" presetID="24"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to="" calcmode="lin" valueType="num">
                                      <p:cBhvr>
                                        <p:cTn id="27" dur="1" fill="hold"/>
                                        <p:tgtEl>
                                          <p:spTgt spid="15"/>
                                        </p:tgtEl>
                                      </p:cBhvr>
                                    </p:anim>
                                  </p:childTnLst>
                                </p:cTn>
                              </p:par>
                              <p:par>
                                <p:cTn id="28" presetID="24"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 to="" calcmode="lin" valueType="num">
                                      <p:cBhvr>
                                        <p:cTn id="30" dur="1" fill="hold"/>
                                        <p:tgtEl>
                                          <p:spTgt spid="16"/>
                                        </p:tgtEl>
                                      </p:cBhvr>
                                    </p:anim>
                                  </p:childTnLst>
                                </p:cTn>
                              </p:par>
                              <p:par>
                                <p:cTn id="31" presetID="24"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to="" calcmode="lin" valueType="num">
                                      <p:cBhvr>
                                        <p:cTn id="33" dur="1" fill="hold"/>
                                        <p:tgtEl>
                                          <p:spTgt spid="18"/>
                                        </p:tgtEl>
                                      </p:cBhvr>
                                    </p:anim>
                                  </p:childTnLst>
                                </p:cTn>
                              </p:par>
                            </p:childTnLst>
                          </p:cTn>
                        </p:par>
                      </p:childTnLst>
                    </p:cTn>
                  </p:par>
                  <p:par>
                    <p:cTn id="34" fill="hold">
                      <p:stCondLst>
                        <p:cond delay="indefinite"/>
                      </p:stCondLst>
                      <p:childTnLst>
                        <p:par>
                          <p:cTn id="35" fill="hold">
                            <p:stCondLst>
                              <p:cond delay="0"/>
                            </p:stCondLst>
                            <p:childTnLst>
                              <p:par>
                                <p:cTn id="36" presetID="24"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 to="" calcmode="lin" valueType="num">
                                      <p:cBhvr>
                                        <p:cTn id="38" dur="1" fill="hold"/>
                                        <p:tgtEl>
                                          <p:spTgt spid="19"/>
                                        </p:tgtEl>
                                      </p:cBhvr>
                                    </p:anim>
                                  </p:childTnLst>
                                </p:cTn>
                              </p:par>
                              <p:par>
                                <p:cTn id="39" presetID="24"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 to="" calcmode="lin" valueType="num">
                                      <p:cBhvr>
                                        <p:cTn id="41" dur="1" fill="hold"/>
                                        <p:tgtEl>
                                          <p:spTgt spid="21"/>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5" grpId="0"/>
      <p:bldP spid="18" grpId="0"/>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latin typeface="+mj-ea"/>
              </a:rPr>
              <a:t>管理员处理借书顺序图</a:t>
            </a:r>
            <a:endParaRPr lang="zh-CN" altLang="en-US" sz="4400">
              <a:latin typeface="+mj-ea"/>
            </a:endParaRPr>
          </a:p>
        </p:txBody>
      </p:sp>
      <p:graphicFrame>
        <p:nvGraphicFramePr>
          <p:cNvPr id="3" name="对象 2"/>
          <p:cNvGraphicFramePr/>
          <p:nvPr/>
        </p:nvGraphicFramePr>
        <p:xfrm>
          <a:off x="838200" y="1736090"/>
          <a:ext cx="10867390" cy="4825365"/>
        </p:xfrm>
        <a:graphic>
          <a:graphicData uri="http://schemas.openxmlformats.org/presentationml/2006/ole">
            <mc:AlternateContent xmlns:mc="http://schemas.openxmlformats.org/markup-compatibility/2006">
              <mc:Choice xmlns:v="urn:schemas-microsoft-com:vml" Requires="v">
                <p:oleObj spid="_x0000_s8194" name="" r:id="rId1" imgW="11430000" imgH="5852160" progId="Paint.Picture">
                  <p:embed/>
                </p:oleObj>
              </mc:Choice>
              <mc:Fallback>
                <p:oleObj name="" r:id="rId1" imgW="11430000" imgH="5852160" progId="Paint.Picture">
                  <p:embed/>
                  <p:pic>
                    <p:nvPicPr>
                      <p:cNvPr id="0" name="图片 5"/>
                      <p:cNvPicPr/>
                      <p:nvPr/>
                    </p:nvPicPr>
                    <p:blipFill>
                      <a:blip r:embed="rId2"/>
                      <a:stretch>
                        <a:fillRect/>
                      </a:stretch>
                    </p:blipFill>
                    <p:spPr>
                      <a:xfrm>
                        <a:off x="838200" y="1736090"/>
                        <a:ext cx="10867390" cy="4825365"/>
                      </a:xfrm>
                      <a:prstGeom prst="rect">
                        <a:avLst/>
                      </a:prstGeom>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sym typeface="+mn-ea"/>
              </a:rPr>
              <a:t>软件工程系列课程教学辅助网站顺序图</a:t>
            </a:r>
            <a:endParaRPr lang="zh-CN" altLang="en-US" sz="4400">
              <a:sym typeface="+mn-ea"/>
            </a:endParaRPr>
          </a:p>
        </p:txBody>
      </p:sp>
      <p:pic>
        <p:nvPicPr>
          <p:cNvPr id="4" name="内容占位符 3"/>
          <p:cNvPicPr>
            <a:picLocks noGrp="1" noChangeAspect="1"/>
          </p:cNvPicPr>
          <p:nvPr>
            <p:ph idx="1"/>
          </p:nvPr>
        </p:nvPicPr>
        <p:blipFill>
          <a:blip r:embed="rId1"/>
          <a:stretch>
            <a:fillRect/>
          </a:stretch>
        </p:blipFill>
        <p:spPr>
          <a:xfrm>
            <a:off x="555625" y="1736090"/>
            <a:ext cx="5501005" cy="4287520"/>
          </a:xfrm>
          <a:prstGeom prst="rect">
            <a:avLst/>
          </a:prstGeom>
        </p:spPr>
      </p:pic>
      <p:pic>
        <p:nvPicPr>
          <p:cNvPr id="5" name="图片 4"/>
          <p:cNvPicPr>
            <a:picLocks noChangeAspect="1"/>
          </p:cNvPicPr>
          <p:nvPr/>
        </p:nvPicPr>
        <p:blipFill>
          <a:blip r:embed="rId2"/>
          <a:stretch>
            <a:fillRect/>
          </a:stretch>
        </p:blipFill>
        <p:spPr>
          <a:xfrm>
            <a:off x="6056630" y="1736090"/>
            <a:ext cx="5900420" cy="4288155"/>
          </a:xfrm>
          <a:prstGeom prst="rect">
            <a:avLst/>
          </a:prstGeom>
        </p:spPr>
      </p:pic>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rot="1022118">
            <a:off x="66675" y="3010535"/>
            <a:ext cx="8938260" cy="1005840"/>
          </a:xfrm>
        </p:spPr>
        <p:txBody>
          <a:bodyPr>
            <a:normAutofit fontScale="90000"/>
          </a:bodyPr>
          <a:lstStyle/>
          <a:p>
            <a:r>
              <a:rPr lang="zh-CN" altLang="en-US" dirty="0"/>
              <a:t>协作图                 </a:t>
            </a:r>
            <a:r>
              <a:rPr lang="en-US" altLang="zh-CN" dirty="0"/>
              <a:t>COLLABORATION DIAGRAM</a:t>
            </a:r>
            <a:endParaRPr lang="en-US" altLang="zh-CN" dirty="0"/>
          </a:p>
        </p:txBody>
      </p:sp>
      <p:sp>
        <p:nvSpPr>
          <p:cNvPr id="4" name="文本框 3"/>
          <p:cNvSpPr txBox="1"/>
          <p:nvPr>
            <p:custDataLst>
              <p:tags r:id="rId2"/>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en-US" altLang="zh-CN" sz="41040" b="1" dirty="0">
                <a:solidFill>
                  <a:schemeClr val="accent1"/>
                </a:solidFill>
              </a:rPr>
              <a:t>Chapter5</a:t>
            </a:r>
            <a:endParaRPr lang="en-US" altLang="zh-CN" sz="41040" b="1" dirty="0">
              <a:solidFill>
                <a:schemeClr val="accent1"/>
              </a:solidFill>
            </a:endParaRPr>
          </a:p>
        </p:txBody>
      </p:sp>
    </p:spTree>
    <p:custDataLst>
      <p:tags r:id="rId3"/>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latin typeface="+mj-ea"/>
              </a:rPr>
              <a:t>协作图的概述</a:t>
            </a:r>
            <a:endParaRPr lang="zh-CN" altLang="en-US" sz="4400">
              <a:latin typeface="+mj-ea"/>
            </a:endParaRPr>
          </a:p>
        </p:txBody>
      </p:sp>
      <p:sp>
        <p:nvSpPr>
          <p:cNvPr id="3" name="内容占位符 2"/>
          <p:cNvSpPr>
            <a:spLocks noGrp="1"/>
          </p:cNvSpPr>
          <p:nvPr>
            <p:ph idx="1"/>
          </p:nvPr>
        </p:nvSpPr>
        <p:spPr>
          <a:xfrm>
            <a:off x="838200" y="1746250"/>
            <a:ext cx="10770235" cy="3862705"/>
          </a:xfrm>
        </p:spPr>
        <p:txBody>
          <a:bodyPr>
            <a:normAutofit lnSpcReduction="10000"/>
          </a:bodyPr>
          <a:lstStyle/>
          <a:p>
            <a:r>
              <a:rPr lang="zh-CN" altLang="en-US" sz="3200" dirty="0">
                <a:solidFill>
                  <a:schemeClr val="tx1"/>
                </a:solidFill>
              </a:rPr>
              <a:t>是一种交互图，强调的是发送和接收消息的对象之间的组织结构。一个协作图显示了一系列的对象和在这些对象之间的联系以及对象间发送和接收的消息。</a:t>
            </a:r>
            <a:endParaRPr lang="zh-CN" altLang="en-US" sz="3200" dirty="0">
              <a:solidFill>
                <a:schemeClr val="tx1"/>
              </a:solidFill>
            </a:endParaRPr>
          </a:p>
          <a:p>
            <a:endParaRPr lang="zh-CN" altLang="en-US" sz="3200" dirty="0">
              <a:solidFill>
                <a:schemeClr val="tx1"/>
              </a:solidFill>
            </a:endParaRPr>
          </a:p>
          <a:p>
            <a:r>
              <a:rPr lang="zh-CN" altLang="en-US" sz="3200" dirty="0">
                <a:solidFill>
                  <a:schemeClr val="tx1"/>
                </a:solidFill>
              </a:rPr>
              <a:t>协作图用于显示对象之间如何进行交互以执行特定用例或用例中特定部分的行为。</a:t>
            </a:r>
            <a:endParaRPr lang="zh-CN" altLang="en-US" sz="3200" dirty="0">
              <a:solidFill>
                <a:schemeClr val="tx1"/>
              </a:solidFill>
            </a:endParaRPr>
          </a:p>
          <a:p>
            <a:endParaRPr lang="zh-CN" altLang="en-US" sz="3200" dirty="0">
              <a:solidFill>
                <a:schemeClr val="tx1"/>
              </a:solidFill>
            </a:endParaRPr>
          </a:p>
          <a:p>
            <a:r>
              <a:rPr lang="zh-CN" altLang="en-US" sz="3200" dirty="0">
                <a:solidFill>
                  <a:schemeClr val="tx1"/>
                </a:solidFill>
              </a:rPr>
              <a:t>协作图用于表示对象间的消息往来。</a:t>
            </a:r>
            <a:endParaRPr lang="zh-CN" altLang="en-US" sz="3200" dirty="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to="" calcmode="lin" valueType="num">
                                      <p:cBhvr>
                                        <p:cTn id="12" dur="1" fill="hold"/>
                                        <p:tgtEl>
                                          <p:spTgt spid="3">
                                            <p:txEl>
                                              <p:pRg st="2" end="2"/>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to="" calcmode="lin" valueType="num">
                                      <p:cBhvr>
                                        <p:cTn id="17" dur="1" fill="hold"/>
                                        <p:tgtEl>
                                          <p:spTgt spid="3">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custDataLst>
              <p:tags r:id="rId1"/>
            </p:custDataLst>
          </p:nvPr>
        </p:nvGrpSpPr>
        <p:grpSpPr>
          <a:xfrm>
            <a:off x="1262415" y="3704389"/>
            <a:ext cx="4352039" cy="789904"/>
            <a:chOff x="742476" y="7276183"/>
            <a:chExt cx="4352039" cy="789904"/>
          </a:xfrm>
        </p:grpSpPr>
        <p:sp>
          <p:nvSpPr>
            <p:cNvPr id="77" name="MH_Number_5"/>
            <p:cNvSpPr txBox="1">
              <a:spLocks noChangeArrowheads="1"/>
            </p:cNvSpPr>
            <p:nvPr>
              <p:custDataLst>
                <p:tags r:id="rId2"/>
              </p:custDataLst>
            </p:nvPr>
          </p:nvSpPr>
          <p:spPr bwMode="auto">
            <a:xfrm>
              <a:off x="742476" y="7276183"/>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a:latin typeface="+mn-lt"/>
                  <a:ea typeface="+mn-ea"/>
                </a:rPr>
                <a:t>5</a:t>
              </a:r>
              <a:endParaRPr lang="zh-CN" altLang="en-US" sz="3200">
                <a:latin typeface="+mn-lt"/>
                <a:ea typeface="+mn-ea"/>
              </a:endParaRPr>
            </a:p>
          </p:txBody>
        </p:sp>
        <p:sp>
          <p:nvSpPr>
            <p:cNvPr id="78" name="MH_Entry_5"/>
            <p:cNvSpPr/>
            <p:nvPr>
              <p:custDataLst>
                <p:tags r:id="rId3"/>
              </p:custDataLst>
            </p:nvPr>
          </p:nvSpPr>
          <p:spPr>
            <a:xfrm>
              <a:off x="1435658" y="7298060"/>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spc="63" dirty="0">
                  <a:solidFill>
                    <a:srgbClr val="FFFFFF"/>
                  </a:solidFill>
                </a:rPr>
                <a:t>协作图</a:t>
              </a:r>
              <a:endParaRPr lang="zh-CN" altLang="en-US" sz="3200" spc="63" dirty="0">
                <a:solidFill>
                  <a:srgbClr val="FFFFFF"/>
                </a:solidFill>
              </a:endParaRPr>
            </a:p>
          </p:txBody>
        </p:sp>
        <p:cxnSp>
          <p:nvCxnSpPr>
            <p:cNvPr id="79" name="MH_Others_5"/>
            <p:cNvCxnSpPr/>
            <p:nvPr>
              <p:custDataLst>
                <p:tags r:id="rId4"/>
              </p:custDataLst>
            </p:nvPr>
          </p:nvCxnSpPr>
          <p:spPr>
            <a:xfrm>
              <a:off x="890237" y="8066087"/>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custDataLst>
              <p:tags r:id="rId5"/>
            </p:custDataLst>
          </p:nvPr>
        </p:nvGrpSpPr>
        <p:grpSpPr>
          <a:xfrm>
            <a:off x="1262415" y="1780498"/>
            <a:ext cx="4352039" cy="789904"/>
            <a:chOff x="742476" y="2367341"/>
            <a:chExt cx="4352039" cy="789904"/>
          </a:xfrm>
        </p:grpSpPr>
        <p:sp>
          <p:nvSpPr>
            <p:cNvPr id="3074" name="MH_Number_1"/>
            <p:cNvSpPr txBox="1">
              <a:spLocks noChangeArrowheads="1"/>
            </p:cNvSpPr>
            <p:nvPr>
              <p:custDataLst>
                <p:tags r:id="rId6"/>
              </p:custDataLst>
            </p:nvPr>
          </p:nvSpPr>
          <p:spPr bwMode="auto">
            <a:xfrm>
              <a:off x="742476" y="236734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a:latin typeface="+mn-lt"/>
                  <a:ea typeface="+mn-ea"/>
                </a:rPr>
                <a:t>1</a:t>
              </a:r>
              <a:endParaRPr lang="zh-CN" altLang="en-US" sz="3200">
                <a:latin typeface="+mn-lt"/>
                <a:ea typeface="+mn-ea"/>
              </a:endParaRPr>
            </a:p>
          </p:txBody>
        </p:sp>
        <p:sp>
          <p:nvSpPr>
            <p:cNvPr id="14" name="MH_Entry_1"/>
            <p:cNvSpPr/>
            <p:nvPr>
              <p:custDataLst>
                <p:tags r:id="rId7"/>
              </p:custDataLst>
            </p:nvPr>
          </p:nvSpPr>
          <p:spPr>
            <a:xfrm>
              <a:off x="1435658" y="2389218"/>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spc="63" dirty="0">
                  <a:solidFill>
                    <a:srgbClr val="FFFFFF"/>
                  </a:solidFill>
                </a:rPr>
                <a:t>用例图</a:t>
              </a:r>
              <a:endParaRPr lang="zh-CN" altLang="en-US" sz="3200" spc="63" dirty="0">
                <a:solidFill>
                  <a:srgbClr val="FFFFFF"/>
                </a:solidFill>
              </a:endParaRPr>
            </a:p>
          </p:txBody>
        </p:sp>
        <p:cxnSp>
          <p:nvCxnSpPr>
            <p:cNvPr id="11" name="MH_Others_1"/>
            <p:cNvCxnSpPr/>
            <p:nvPr>
              <p:custDataLst>
                <p:tags r:id="rId8"/>
              </p:custDataLst>
            </p:nvPr>
          </p:nvCxnSpPr>
          <p:spPr>
            <a:xfrm>
              <a:off x="890237" y="315724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custDataLst>
              <p:tags r:id="rId9"/>
            </p:custDataLst>
          </p:nvPr>
        </p:nvGrpSpPr>
        <p:grpSpPr>
          <a:xfrm>
            <a:off x="6618186" y="1780498"/>
            <a:ext cx="4352039" cy="789904"/>
            <a:chOff x="742476" y="3594551"/>
            <a:chExt cx="4352039" cy="789904"/>
          </a:xfrm>
        </p:grpSpPr>
        <p:sp>
          <p:nvSpPr>
            <p:cNvPr id="65" name="MH_Number_2"/>
            <p:cNvSpPr txBox="1">
              <a:spLocks noChangeArrowheads="1"/>
            </p:cNvSpPr>
            <p:nvPr>
              <p:custDataLst>
                <p:tags r:id="rId10"/>
              </p:custDataLst>
            </p:nvPr>
          </p:nvSpPr>
          <p:spPr bwMode="auto">
            <a:xfrm>
              <a:off x="742476" y="359455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a:latin typeface="+mn-lt"/>
                  <a:ea typeface="+mn-ea"/>
                </a:rPr>
                <a:t>2</a:t>
              </a:r>
              <a:endParaRPr lang="zh-CN" altLang="en-US" sz="3200">
                <a:latin typeface="+mn-lt"/>
                <a:ea typeface="+mn-ea"/>
              </a:endParaRPr>
            </a:p>
          </p:txBody>
        </p:sp>
        <p:sp>
          <p:nvSpPr>
            <p:cNvPr id="66" name="MH_Entry_2"/>
            <p:cNvSpPr/>
            <p:nvPr>
              <p:custDataLst>
                <p:tags r:id="rId11"/>
              </p:custDataLst>
            </p:nvPr>
          </p:nvSpPr>
          <p:spPr>
            <a:xfrm>
              <a:off x="1435658" y="3616428"/>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spc="63" dirty="0">
                  <a:solidFill>
                    <a:srgbClr val="FFFFFF"/>
                  </a:solidFill>
                </a:rPr>
                <a:t>类图</a:t>
              </a:r>
              <a:endParaRPr lang="zh-CN" altLang="en-US" sz="3200" spc="63" dirty="0">
                <a:solidFill>
                  <a:srgbClr val="FFFFFF"/>
                </a:solidFill>
              </a:endParaRPr>
            </a:p>
          </p:txBody>
        </p:sp>
        <p:cxnSp>
          <p:nvCxnSpPr>
            <p:cNvPr id="67" name="MH_Others_2"/>
            <p:cNvCxnSpPr/>
            <p:nvPr>
              <p:custDataLst>
                <p:tags r:id="rId12"/>
              </p:custDataLst>
            </p:nvPr>
          </p:nvCxnSpPr>
          <p:spPr>
            <a:xfrm>
              <a:off x="890237" y="438445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custDataLst>
              <p:tags r:id="rId13"/>
            </p:custDataLst>
          </p:nvPr>
        </p:nvGrpSpPr>
        <p:grpSpPr>
          <a:xfrm>
            <a:off x="1262415" y="2687977"/>
            <a:ext cx="4352039" cy="789904"/>
            <a:chOff x="742476" y="4821761"/>
            <a:chExt cx="4352039" cy="789904"/>
          </a:xfrm>
        </p:grpSpPr>
        <p:sp>
          <p:nvSpPr>
            <p:cNvPr id="69" name="MH_Number_3"/>
            <p:cNvSpPr txBox="1">
              <a:spLocks noChangeArrowheads="1"/>
            </p:cNvSpPr>
            <p:nvPr>
              <p:custDataLst>
                <p:tags r:id="rId14"/>
              </p:custDataLst>
            </p:nvPr>
          </p:nvSpPr>
          <p:spPr bwMode="auto">
            <a:xfrm>
              <a:off x="742476" y="482176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a:latin typeface="+mn-lt"/>
                  <a:ea typeface="+mn-ea"/>
                </a:rPr>
                <a:t>3</a:t>
              </a:r>
              <a:endParaRPr lang="zh-CN" altLang="en-US" sz="3200">
                <a:latin typeface="+mn-lt"/>
                <a:ea typeface="+mn-ea"/>
              </a:endParaRPr>
            </a:p>
          </p:txBody>
        </p:sp>
        <p:sp>
          <p:nvSpPr>
            <p:cNvPr id="70" name="MH_Entry_3"/>
            <p:cNvSpPr/>
            <p:nvPr>
              <p:custDataLst>
                <p:tags r:id="rId15"/>
              </p:custDataLst>
            </p:nvPr>
          </p:nvSpPr>
          <p:spPr>
            <a:xfrm>
              <a:off x="1435658" y="4843638"/>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spc="63" dirty="0">
                  <a:solidFill>
                    <a:srgbClr val="FFFFFF"/>
                  </a:solidFill>
                </a:rPr>
                <a:t>状态图</a:t>
              </a:r>
              <a:endParaRPr lang="zh-CN" altLang="en-US" sz="3200" spc="63" dirty="0">
                <a:solidFill>
                  <a:srgbClr val="FFFFFF"/>
                </a:solidFill>
              </a:endParaRPr>
            </a:p>
          </p:txBody>
        </p:sp>
        <p:cxnSp>
          <p:nvCxnSpPr>
            <p:cNvPr id="71" name="MH_Others_3"/>
            <p:cNvCxnSpPr/>
            <p:nvPr>
              <p:custDataLst>
                <p:tags r:id="rId16"/>
              </p:custDataLst>
            </p:nvPr>
          </p:nvCxnSpPr>
          <p:spPr>
            <a:xfrm>
              <a:off x="890237" y="561166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custDataLst>
              <p:tags r:id="rId17"/>
            </p:custDataLst>
          </p:nvPr>
        </p:nvGrpSpPr>
        <p:grpSpPr>
          <a:xfrm>
            <a:off x="6590881" y="2715282"/>
            <a:ext cx="4352039" cy="789904"/>
            <a:chOff x="742476" y="6048971"/>
            <a:chExt cx="4352039" cy="789904"/>
          </a:xfrm>
        </p:grpSpPr>
        <p:sp>
          <p:nvSpPr>
            <p:cNvPr id="73" name="MH_Number_4"/>
            <p:cNvSpPr txBox="1">
              <a:spLocks noChangeArrowheads="1"/>
            </p:cNvSpPr>
            <p:nvPr>
              <p:custDataLst>
                <p:tags r:id="rId18"/>
              </p:custDataLst>
            </p:nvPr>
          </p:nvSpPr>
          <p:spPr bwMode="auto">
            <a:xfrm>
              <a:off x="742476" y="604897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a:latin typeface="+mn-lt"/>
                  <a:ea typeface="+mn-ea"/>
                </a:rPr>
                <a:t>4</a:t>
              </a:r>
              <a:endParaRPr lang="zh-CN" altLang="en-US" sz="3200">
                <a:latin typeface="+mn-lt"/>
                <a:ea typeface="+mn-ea"/>
              </a:endParaRPr>
            </a:p>
          </p:txBody>
        </p:sp>
        <p:sp>
          <p:nvSpPr>
            <p:cNvPr id="74" name="MH_Entry_4"/>
            <p:cNvSpPr/>
            <p:nvPr>
              <p:custDataLst>
                <p:tags r:id="rId19"/>
              </p:custDataLst>
            </p:nvPr>
          </p:nvSpPr>
          <p:spPr>
            <a:xfrm>
              <a:off x="1435658" y="6070848"/>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spc="63" dirty="0">
                  <a:solidFill>
                    <a:srgbClr val="FFFFFF"/>
                  </a:solidFill>
                </a:rPr>
                <a:t>顺序图</a:t>
              </a:r>
              <a:endParaRPr lang="zh-CN" altLang="en-US" sz="3200" spc="63" dirty="0">
                <a:solidFill>
                  <a:srgbClr val="FFFFFF"/>
                </a:solidFill>
              </a:endParaRPr>
            </a:p>
          </p:txBody>
        </p:sp>
        <p:cxnSp>
          <p:nvCxnSpPr>
            <p:cNvPr id="75" name="MH_Others_4"/>
            <p:cNvCxnSpPr/>
            <p:nvPr>
              <p:custDataLst>
                <p:tags r:id="rId20"/>
              </p:custDataLst>
            </p:nvPr>
          </p:nvCxnSpPr>
          <p:spPr>
            <a:xfrm>
              <a:off x="890237" y="683887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custDataLst>
              <p:tags r:id="rId21"/>
            </p:custDataLst>
          </p:nvPr>
        </p:nvGrpSpPr>
        <p:grpSpPr>
          <a:xfrm>
            <a:off x="6618186" y="3726609"/>
            <a:ext cx="4352039" cy="789902"/>
            <a:chOff x="742476" y="8503388"/>
            <a:chExt cx="4352039" cy="789902"/>
          </a:xfrm>
        </p:grpSpPr>
        <p:sp>
          <p:nvSpPr>
            <p:cNvPr id="81" name="MH_Number_6"/>
            <p:cNvSpPr txBox="1">
              <a:spLocks noChangeArrowheads="1"/>
            </p:cNvSpPr>
            <p:nvPr>
              <p:custDataLst>
                <p:tags r:id="rId22"/>
              </p:custDataLst>
            </p:nvPr>
          </p:nvSpPr>
          <p:spPr bwMode="auto">
            <a:xfrm>
              <a:off x="742476" y="8503388"/>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dirty="0">
                  <a:latin typeface="+mn-lt"/>
                  <a:ea typeface="+mn-ea"/>
                </a:rPr>
                <a:t>6</a:t>
              </a:r>
              <a:endParaRPr lang="zh-CN" altLang="en-US" sz="3200" dirty="0">
                <a:latin typeface="+mn-lt"/>
                <a:ea typeface="+mn-ea"/>
              </a:endParaRPr>
            </a:p>
          </p:txBody>
        </p:sp>
        <p:sp>
          <p:nvSpPr>
            <p:cNvPr id="82" name="MH_Entry_6"/>
            <p:cNvSpPr/>
            <p:nvPr>
              <p:custDataLst>
                <p:tags r:id="rId23"/>
              </p:custDataLst>
            </p:nvPr>
          </p:nvSpPr>
          <p:spPr>
            <a:xfrm>
              <a:off x="1435658" y="8525265"/>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spc="63" dirty="0">
                  <a:solidFill>
                    <a:srgbClr val="FFFFFF"/>
                  </a:solidFill>
                </a:rPr>
                <a:t>部署图</a:t>
              </a:r>
              <a:endParaRPr lang="zh-CN" altLang="en-US" sz="3200" spc="63" dirty="0">
                <a:solidFill>
                  <a:srgbClr val="FFFFFF"/>
                </a:solidFill>
              </a:endParaRPr>
            </a:p>
          </p:txBody>
        </p:sp>
        <p:cxnSp>
          <p:nvCxnSpPr>
            <p:cNvPr id="83" name="MH_Others_6"/>
            <p:cNvCxnSpPr/>
            <p:nvPr>
              <p:custDataLst>
                <p:tags r:id="rId24"/>
              </p:custDataLst>
            </p:nvPr>
          </p:nvCxnSpPr>
          <p:spPr>
            <a:xfrm>
              <a:off x="890237" y="9293290"/>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sp>
        <p:nvSpPr>
          <p:cNvPr id="26" name="MH_Others_3"/>
          <p:cNvSpPr txBox="1"/>
          <p:nvPr>
            <p:custDataLst>
              <p:tags r:id="rId25"/>
            </p:custDataLst>
          </p:nvPr>
        </p:nvSpPr>
        <p:spPr>
          <a:xfrm>
            <a:off x="4361228" y="1215364"/>
            <a:ext cx="3469544" cy="476832"/>
          </a:xfrm>
          <a:prstGeom prst="rect">
            <a:avLst/>
          </a:prstGeom>
          <a:noFill/>
        </p:spPr>
        <p:txBody>
          <a:bodyPr wrap="square" lIns="0" tIns="0" rIns="0" bIns="0" rtlCol="0" anchor="ctr" anchorCtr="0">
            <a:normAutofit/>
          </a:bodyPr>
          <a:lstStyle/>
          <a:p>
            <a:pPr algn="ctr"/>
            <a:r>
              <a:rPr lang="en-US" altLang="zh-CN" sz="2000" dirty="0">
                <a:solidFill>
                  <a:srgbClr val="B2B2B2"/>
                </a:solidFill>
                <a:latin typeface="Arial" panose="020B0604020202020204" pitchFamily="34" charset="0"/>
                <a:ea typeface="黑体" panose="02010609060101010101" pitchFamily="49" charset="-122"/>
              </a:rPr>
              <a:t>CONTENTS</a:t>
            </a:r>
            <a:endParaRPr lang="zh-CN" altLang="en-US" sz="2000" dirty="0">
              <a:solidFill>
                <a:srgbClr val="B2B2B2"/>
              </a:solidFill>
              <a:latin typeface="Arial" panose="020B0604020202020204" pitchFamily="34" charset="0"/>
              <a:ea typeface="黑体" panose="02010609060101010101" pitchFamily="49" charset="-122"/>
            </a:endParaRPr>
          </a:p>
        </p:txBody>
      </p:sp>
      <p:sp>
        <p:nvSpPr>
          <p:cNvPr id="27" name="MH_Others_3"/>
          <p:cNvSpPr txBox="1"/>
          <p:nvPr>
            <p:custDataLst>
              <p:tags r:id="rId26"/>
            </p:custDataLst>
          </p:nvPr>
        </p:nvSpPr>
        <p:spPr>
          <a:xfrm>
            <a:off x="4361228" y="242597"/>
            <a:ext cx="3469544" cy="1057933"/>
          </a:xfrm>
          <a:prstGeom prst="rect">
            <a:avLst/>
          </a:prstGeom>
          <a:noFill/>
        </p:spPr>
        <p:txBody>
          <a:bodyPr wrap="square" lIns="0" tIns="0" rIns="0" bIns="0" rtlCol="0" anchor="ctr" anchorCtr="0">
            <a:normAutofit/>
          </a:bodyPr>
          <a:lstStyle/>
          <a:p>
            <a:pPr algn="ctr"/>
            <a:r>
              <a:rPr lang="zh-CN" altLang="en-US" sz="6000" smtClean="0">
                <a:solidFill>
                  <a:schemeClr val="accent1">
                    <a:lumMod val="75000"/>
                  </a:schemeClr>
                </a:solidFill>
                <a:latin typeface="+mj-lt"/>
                <a:ea typeface="+mj-ea"/>
                <a:cs typeface="+mj-cs"/>
              </a:rPr>
              <a:t>目录</a:t>
            </a:r>
            <a:endParaRPr lang="en-US" altLang="zh-CN" sz="4800" dirty="0">
              <a:solidFill>
                <a:schemeClr val="accent1">
                  <a:lumMod val="75000"/>
                </a:schemeClr>
              </a:solidFill>
              <a:latin typeface="+mj-lt"/>
              <a:ea typeface="+mj-ea"/>
              <a:cs typeface="+mj-cs"/>
            </a:endParaRPr>
          </a:p>
        </p:txBody>
      </p:sp>
      <p:grpSp>
        <p:nvGrpSpPr>
          <p:cNvPr id="2" name="组合 1"/>
          <p:cNvGrpSpPr/>
          <p:nvPr>
            <p:custDataLst>
              <p:tags r:id="rId27"/>
            </p:custDataLst>
          </p:nvPr>
        </p:nvGrpSpPr>
        <p:grpSpPr>
          <a:xfrm>
            <a:off x="1262415" y="4764650"/>
            <a:ext cx="4352039" cy="866452"/>
            <a:chOff x="742476" y="2290793"/>
            <a:chExt cx="4352039" cy="866452"/>
          </a:xfrm>
        </p:grpSpPr>
        <p:sp>
          <p:nvSpPr>
            <p:cNvPr id="3" name="MH_Number_1"/>
            <p:cNvSpPr txBox="1">
              <a:spLocks noChangeArrowheads="1"/>
            </p:cNvSpPr>
            <p:nvPr>
              <p:custDataLst>
                <p:tags r:id="rId28"/>
              </p:custDataLst>
            </p:nvPr>
          </p:nvSpPr>
          <p:spPr bwMode="auto">
            <a:xfrm>
              <a:off x="742476" y="236734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a:latin typeface="+mn-lt"/>
                  <a:ea typeface="+mn-ea"/>
                </a:rPr>
                <a:t>7</a:t>
              </a:r>
              <a:endParaRPr lang="en-US" altLang="zh-CN" sz="3200">
                <a:latin typeface="+mn-lt"/>
                <a:ea typeface="+mn-ea"/>
              </a:endParaRPr>
            </a:p>
          </p:txBody>
        </p:sp>
        <p:sp>
          <p:nvSpPr>
            <p:cNvPr id="4" name="MH_Entry_1"/>
            <p:cNvSpPr/>
            <p:nvPr>
              <p:custDataLst>
                <p:tags r:id="rId29"/>
              </p:custDataLst>
            </p:nvPr>
          </p:nvSpPr>
          <p:spPr>
            <a:xfrm>
              <a:off x="1435658" y="2290793"/>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a:solidFill>
                    <a:schemeClr val="bg1"/>
                  </a:solidFill>
                  <a:sym typeface="+mn-ea"/>
                </a:rPr>
                <a:t>参考文献</a:t>
              </a:r>
              <a:endParaRPr lang="zh-CN" altLang="en-US" sz="3200" spc="63" dirty="0">
                <a:solidFill>
                  <a:srgbClr val="FFFFFF"/>
                </a:solidFill>
              </a:endParaRPr>
            </a:p>
          </p:txBody>
        </p:sp>
        <p:cxnSp>
          <p:nvCxnSpPr>
            <p:cNvPr id="5" name="MH_Others_1"/>
            <p:cNvCxnSpPr/>
            <p:nvPr>
              <p:custDataLst>
                <p:tags r:id="rId30"/>
              </p:custDataLst>
            </p:nvPr>
          </p:nvCxnSpPr>
          <p:spPr>
            <a:xfrm>
              <a:off x="890237" y="315724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custDataLst>
              <p:tags r:id="rId31"/>
            </p:custDataLst>
          </p:nvPr>
        </p:nvGrpSpPr>
        <p:grpSpPr>
          <a:xfrm>
            <a:off x="6590700" y="4764650"/>
            <a:ext cx="4352039" cy="915982"/>
            <a:chOff x="742476" y="2241263"/>
            <a:chExt cx="4352039" cy="915982"/>
          </a:xfrm>
        </p:grpSpPr>
        <p:sp>
          <p:nvSpPr>
            <p:cNvPr id="7" name="MH_Number_1"/>
            <p:cNvSpPr txBox="1">
              <a:spLocks noChangeArrowheads="1"/>
            </p:cNvSpPr>
            <p:nvPr>
              <p:custDataLst>
                <p:tags r:id="rId32"/>
              </p:custDataLst>
            </p:nvPr>
          </p:nvSpPr>
          <p:spPr bwMode="auto">
            <a:xfrm>
              <a:off x="742476" y="236734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a:latin typeface="+mn-lt"/>
                  <a:ea typeface="+mn-ea"/>
                </a:rPr>
                <a:t>8</a:t>
              </a:r>
              <a:endParaRPr lang="en-US" altLang="zh-CN" sz="3200">
                <a:latin typeface="+mn-lt"/>
                <a:ea typeface="+mn-ea"/>
              </a:endParaRPr>
            </a:p>
          </p:txBody>
        </p:sp>
        <p:sp>
          <p:nvSpPr>
            <p:cNvPr id="8" name="MH_Entry_1"/>
            <p:cNvSpPr/>
            <p:nvPr>
              <p:custDataLst>
                <p:tags r:id="rId33"/>
              </p:custDataLst>
            </p:nvPr>
          </p:nvSpPr>
          <p:spPr>
            <a:xfrm>
              <a:off x="1435658" y="2241263"/>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zh-CN" sz="3200" spc="63" dirty="0">
                  <a:solidFill>
                    <a:srgbClr val="FFFFFF"/>
                  </a:solidFill>
                </a:rPr>
                <a:t>小组分工</a:t>
              </a:r>
              <a:endParaRPr lang="zh-CN" altLang="zh-CN" sz="3200" spc="63" dirty="0">
                <a:solidFill>
                  <a:srgbClr val="FFFFFF"/>
                </a:solidFill>
              </a:endParaRPr>
            </a:p>
          </p:txBody>
        </p:sp>
        <p:cxnSp>
          <p:nvCxnSpPr>
            <p:cNvPr id="9" name="MH_Others_1"/>
            <p:cNvCxnSpPr/>
            <p:nvPr>
              <p:custDataLst>
                <p:tags r:id="rId34"/>
              </p:custDataLst>
            </p:nvPr>
          </p:nvCxnSpPr>
          <p:spPr>
            <a:xfrm>
              <a:off x="890237" y="315724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spTree>
    <p:custDataLst>
      <p:tags r:id="rId35"/>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latin typeface="+mj-ea"/>
                <a:sym typeface="+mn-ea"/>
              </a:rPr>
              <a:t>协作图的创建和名词解释</a:t>
            </a:r>
            <a:endParaRPr lang="zh-CN" altLang="en-US" sz="4400">
              <a:latin typeface="+mj-ea"/>
            </a:endParaRPr>
          </a:p>
        </p:txBody>
      </p:sp>
      <p:graphicFrame>
        <p:nvGraphicFramePr>
          <p:cNvPr id="4" name="对象 3"/>
          <p:cNvGraphicFramePr/>
          <p:nvPr/>
        </p:nvGraphicFramePr>
        <p:xfrm>
          <a:off x="955675" y="1736090"/>
          <a:ext cx="4450715" cy="3851275"/>
        </p:xfrm>
        <a:graphic>
          <a:graphicData uri="http://schemas.openxmlformats.org/presentationml/2006/ole">
            <mc:AlternateContent xmlns:mc="http://schemas.openxmlformats.org/markup-compatibility/2006">
              <mc:Choice xmlns:v="urn:schemas-microsoft-com:vml" Requires="v">
                <p:oleObj spid="_x0000_s9221" name="" r:id="rId1" imgW="4701540" imgH="3848100" progId="Paint.Picture">
                  <p:embed/>
                </p:oleObj>
              </mc:Choice>
              <mc:Fallback>
                <p:oleObj name="" r:id="rId1" imgW="4701540" imgH="3848100" progId="Paint.Picture">
                  <p:embed/>
                  <p:pic>
                    <p:nvPicPr>
                      <p:cNvPr id="0" name="图片 4"/>
                      <p:cNvPicPr/>
                      <p:nvPr/>
                    </p:nvPicPr>
                    <p:blipFill>
                      <a:blip r:embed="rId2"/>
                      <a:stretch>
                        <a:fillRect/>
                      </a:stretch>
                    </p:blipFill>
                    <p:spPr>
                      <a:xfrm>
                        <a:off x="955675" y="1736090"/>
                        <a:ext cx="4450715" cy="3851275"/>
                      </a:xfrm>
                      <a:prstGeom prst="rect">
                        <a:avLst/>
                      </a:prstGeom>
                    </p:spPr>
                  </p:pic>
                </p:oleObj>
              </mc:Fallback>
            </mc:AlternateContent>
          </a:graphicData>
        </a:graphic>
      </p:graphicFrame>
      <p:graphicFrame>
        <p:nvGraphicFramePr>
          <p:cNvPr id="6" name="对象 5"/>
          <p:cNvGraphicFramePr/>
          <p:nvPr/>
        </p:nvGraphicFramePr>
        <p:xfrm>
          <a:off x="7499350" y="608330"/>
          <a:ext cx="1142365" cy="692150"/>
        </p:xfrm>
        <a:graphic>
          <a:graphicData uri="http://schemas.openxmlformats.org/presentationml/2006/ole">
            <mc:AlternateContent xmlns:mc="http://schemas.openxmlformats.org/markup-compatibility/2006">
              <mc:Choice xmlns:v="urn:schemas-microsoft-com:vml" Requires="v">
                <p:oleObj spid="_x0000_s9222" name="" r:id="rId3" imgW="723900" imgH="457200" progId="Paint.Picture">
                  <p:embed/>
                </p:oleObj>
              </mc:Choice>
              <mc:Fallback>
                <p:oleObj name="" r:id="rId3" imgW="723900" imgH="457200" progId="Paint.Picture">
                  <p:embed/>
                  <p:pic>
                    <p:nvPicPr>
                      <p:cNvPr id="0" name="图片 6"/>
                      <p:cNvPicPr/>
                      <p:nvPr/>
                    </p:nvPicPr>
                    <p:blipFill>
                      <a:blip r:embed="rId4"/>
                      <a:stretch>
                        <a:fillRect/>
                      </a:stretch>
                    </p:blipFill>
                    <p:spPr>
                      <a:xfrm>
                        <a:off x="7499350" y="608330"/>
                        <a:ext cx="1142365" cy="692150"/>
                      </a:xfrm>
                      <a:prstGeom prst="rect">
                        <a:avLst/>
                      </a:prstGeom>
                    </p:spPr>
                  </p:pic>
                </p:oleObj>
              </mc:Fallback>
            </mc:AlternateContent>
          </a:graphicData>
        </a:graphic>
      </p:graphicFrame>
      <p:sp>
        <p:nvSpPr>
          <p:cNvPr id="8" name="文本框 7"/>
          <p:cNvSpPr txBox="1"/>
          <p:nvPr/>
        </p:nvSpPr>
        <p:spPr>
          <a:xfrm>
            <a:off x="7499350" y="1300480"/>
            <a:ext cx="2170430" cy="583565"/>
          </a:xfrm>
          <a:prstGeom prst="rect">
            <a:avLst/>
          </a:prstGeom>
          <a:noFill/>
        </p:spPr>
        <p:txBody>
          <a:bodyPr wrap="none" rtlCol="0">
            <a:spAutoFit/>
          </a:bodyPr>
          <a:lstStyle/>
          <a:p>
            <a:r>
              <a:rPr lang="en-US" altLang="zh-CN" sz="3200"/>
              <a:t>Object</a:t>
            </a:r>
            <a:r>
              <a:rPr lang="zh-CN" altLang="en-US" sz="3200"/>
              <a:t>对象</a:t>
            </a:r>
            <a:endParaRPr lang="zh-CN" altLang="en-US" sz="3200"/>
          </a:p>
        </p:txBody>
      </p:sp>
      <p:graphicFrame>
        <p:nvGraphicFramePr>
          <p:cNvPr id="9" name="对象 8"/>
          <p:cNvGraphicFramePr/>
          <p:nvPr/>
        </p:nvGraphicFramePr>
        <p:xfrm>
          <a:off x="7499985" y="2262505"/>
          <a:ext cx="1141730" cy="781050"/>
        </p:xfrm>
        <a:graphic>
          <a:graphicData uri="http://schemas.openxmlformats.org/presentationml/2006/ole">
            <mc:AlternateContent xmlns:mc="http://schemas.openxmlformats.org/markup-compatibility/2006">
              <mc:Choice xmlns:v="urn:schemas-microsoft-com:vml" Requires="v">
                <p:oleObj spid="_x0000_s9223" name="" r:id="rId5" imgW="746760" imgH="464820" progId="Paint.Picture">
                  <p:embed/>
                </p:oleObj>
              </mc:Choice>
              <mc:Fallback>
                <p:oleObj name="" r:id="rId5" imgW="746760" imgH="464820" progId="Paint.Picture">
                  <p:embed/>
                  <p:pic>
                    <p:nvPicPr>
                      <p:cNvPr id="0" name="图片 9"/>
                      <p:cNvPicPr/>
                      <p:nvPr/>
                    </p:nvPicPr>
                    <p:blipFill>
                      <a:blip r:embed="rId6"/>
                      <a:stretch>
                        <a:fillRect/>
                      </a:stretch>
                    </p:blipFill>
                    <p:spPr>
                      <a:xfrm>
                        <a:off x="7499985" y="2262505"/>
                        <a:ext cx="1141730" cy="781050"/>
                      </a:xfrm>
                      <a:prstGeom prst="rect">
                        <a:avLst/>
                      </a:prstGeom>
                    </p:spPr>
                  </p:pic>
                </p:oleObj>
              </mc:Fallback>
            </mc:AlternateContent>
          </a:graphicData>
        </a:graphic>
      </p:graphicFrame>
      <p:sp>
        <p:nvSpPr>
          <p:cNvPr id="11" name="文本框 10"/>
          <p:cNvSpPr txBox="1"/>
          <p:nvPr/>
        </p:nvSpPr>
        <p:spPr>
          <a:xfrm>
            <a:off x="7499350" y="2907665"/>
            <a:ext cx="4474210" cy="583565"/>
          </a:xfrm>
          <a:prstGeom prst="rect">
            <a:avLst/>
          </a:prstGeom>
          <a:noFill/>
        </p:spPr>
        <p:txBody>
          <a:bodyPr wrap="none" rtlCol="0">
            <a:spAutoFit/>
          </a:bodyPr>
          <a:lstStyle/>
          <a:p>
            <a:r>
              <a:rPr lang="en-US" altLang="zh-CN" sz="3200"/>
              <a:t>Class Instance</a:t>
            </a:r>
            <a:r>
              <a:rPr lang="zh-CN" altLang="en-US" sz="3200"/>
              <a:t>类别实例</a:t>
            </a:r>
            <a:endParaRPr lang="zh-CN" altLang="en-US" sz="3200"/>
          </a:p>
        </p:txBody>
      </p:sp>
      <p:graphicFrame>
        <p:nvGraphicFramePr>
          <p:cNvPr id="12" name="对象 11"/>
          <p:cNvGraphicFramePr/>
          <p:nvPr/>
        </p:nvGraphicFramePr>
        <p:xfrm>
          <a:off x="7499350" y="4248785"/>
          <a:ext cx="1050925" cy="789305"/>
        </p:xfrm>
        <a:graphic>
          <a:graphicData uri="http://schemas.openxmlformats.org/presentationml/2006/ole">
            <mc:AlternateContent xmlns:mc="http://schemas.openxmlformats.org/markup-compatibility/2006">
              <mc:Choice xmlns:v="urn:schemas-microsoft-com:vml" Requires="v">
                <p:oleObj spid="_x0000_s9224" name="" r:id="rId7" imgW="685800" imgH="624840" progId="Paint.Picture">
                  <p:embed/>
                </p:oleObj>
              </mc:Choice>
              <mc:Fallback>
                <p:oleObj name="" r:id="rId7" imgW="685800" imgH="624840" progId="Paint.Picture">
                  <p:embed/>
                  <p:pic>
                    <p:nvPicPr>
                      <p:cNvPr id="0" name="图片 12"/>
                      <p:cNvPicPr/>
                      <p:nvPr/>
                    </p:nvPicPr>
                    <p:blipFill>
                      <a:blip r:embed="rId8"/>
                      <a:stretch>
                        <a:fillRect/>
                      </a:stretch>
                    </p:blipFill>
                    <p:spPr>
                      <a:xfrm>
                        <a:off x="7499350" y="4248785"/>
                        <a:ext cx="1050925" cy="789305"/>
                      </a:xfrm>
                      <a:prstGeom prst="rect">
                        <a:avLst/>
                      </a:prstGeom>
                    </p:spPr>
                  </p:pic>
                </p:oleObj>
              </mc:Fallback>
            </mc:AlternateContent>
          </a:graphicData>
        </a:graphic>
      </p:graphicFrame>
      <p:sp>
        <p:nvSpPr>
          <p:cNvPr id="14" name="文本框 13"/>
          <p:cNvSpPr txBox="1"/>
          <p:nvPr/>
        </p:nvSpPr>
        <p:spPr>
          <a:xfrm>
            <a:off x="7499350" y="5353050"/>
            <a:ext cx="3819525" cy="583565"/>
          </a:xfrm>
          <a:prstGeom prst="rect">
            <a:avLst/>
          </a:prstGeom>
          <a:noFill/>
        </p:spPr>
        <p:txBody>
          <a:bodyPr wrap="none" rtlCol="0">
            <a:spAutoFit/>
          </a:bodyPr>
          <a:lstStyle/>
          <a:p>
            <a:r>
              <a:rPr lang="en-US" altLang="zh-CN" sz="3200"/>
              <a:t>Link to Self</a:t>
            </a:r>
            <a:r>
              <a:rPr lang="zh-CN" altLang="en-US" sz="3200"/>
              <a:t>自身调用</a:t>
            </a:r>
            <a:endParaRPr lang="zh-CN" altLang="en-US" sz="3200"/>
          </a:p>
        </p:txBody>
      </p:sp>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cBhvr>
                                    </p:anim>
                                  </p:childTnLst>
                                </p:cTn>
                              </p:par>
                              <p:par>
                                <p:cTn id="13" presetID="24"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to="" calcmode="lin" valueType="num">
                                      <p:cBhvr>
                                        <p:cTn id="15" dur="1" fill="hold"/>
                                        <p:tgtEl>
                                          <p:spTgt spid="8"/>
                                        </p:tgtEl>
                                      </p:cBhvr>
                                    </p:anim>
                                  </p:childTnLst>
                                </p:cTn>
                              </p:par>
                              <p:par>
                                <p:cTn id="16" presetID="24"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 to="" calcmode="lin" valueType="num">
                                      <p:cBhvr>
                                        <p:cTn id="18" dur="1" fill="hold"/>
                                        <p:tgtEl>
                                          <p:spTgt spid="9"/>
                                        </p:tgtEl>
                                      </p:cBhvr>
                                    </p:anim>
                                  </p:childTnLst>
                                </p:cTn>
                              </p:par>
                              <p:par>
                                <p:cTn id="19" presetID="24"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to="" calcmode="lin" valueType="num">
                                      <p:cBhvr>
                                        <p:cTn id="21" dur="1" fill="hold"/>
                                        <p:tgtEl>
                                          <p:spTgt spid="11"/>
                                        </p:tgtEl>
                                      </p:cBhvr>
                                    </p:anim>
                                  </p:childTnLst>
                                </p:cTn>
                              </p:par>
                              <p:par>
                                <p:cTn id="22" presetID="24"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 to="" calcmode="lin" valueType="num">
                                      <p:cBhvr>
                                        <p:cTn id="24" dur="1" fill="hold"/>
                                        <p:tgtEl>
                                          <p:spTgt spid="12"/>
                                        </p:tgtEl>
                                      </p:cBhvr>
                                    </p:anim>
                                  </p:childTnLst>
                                </p:cTn>
                              </p:par>
                              <p:par>
                                <p:cTn id="25" presetID="24"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to="" calcmode="lin" valueType="num">
                                      <p:cBhvr>
                                        <p:cTn id="27" dur="1" fill="hold"/>
                                        <p:tgtEl>
                                          <p:spTgt spid="1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a:latin typeface="+mj-ea"/>
                <a:sym typeface="+mn-ea"/>
              </a:rPr>
              <a:t>协作图的名词解释</a:t>
            </a:r>
            <a:endParaRPr lang="zh-CN" altLang="en-US" sz="4400">
              <a:latin typeface="+mj-ea"/>
            </a:endParaRPr>
          </a:p>
        </p:txBody>
      </p:sp>
      <p:graphicFrame>
        <p:nvGraphicFramePr>
          <p:cNvPr id="4" name="内容占位符 3"/>
          <p:cNvGraphicFramePr>
            <a:graphicFrameLocks noGrp="1" noChangeAspect="1"/>
          </p:cNvGraphicFramePr>
          <p:nvPr>
            <p:ph idx="1"/>
          </p:nvPr>
        </p:nvGraphicFramePr>
        <p:xfrm>
          <a:off x="9808845" y="1971040"/>
          <a:ext cx="1200785" cy="2442845"/>
        </p:xfrm>
        <a:graphic>
          <a:graphicData uri="http://schemas.openxmlformats.org/presentationml/2006/ole">
            <mc:AlternateContent xmlns:mc="http://schemas.openxmlformats.org/markup-compatibility/2006">
              <mc:Choice xmlns:v="urn:schemas-microsoft-com:vml" Requires="v">
                <p:oleObj spid="_x0000_s10244" name="" r:id="rId1" imgW="220980" imgH="449580" progId="Paint.Picture">
                  <p:embed/>
                </p:oleObj>
              </mc:Choice>
              <mc:Fallback>
                <p:oleObj name="" r:id="rId1" imgW="220980" imgH="449580" progId="Paint.Picture">
                  <p:embed/>
                  <p:pic>
                    <p:nvPicPr>
                      <p:cNvPr id="0" name="图片 4"/>
                      <p:cNvPicPr/>
                      <p:nvPr/>
                    </p:nvPicPr>
                    <p:blipFill>
                      <a:blip r:embed="rId2"/>
                      <a:stretch>
                        <a:fillRect/>
                      </a:stretch>
                    </p:blipFill>
                    <p:spPr>
                      <a:xfrm>
                        <a:off x="9808845" y="1971040"/>
                        <a:ext cx="1200785" cy="2442845"/>
                      </a:xfrm>
                      <a:prstGeom prst="rect">
                        <a:avLst/>
                      </a:prstGeom>
                    </p:spPr>
                  </p:pic>
                </p:oleObj>
              </mc:Fallback>
            </mc:AlternateContent>
          </a:graphicData>
        </a:graphic>
      </p:graphicFrame>
      <p:sp>
        <p:nvSpPr>
          <p:cNvPr id="6" name="文本框 5"/>
          <p:cNvSpPr txBox="1"/>
          <p:nvPr/>
        </p:nvSpPr>
        <p:spPr>
          <a:xfrm>
            <a:off x="5840095" y="4837430"/>
            <a:ext cx="6177280" cy="1076325"/>
          </a:xfrm>
          <a:prstGeom prst="rect">
            <a:avLst/>
          </a:prstGeom>
          <a:noFill/>
        </p:spPr>
        <p:txBody>
          <a:bodyPr wrap="none" rtlCol="0">
            <a:spAutoFit/>
          </a:bodyPr>
          <a:lstStyle/>
          <a:p>
            <a:pPr algn="l"/>
            <a:r>
              <a:rPr lang="en-US" altLang="zh-CN" sz="3200"/>
              <a:t>Data Token&amp;Reverse </a:t>
            </a:r>
            <a:r>
              <a:rPr lang="en-US" altLang="zh-CN" sz="3200">
                <a:sym typeface="+mn-ea"/>
              </a:rPr>
              <a:t>Data Token</a:t>
            </a:r>
            <a:endParaRPr lang="en-US" altLang="zh-CN" sz="3200">
              <a:sym typeface="+mn-ea"/>
            </a:endParaRPr>
          </a:p>
          <a:p>
            <a:pPr algn="l"/>
            <a:r>
              <a:rPr lang="zh-CN" altLang="en-US" sz="3200"/>
              <a:t>信息流</a:t>
            </a:r>
            <a:r>
              <a:rPr lang="en-US" altLang="zh-CN" sz="3200"/>
              <a:t>&amp;</a:t>
            </a:r>
            <a:r>
              <a:rPr lang="zh-CN" altLang="en-US" sz="3200"/>
              <a:t>反向信息流</a:t>
            </a:r>
            <a:endParaRPr lang="zh-CN" altLang="en-US" sz="3200"/>
          </a:p>
        </p:txBody>
      </p:sp>
      <p:graphicFrame>
        <p:nvGraphicFramePr>
          <p:cNvPr id="15" name="对象 14"/>
          <p:cNvGraphicFramePr/>
          <p:nvPr/>
        </p:nvGraphicFramePr>
        <p:xfrm>
          <a:off x="575945" y="1736090"/>
          <a:ext cx="1457325" cy="864870"/>
        </p:xfrm>
        <a:graphic>
          <a:graphicData uri="http://schemas.openxmlformats.org/presentationml/2006/ole">
            <mc:AlternateContent xmlns:mc="http://schemas.openxmlformats.org/markup-compatibility/2006">
              <mc:Choice xmlns:v="urn:schemas-microsoft-com:vml" Requires="v">
                <p:oleObj spid="_x0000_s10245" name="" r:id="rId3" imgW="640080" imgH="335280" progId="Paint.Picture">
                  <p:embed/>
                </p:oleObj>
              </mc:Choice>
              <mc:Fallback>
                <p:oleObj name="" r:id="rId3" imgW="640080" imgH="335280" progId="Paint.Picture">
                  <p:embed/>
                  <p:pic>
                    <p:nvPicPr>
                      <p:cNvPr id="0" name="图片 15"/>
                      <p:cNvPicPr/>
                      <p:nvPr/>
                    </p:nvPicPr>
                    <p:blipFill>
                      <a:blip r:embed="rId4"/>
                      <a:stretch>
                        <a:fillRect/>
                      </a:stretch>
                    </p:blipFill>
                    <p:spPr>
                      <a:xfrm>
                        <a:off x="575945" y="1736090"/>
                        <a:ext cx="1457325" cy="864870"/>
                      </a:xfrm>
                      <a:prstGeom prst="rect">
                        <a:avLst/>
                      </a:prstGeom>
                    </p:spPr>
                  </p:pic>
                </p:oleObj>
              </mc:Fallback>
            </mc:AlternateContent>
          </a:graphicData>
        </a:graphic>
      </p:graphicFrame>
      <p:graphicFrame>
        <p:nvGraphicFramePr>
          <p:cNvPr id="17" name="对象 16"/>
          <p:cNvGraphicFramePr/>
          <p:nvPr/>
        </p:nvGraphicFramePr>
        <p:xfrm>
          <a:off x="2353945" y="1736090"/>
          <a:ext cx="1698625" cy="935355"/>
        </p:xfrm>
        <a:graphic>
          <a:graphicData uri="http://schemas.openxmlformats.org/presentationml/2006/ole">
            <mc:AlternateContent xmlns:mc="http://schemas.openxmlformats.org/markup-compatibility/2006">
              <mc:Choice xmlns:v="urn:schemas-microsoft-com:vml" Requires="v">
                <p:oleObj spid="_x0000_s10246" name="" r:id="rId5" imgW="396240" imgH="510540" progId="Paint.Picture">
                  <p:embed/>
                </p:oleObj>
              </mc:Choice>
              <mc:Fallback>
                <p:oleObj name="" r:id="rId5" imgW="396240" imgH="510540" progId="Paint.Picture">
                  <p:embed/>
                  <p:pic>
                    <p:nvPicPr>
                      <p:cNvPr id="0" name="图片 17"/>
                      <p:cNvPicPr/>
                      <p:nvPr/>
                    </p:nvPicPr>
                    <p:blipFill>
                      <a:blip r:embed="rId6"/>
                      <a:stretch>
                        <a:fillRect/>
                      </a:stretch>
                    </p:blipFill>
                    <p:spPr>
                      <a:xfrm>
                        <a:off x="2353945" y="1736090"/>
                        <a:ext cx="1698625" cy="935355"/>
                      </a:xfrm>
                      <a:prstGeom prst="rect">
                        <a:avLst/>
                      </a:prstGeom>
                    </p:spPr>
                  </p:pic>
                </p:oleObj>
              </mc:Fallback>
            </mc:AlternateContent>
          </a:graphicData>
        </a:graphic>
      </p:graphicFrame>
      <p:sp>
        <p:nvSpPr>
          <p:cNvPr id="19" name="文本框 18"/>
          <p:cNvSpPr txBox="1"/>
          <p:nvPr/>
        </p:nvSpPr>
        <p:spPr>
          <a:xfrm>
            <a:off x="64135" y="2600960"/>
            <a:ext cx="7095490" cy="1076325"/>
          </a:xfrm>
          <a:prstGeom prst="rect">
            <a:avLst/>
          </a:prstGeom>
          <a:noFill/>
        </p:spPr>
        <p:txBody>
          <a:bodyPr wrap="none" rtlCol="0">
            <a:spAutoFit/>
          </a:bodyPr>
          <a:lstStyle/>
          <a:p>
            <a:pPr algn="l"/>
            <a:r>
              <a:rPr lang="en-US" altLang="zh-CN" sz="3200"/>
              <a:t>Link Message&amp;Reverse </a:t>
            </a:r>
            <a:r>
              <a:rPr lang="en-US" altLang="zh-CN" sz="3200">
                <a:sym typeface="+mn-ea"/>
              </a:rPr>
              <a:t>Link Message</a:t>
            </a:r>
            <a:endParaRPr lang="en-US" altLang="zh-CN" sz="3200">
              <a:sym typeface="+mn-ea"/>
            </a:endParaRPr>
          </a:p>
          <a:p>
            <a:pPr algn="l"/>
            <a:r>
              <a:rPr lang="zh-CN" altLang="en-US" sz="3200">
                <a:sym typeface="+mn-ea"/>
              </a:rPr>
              <a:t>链接消息</a:t>
            </a:r>
            <a:r>
              <a:rPr lang="en-US" altLang="zh-CN" sz="3200">
                <a:sym typeface="+mn-ea"/>
              </a:rPr>
              <a:t>&amp;</a:t>
            </a:r>
            <a:r>
              <a:rPr lang="zh-CN" altLang="en-US" sz="3200">
                <a:sym typeface="+mn-ea"/>
              </a:rPr>
              <a:t>返回调用消息</a:t>
            </a:r>
            <a:endParaRPr lang="zh-CN" altLang="en-US" sz="3200">
              <a:sym typeface="+mn-ea"/>
            </a:endParaRPr>
          </a:p>
        </p:txBody>
      </p:sp>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to="" calcmode="lin" valueType="num">
                                      <p:cBhvr>
                                        <p:cTn id="7" dur="1" fill="hold"/>
                                        <p:tgtEl>
                                          <p:spTgt spid="15"/>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par>
                                <p:cTn id="13" presetID="24"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to="" calcmode="lin" valueType="num">
                                      <p:cBhvr>
                                        <p:cTn id="15" dur="1" fill="hold"/>
                                        <p:tgtEl>
                                          <p:spTgt spid="6"/>
                                        </p:tgtEl>
                                      </p:cBhvr>
                                    </p:anim>
                                  </p:childTnLst>
                                </p:cTn>
                              </p:par>
                              <p:par>
                                <p:cTn id="16" presetID="24"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 to="" calcmode="lin" valueType="num">
                                      <p:cBhvr>
                                        <p:cTn id="18" dur="1" fill="hold"/>
                                        <p:tgtEl>
                                          <p:spTgt spid="17"/>
                                        </p:tgtEl>
                                      </p:cBhvr>
                                    </p:anim>
                                  </p:childTnLst>
                                </p:cTn>
                              </p:par>
                              <p:par>
                                <p:cTn id="19" presetID="24"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 to="" calcmode="lin" valueType="num">
                                      <p:cBhvr>
                                        <p:cTn id="21" dur="1" fill="hold"/>
                                        <p:tgtEl>
                                          <p:spTgt spid="1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t>教师查询信息协作图</a:t>
            </a:r>
            <a:endParaRPr lang="zh-CN" altLang="en-US" sz="4400"/>
          </a:p>
        </p:txBody>
      </p:sp>
      <p:graphicFrame>
        <p:nvGraphicFramePr>
          <p:cNvPr id="4" name="内容占位符 3"/>
          <p:cNvGraphicFramePr>
            <a:graphicFrameLocks noGrp="1" noChangeAspect="1"/>
          </p:cNvGraphicFramePr>
          <p:nvPr>
            <p:ph idx="1"/>
          </p:nvPr>
        </p:nvGraphicFramePr>
        <p:xfrm>
          <a:off x="776605" y="1714500"/>
          <a:ext cx="10372090" cy="4808855"/>
        </p:xfrm>
        <a:graphic>
          <a:graphicData uri="http://schemas.openxmlformats.org/presentationml/2006/ole">
            <mc:AlternateContent xmlns:mc="http://schemas.openxmlformats.org/markup-compatibility/2006">
              <mc:Choice xmlns:v="urn:schemas-microsoft-com:vml" Requires="v">
                <p:oleObj spid="_x0000_s11266" name="" r:id="rId1" imgW="8321040" imgH="5158740" progId="Paint.Picture">
                  <p:embed/>
                </p:oleObj>
              </mc:Choice>
              <mc:Fallback>
                <p:oleObj name="" r:id="rId1" imgW="8321040" imgH="5158740" progId="Paint.Picture">
                  <p:embed/>
                  <p:pic>
                    <p:nvPicPr>
                      <p:cNvPr id="0" name="图片 4"/>
                      <p:cNvPicPr/>
                      <p:nvPr/>
                    </p:nvPicPr>
                    <p:blipFill>
                      <a:blip r:embed="rId2"/>
                      <a:stretch>
                        <a:fillRect/>
                      </a:stretch>
                    </p:blipFill>
                    <p:spPr>
                      <a:xfrm>
                        <a:off x="776605" y="1714500"/>
                        <a:ext cx="10372090" cy="4808855"/>
                      </a:xfrm>
                      <a:prstGeom prst="rect">
                        <a:avLst/>
                      </a:prstGeom>
                    </p:spPr>
                  </p:pic>
                </p:oleObj>
              </mc:Fallback>
            </mc:AlternateContent>
          </a:graphicData>
        </a:graphic>
      </p:graphicFrame>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sym typeface="+mn-ea"/>
              </a:rPr>
              <a:t>软件工程系列课程教学辅助网站协作图</a:t>
            </a:r>
            <a:endParaRPr lang="zh-CN" altLang="en-US" sz="4400">
              <a:sym typeface="+mn-ea"/>
            </a:endParaRPr>
          </a:p>
        </p:txBody>
      </p:sp>
      <p:pic>
        <p:nvPicPr>
          <p:cNvPr id="4" name="内容占位符 3"/>
          <p:cNvPicPr>
            <a:picLocks noGrp="1" noChangeAspect="1"/>
          </p:cNvPicPr>
          <p:nvPr>
            <p:ph idx="1"/>
          </p:nvPr>
        </p:nvPicPr>
        <p:blipFill>
          <a:blip r:embed="rId1"/>
          <a:stretch>
            <a:fillRect/>
          </a:stretch>
        </p:blipFill>
        <p:spPr>
          <a:xfrm>
            <a:off x="770255" y="1636395"/>
            <a:ext cx="8912225" cy="5012690"/>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rot="1022118">
            <a:off x="-60615" y="2926102"/>
            <a:ext cx="8683425" cy="1005567"/>
          </a:xfrm>
        </p:spPr>
        <p:txBody>
          <a:bodyPr>
            <a:normAutofit/>
          </a:bodyPr>
          <a:lstStyle/>
          <a:p>
            <a:r>
              <a:rPr lang="zh-CN" altLang="en-US" dirty="0"/>
              <a:t>部署图 </a:t>
            </a:r>
            <a:r>
              <a:rPr lang="en-US" altLang="zh-CN" dirty="0"/>
              <a:t>DEPLOYMENT VIEW</a:t>
            </a:r>
            <a:endParaRPr lang="en-US" altLang="zh-CN" dirty="0"/>
          </a:p>
        </p:txBody>
      </p:sp>
      <p:sp>
        <p:nvSpPr>
          <p:cNvPr id="4" name="文本框 3"/>
          <p:cNvSpPr txBox="1"/>
          <p:nvPr>
            <p:custDataLst>
              <p:tags r:id="rId2"/>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en-US" altLang="zh-CN" sz="41040" b="1" dirty="0">
                <a:solidFill>
                  <a:schemeClr val="accent1"/>
                </a:solidFill>
              </a:rPr>
              <a:t>Chapter6</a:t>
            </a:r>
            <a:endParaRPr lang="en-US" altLang="zh-CN" sz="41040" b="1" dirty="0">
              <a:solidFill>
                <a:schemeClr val="accent1"/>
              </a:solidFill>
            </a:endParaRPr>
          </a:p>
        </p:txBody>
      </p:sp>
    </p:spTree>
    <p:custDataLst>
      <p:tags r:id="rId3"/>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latin typeface="+mj-ea"/>
              </a:rPr>
              <a:t>部署图的概述</a:t>
            </a:r>
            <a:endParaRPr lang="zh-CN" altLang="en-US" sz="4400">
              <a:latin typeface="+mj-ea"/>
            </a:endParaRPr>
          </a:p>
        </p:txBody>
      </p:sp>
      <p:sp>
        <p:nvSpPr>
          <p:cNvPr id="3" name="内容占位符 2"/>
          <p:cNvSpPr>
            <a:spLocks noGrp="1"/>
          </p:cNvSpPr>
          <p:nvPr>
            <p:ph idx="1"/>
          </p:nvPr>
        </p:nvSpPr>
        <p:spPr>
          <a:xfrm>
            <a:off x="838200" y="1833880"/>
            <a:ext cx="9799955" cy="4383405"/>
          </a:xfrm>
        </p:spPr>
        <p:txBody>
          <a:bodyPr>
            <a:normAutofit lnSpcReduction="10000"/>
          </a:bodyPr>
          <a:lstStyle/>
          <a:p>
            <a:r>
              <a:rPr lang="zh-CN" altLang="en-US" sz="3200" dirty="0">
                <a:solidFill>
                  <a:schemeClr val="tx1"/>
                </a:solidFill>
              </a:rPr>
              <a:t>部署图用于静态建模，是表示运行时过程结点（Node）</a:t>
            </a:r>
            <a:endParaRPr lang="zh-CN" altLang="en-US" sz="3200" dirty="0">
              <a:solidFill>
                <a:schemeClr val="tx1"/>
              </a:solidFill>
            </a:endParaRPr>
          </a:p>
          <a:p>
            <a:r>
              <a:rPr lang="zh-CN" altLang="en-US" sz="3200" dirty="0">
                <a:solidFill>
                  <a:schemeClr val="tx1"/>
                </a:solidFill>
              </a:rPr>
              <a:t>结构、组件实例及其对象结构的图。</a:t>
            </a:r>
            <a:endParaRPr lang="zh-CN" altLang="en-US" sz="3200" dirty="0">
              <a:solidFill>
                <a:schemeClr val="tx1"/>
              </a:solidFill>
            </a:endParaRPr>
          </a:p>
          <a:p>
            <a:endParaRPr lang="zh-CN" altLang="en-US" sz="3200" dirty="0">
              <a:solidFill>
                <a:schemeClr val="tx1"/>
              </a:solidFill>
            </a:endParaRPr>
          </a:p>
          <a:p>
            <a:r>
              <a:rPr lang="zh-CN" altLang="en-US" sz="3200" dirty="0">
                <a:solidFill>
                  <a:schemeClr val="tx1"/>
                </a:solidFill>
              </a:rPr>
              <a:t>部署图可以显示计算结点的拓扑结构、通信路径、结</a:t>
            </a:r>
            <a:endParaRPr lang="zh-CN" altLang="en-US" sz="3200" dirty="0">
              <a:solidFill>
                <a:schemeClr val="tx1"/>
              </a:solidFill>
            </a:endParaRPr>
          </a:p>
          <a:p>
            <a:r>
              <a:rPr lang="zh-CN" altLang="en-US" sz="3200" dirty="0">
                <a:solidFill>
                  <a:schemeClr val="tx1"/>
                </a:solidFill>
              </a:rPr>
              <a:t>点上运行的软件、软件包含的逻辑单元。</a:t>
            </a:r>
            <a:endParaRPr lang="zh-CN" altLang="en-US" sz="3200" dirty="0">
              <a:solidFill>
                <a:schemeClr val="tx1"/>
              </a:solidFill>
            </a:endParaRPr>
          </a:p>
          <a:p>
            <a:endParaRPr lang="zh-CN" altLang="en-US" sz="3200" dirty="0">
              <a:solidFill>
                <a:schemeClr val="tx1"/>
              </a:solidFill>
            </a:endParaRPr>
          </a:p>
          <a:p>
            <a:r>
              <a:rPr lang="zh-CN" altLang="en-US" sz="3200" dirty="0">
                <a:solidFill>
                  <a:schemeClr val="tx1"/>
                </a:solidFill>
              </a:rPr>
              <a:t>部署图是描述基于计算机的应用系统的物理配置的有</a:t>
            </a:r>
            <a:endParaRPr lang="zh-CN" altLang="en-US" sz="3200" dirty="0">
              <a:solidFill>
                <a:schemeClr val="tx1"/>
              </a:solidFill>
            </a:endParaRPr>
          </a:p>
          <a:p>
            <a:r>
              <a:rPr lang="zh-CN" altLang="en-US" sz="3200" dirty="0">
                <a:solidFill>
                  <a:schemeClr val="tx1"/>
                </a:solidFill>
              </a:rPr>
              <a:t>力工具。</a:t>
            </a:r>
            <a:endParaRPr lang="zh-CN" altLang="en-US" sz="3200" dirty="0">
              <a:solidFill>
                <a:schemeClr val="tx1"/>
              </a:solidFill>
            </a:endParaRPr>
          </a:p>
          <a:p>
            <a:endParaRPr lang="zh-CN" altLang="en-US" sz="3200" dirty="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to="" calcmode="lin" valueType="num">
                                      <p:cBhvr>
                                        <p:cTn id="17" dur="1" fill="hold"/>
                                        <p:tgtEl>
                                          <p:spTgt spid="3">
                                            <p:txEl>
                                              <p:pRg st="3" end="3"/>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to="" calcmode="lin" valueType="num">
                                      <p:cBhvr>
                                        <p:cTn id="22" dur="1" fill="hold"/>
                                        <p:tgtEl>
                                          <p:spTgt spid="3">
                                            <p:txEl>
                                              <p:pRg st="4" end="4"/>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to="" calcmode="lin" valueType="num">
                                      <p:cBhvr>
                                        <p:cTn id="27" dur="1" fill="hold"/>
                                        <p:tgtEl>
                                          <p:spTgt spid="3">
                                            <p:txEl>
                                              <p:pRg st="6" end="6"/>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 to="" calcmode="lin" valueType="num">
                                      <p:cBhvr>
                                        <p:cTn id="32" dur="1" fill="hold"/>
                                        <p:tgtEl>
                                          <p:spTgt spid="3">
                                            <p:txEl>
                                              <p:pRg st="7" end="7"/>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a:sym typeface="+mn-ea"/>
              </a:rPr>
              <a:t>部署图的创建和名词解释</a:t>
            </a:r>
            <a:endParaRPr lang="zh-CN" altLang="en-US" sz="4400">
              <a:latin typeface="+mj-ea"/>
            </a:endParaRPr>
          </a:p>
        </p:txBody>
      </p:sp>
      <p:graphicFrame>
        <p:nvGraphicFramePr>
          <p:cNvPr id="4" name="内容占位符 3"/>
          <p:cNvGraphicFramePr>
            <a:graphicFrameLocks noGrp="1" noChangeAspect="1"/>
          </p:cNvGraphicFramePr>
          <p:nvPr>
            <p:ph idx="1"/>
          </p:nvPr>
        </p:nvGraphicFramePr>
        <p:xfrm>
          <a:off x="7981950" y="2844800"/>
          <a:ext cx="1461770" cy="1282700"/>
        </p:xfrm>
        <a:graphic>
          <a:graphicData uri="http://schemas.openxmlformats.org/presentationml/2006/ole">
            <mc:AlternateContent xmlns:mc="http://schemas.openxmlformats.org/markup-compatibility/2006">
              <mc:Choice xmlns:v="urn:schemas-microsoft-com:vml" Requires="v">
                <p:oleObj spid="_x0000_s12292" name="" r:id="rId1" imgW="868680" imgH="762000" progId="Paint.Picture">
                  <p:embed/>
                </p:oleObj>
              </mc:Choice>
              <mc:Fallback>
                <p:oleObj name="" r:id="rId1" imgW="868680" imgH="762000" progId="Paint.Picture">
                  <p:embed/>
                  <p:pic>
                    <p:nvPicPr>
                      <p:cNvPr id="0" name="图片 4"/>
                      <p:cNvPicPr/>
                      <p:nvPr/>
                    </p:nvPicPr>
                    <p:blipFill>
                      <a:blip r:embed="rId2"/>
                      <a:stretch>
                        <a:fillRect/>
                      </a:stretch>
                    </p:blipFill>
                    <p:spPr>
                      <a:xfrm>
                        <a:off x="7981950" y="2844800"/>
                        <a:ext cx="1461770" cy="1282700"/>
                      </a:xfrm>
                      <a:prstGeom prst="rect">
                        <a:avLst/>
                      </a:prstGeom>
                    </p:spPr>
                  </p:pic>
                </p:oleObj>
              </mc:Fallback>
            </mc:AlternateContent>
          </a:graphicData>
        </a:graphic>
      </p:graphicFrame>
      <p:graphicFrame>
        <p:nvGraphicFramePr>
          <p:cNvPr id="6" name="对象 5"/>
          <p:cNvGraphicFramePr/>
          <p:nvPr/>
        </p:nvGraphicFramePr>
        <p:xfrm>
          <a:off x="7981315" y="710565"/>
          <a:ext cx="1462405" cy="1025525"/>
        </p:xfrm>
        <a:graphic>
          <a:graphicData uri="http://schemas.openxmlformats.org/presentationml/2006/ole">
            <mc:AlternateContent xmlns:mc="http://schemas.openxmlformats.org/markup-compatibility/2006">
              <mc:Choice xmlns:v="urn:schemas-microsoft-com:vml" Requires="v">
                <p:oleObj spid="_x0000_s12293" name="" r:id="rId3" imgW="838200" imgH="708660" progId="Paint.Picture">
                  <p:embed/>
                </p:oleObj>
              </mc:Choice>
              <mc:Fallback>
                <p:oleObj name="" r:id="rId3" imgW="838200" imgH="708660" progId="Paint.Picture">
                  <p:embed/>
                  <p:pic>
                    <p:nvPicPr>
                      <p:cNvPr id="0" name="图片 6"/>
                      <p:cNvPicPr/>
                      <p:nvPr/>
                    </p:nvPicPr>
                    <p:blipFill>
                      <a:blip r:embed="rId4"/>
                      <a:stretch>
                        <a:fillRect/>
                      </a:stretch>
                    </p:blipFill>
                    <p:spPr>
                      <a:xfrm>
                        <a:off x="7981315" y="710565"/>
                        <a:ext cx="1462405" cy="1025525"/>
                      </a:xfrm>
                      <a:prstGeom prst="rect">
                        <a:avLst/>
                      </a:prstGeom>
                    </p:spPr>
                  </p:pic>
                </p:oleObj>
              </mc:Fallback>
            </mc:AlternateContent>
          </a:graphicData>
        </a:graphic>
      </p:graphicFrame>
      <p:graphicFrame>
        <p:nvGraphicFramePr>
          <p:cNvPr id="8" name="对象 7"/>
          <p:cNvGraphicFramePr/>
          <p:nvPr/>
        </p:nvGraphicFramePr>
        <p:xfrm>
          <a:off x="1170940" y="1736090"/>
          <a:ext cx="4018280" cy="1586865"/>
        </p:xfrm>
        <a:graphic>
          <a:graphicData uri="http://schemas.openxmlformats.org/presentationml/2006/ole">
            <mc:AlternateContent xmlns:mc="http://schemas.openxmlformats.org/markup-compatibility/2006">
              <mc:Choice xmlns:v="urn:schemas-microsoft-com:vml" Requires="v">
                <p:oleObj spid="_x0000_s12294" name="" r:id="rId5" imgW="2148840" imgH="624840" progId="Paint.Picture">
                  <p:embed/>
                </p:oleObj>
              </mc:Choice>
              <mc:Fallback>
                <p:oleObj name="" r:id="rId5" imgW="2148840" imgH="624840" progId="Paint.Picture">
                  <p:embed/>
                  <p:pic>
                    <p:nvPicPr>
                      <p:cNvPr id="0" name="图片 8"/>
                      <p:cNvPicPr/>
                      <p:nvPr/>
                    </p:nvPicPr>
                    <p:blipFill>
                      <a:blip r:embed="rId6"/>
                      <a:stretch>
                        <a:fillRect/>
                      </a:stretch>
                    </p:blipFill>
                    <p:spPr>
                      <a:xfrm>
                        <a:off x="1170940" y="1736090"/>
                        <a:ext cx="4018280" cy="1586865"/>
                      </a:xfrm>
                      <a:prstGeom prst="rect">
                        <a:avLst/>
                      </a:prstGeom>
                    </p:spPr>
                  </p:pic>
                </p:oleObj>
              </mc:Fallback>
            </mc:AlternateContent>
          </a:graphicData>
        </a:graphic>
      </p:graphicFrame>
      <p:sp>
        <p:nvSpPr>
          <p:cNvPr id="10" name="文本框 9"/>
          <p:cNvSpPr txBox="1"/>
          <p:nvPr/>
        </p:nvSpPr>
        <p:spPr>
          <a:xfrm>
            <a:off x="1170940" y="3438525"/>
            <a:ext cx="3840480" cy="583565"/>
          </a:xfrm>
          <a:prstGeom prst="rect">
            <a:avLst/>
          </a:prstGeom>
          <a:noFill/>
        </p:spPr>
        <p:txBody>
          <a:bodyPr wrap="none" rtlCol="0">
            <a:spAutoFit/>
          </a:bodyPr>
          <a:lstStyle/>
          <a:p>
            <a:r>
              <a:rPr lang="zh-CN" altLang="en-US" sz="3200"/>
              <a:t>双击打开部署图界面</a:t>
            </a:r>
            <a:endParaRPr lang="zh-CN" altLang="en-US" sz="3200"/>
          </a:p>
        </p:txBody>
      </p:sp>
      <p:sp>
        <p:nvSpPr>
          <p:cNvPr id="11" name="文本框 10"/>
          <p:cNvSpPr txBox="1"/>
          <p:nvPr/>
        </p:nvSpPr>
        <p:spPr>
          <a:xfrm>
            <a:off x="7842250" y="1819275"/>
            <a:ext cx="4246880" cy="1076325"/>
          </a:xfrm>
          <a:prstGeom prst="rect">
            <a:avLst/>
          </a:prstGeom>
          <a:noFill/>
        </p:spPr>
        <p:txBody>
          <a:bodyPr wrap="none" rtlCol="0">
            <a:spAutoFit/>
          </a:bodyPr>
          <a:lstStyle/>
          <a:p>
            <a:r>
              <a:rPr lang="zh-CN" altLang="en-US" sz="3200"/>
              <a:t>Device：设备</a:t>
            </a:r>
            <a:endParaRPr lang="zh-CN" altLang="en-US" sz="3200"/>
          </a:p>
          <a:p>
            <a:r>
              <a:rPr lang="zh-CN" altLang="en-US" sz="3200"/>
              <a:t>无计算能力的硬件构件</a:t>
            </a:r>
            <a:endParaRPr lang="zh-CN" altLang="en-US" sz="2000"/>
          </a:p>
        </p:txBody>
      </p:sp>
      <p:sp>
        <p:nvSpPr>
          <p:cNvPr id="12" name="文本框 11"/>
          <p:cNvSpPr txBox="1"/>
          <p:nvPr/>
        </p:nvSpPr>
        <p:spPr>
          <a:xfrm>
            <a:off x="7842250" y="4175760"/>
            <a:ext cx="3840480" cy="1568450"/>
          </a:xfrm>
          <a:prstGeom prst="rect">
            <a:avLst/>
          </a:prstGeom>
          <a:noFill/>
        </p:spPr>
        <p:txBody>
          <a:bodyPr wrap="none" rtlCol="0">
            <a:spAutoFit/>
          </a:bodyPr>
          <a:lstStyle/>
          <a:p>
            <a:r>
              <a:rPr lang="zh-CN" altLang="en-US" sz="3200"/>
              <a:t>Processor：处理器</a:t>
            </a:r>
            <a:endParaRPr lang="zh-CN" altLang="en-US" sz="3200"/>
          </a:p>
          <a:p>
            <a:r>
              <a:rPr lang="zh-CN" altLang="en-US" sz="3200"/>
              <a:t>可以执行程序的硬件</a:t>
            </a:r>
            <a:endParaRPr lang="zh-CN" altLang="en-US" sz="3200"/>
          </a:p>
          <a:p>
            <a:r>
              <a:rPr lang="zh-CN" altLang="en-US" sz="3200"/>
              <a:t>构件</a:t>
            </a:r>
            <a:endParaRPr lang="en-US" altLang="zh-CN" sz="3200"/>
          </a:p>
        </p:txBody>
      </p:sp>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to="" calcmode="lin" valueType="num">
                                      <p:cBhvr>
                                        <p:cTn id="7" dur="1" fill="hold"/>
                                        <p:tgtEl>
                                          <p:spTgt spid="8"/>
                                        </p:tgtEl>
                                      </p:cBhvr>
                                    </p:anim>
                                  </p:childTnLst>
                                </p:cTn>
                              </p:par>
                              <p:par>
                                <p:cTn id="8" presetID="24"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 to="" calcmode="lin" valueType="num">
                                      <p:cBhvr>
                                        <p:cTn id="10" dur="1" fill="hold"/>
                                        <p:tgtEl>
                                          <p:spTgt spid="10"/>
                                        </p:tgtEl>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to="" calcmode="lin" valueType="num">
                                      <p:cBhvr>
                                        <p:cTn id="15" dur="1" fill="hold"/>
                                        <p:tgtEl>
                                          <p:spTgt spid="4"/>
                                        </p:tgtEl>
                                      </p:cBhvr>
                                    </p:anim>
                                  </p:childTnLst>
                                </p:cTn>
                              </p:par>
                              <p:par>
                                <p:cTn id="16" presetID="24"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 to="" calcmode="lin" valueType="num">
                                      <p:cBhvr>
                                        <p:cTn id="18" dur="1" fill="hold"/>
                                        <p:tgtEl>
                                          <p:spTgt spid="6"/>
                                        </p:tgtEl>
                                      </p:cBhvr>
                                    </p:anim>
                                  </p:childTnLst>
                                </p:cTn>
                              </p:par>
                              <p:par>
                                <p:cTn id="19" presetID="24"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to="" calcmode="lin" valueType="num">
                                      <p:cBhvr>
                                        <p:cTn id="21" dur="1" fill="hold"/>
                                        <p:tgtEl>
                                          <p:spTgt spid="11"/>
                                        </p:tgtEl>
                                      </p:cBhvr>
                                    </p:anim>
                                  </p:childTnLst>
                                </p:cTn>
                              </p:par>
                              <p:par>
                                <p:cTn id="22" presetID="24"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to="" calcmode="lin" valueType="num">
                                      <p:cBhvr>
                                        <p:cTn id="24" dur="1" fill="hold"/>
                                        <p:tgtEl>
                                          <p:spTgt spid="1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a:latin typeface="+mj-ea"/>
              </a:rPr>
              <a:t>ATM</a:t>
            </a:r>
            <a:r>
              <a:rPr lang="zh-CN" altLang="zh-CN" sz="4400">
                <a:latin typeface="+mj-ea"/>
              </a:rPr>
              <a:t>系统部署图</a:t>
            </a:r>
            <a:endParaRPr lang="zh-CN" altLang="zh-CN" sz="4400">
              <a:latin typeface="+mj-ea"/>
            </a:endParaRPr>
          </a:p>
        </p:txBody>
      </p:sp>
      <p:graphicFrame>
        <p:nvGraphicFramePr>
          <p:cNvPr id="4" name="对象 3"/>
          <p:cNvGraphicFramePr/>
          <p:nvPr/>
        </p:nvGraphicFramePr>
        <p:xfrm>
          <a:off x="525145" y="1736090"/>
          <a:ext cx="11141710" cy="4583430"/>
        </p:xfrm>
        <a:graphic>
          <a:graphicData uri="http://schemas.openxmlformats.org/presentationml/2006/ole">
            <mc:AlternateContent xmlns:mc="http://schemas.openxmlformats.org/markup-compatibility/2006">
              <mc:Choice xmlns:v="urn:schemas-microsoft-com:vml" Requires="v">
                <p:oleObj spid="_x0000_s13314" name="" r:id="rId1" imgW="11132820" imgH="4579620" progId="Paint.Picture">
                  <p:embed/>
                </p:oleObj>
              </mc:Choice>
              <mc:Fallback>
                <p:oleObj name="" r:id="rId1" imgW="11132820" imgH="4579620" progId="Paint.Picture">
                  <p:embed/>
                  <p:pic>
                    <p:nvPicPr>
                      <p:cNvPr id="0" name="图片 4"/>
                      <p:cNvPicPr/>
                      <p:nvPr/>
                    </p:nvPicPr>
                    <p:blipFill>
                      <a:blip r:embed="rId2"/>
                      <a:stretch>
                        <a:fillRect/>
                      </a:stretch>
                    </p:blipFill>
                    <p:spPr>
                      <a:xfrm>
                        <a:off x="525145" y="1736090"/>
                        <a:ext cx="11141710" cy="4583430"/>
                      </a:xfrm>
                      <a:prstGeom prst="rect">
                        <a:avLst/>
                      </a:prstGeom>
                    </p:spPr>
                  </p:pic>
                </p:oleObj>
              </mc:Fallback>
            </mc:AlternateContent>
          </a:graphicData>
        </a:graphic>
      </p:graphicFrame>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t>软件工程系列课程教学辅助网站部署图</a:t>
            </a:r>
            <a:endParaRPr lang="zh-CN" altLang="en-US" sz="4400"/>
          </a:p>
        </p:txBody>
      </p:sp>
      <p:pic>
        <p:nvPicPr>
          <p:cNvPr id="4" name="内容占位符 3"/>
          <p:cNvPicPr>
            <a:picLocks noGrp="1" noChangeAspect="1"/>
          </p:cNvPicPr>
          <p:nvPr>
            <p:ph idx="1"/>
          </p:nvPr>
        </p:nvPicPr>
        <p:blipFill>
          <a:blip r:embed="rId1"/>
          <a:srcRect l="664" t="1399" r="6573" b="27660"/>
          <a:stretch>
            <a:fillRect/>
          </a:stretch>
        </p:blipFill>
        <p:spPr>
          <a:xfrm>
            <a:off x="838200" y="1736090"/>
            <a:ext cx="9554210" cy="4109720"/>
          </a:xfrm>
          <a:prstGeom prst="rect">
            <a:avLst/>
          </a:prstGeom>
        </p:spPr>
      </p:pic>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rot="1022118">
            <a:off x="-60615" y="2926102"/>
            <a:ext cx="8683425" cy="1005567"/>
          </a:xfrm>
        </p:spPr>
        <p:txBody>
          <a:bodyPr>
            <a:normAutofit/>
          </a:bodyPr>
          <a:lstStyle/>
          <a:p>
            <a:pPr algn="ctr"/>
            <a:r>
              <a:rPr lang="zh-CN" altLang="en-US" dirty="0"/>
              <a:t>参考文献</a:t>
            </a:r>
            <a:endParaRPr lang="zh-CN" altLang="en-US" dirty="0"/>
          </a:p>
        </p:txBody>
      </p:sp>
      <p:sp>
        <p:nvSpPr>
          <p:cNvPr id="4" name="文本框 3"/>
          <p:cNvSpPr txBox="1"/>
          <p:nvPr>
            <p:custDataLst>
              <p:tags r:id="rId2"/>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en-US" altLang="zh-CN" sz="41040" b="1" dirty="0">
                <a:solidFill>
                  <a:schemeClr val="accent1"/>
                </a:solidFill>
              </a:rPr>
              <a:t>Chapter7</a:t>
            </a:r>
            <a:endParaRPr lang="en-US" altLang="zh-CN" sz="41040" b="1" dirty="0">
              <a:solidFill>
                <a:schemeClr val="accent1"/>
              </a:solidFill>
            </a:endParaRPr>
          </a:p>
        </p:txBody>
      </p:sp>
    </p:spTree>
    <p:custDataLst>
      <p:tags r:id="rId3"/>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dirty="0"/>
              <a:t>用例图 </a:t>
            </a:r>
            <a:r>
              <a:rPr lang="en-US" altLang="zh-CN" dirty="0"/>
              <a:t>USE CASE DIAGRAM</a:t>
            </a:r>
            <a:endParaRPr lang="en-US" altLang="zh-CN" dirty="0"/>
          </a:p>
        </p:txBody>
      </p:sp>
      <p:sp>
        <p:nvSpPr>
          <p:cNvPr id="4" name="文本框 3"/>
          <p:cNvSpPr txBox="1"/>
          <p:nvPr>
            <p:custDataLst>
              <p:tags r:id="rId2"/>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zh-CN" altLang="en-US" sz="41040" b="1" dirty="0">
                <a:solidFill>
                  <a:schemeClr val="accent1"/>
                </a:solidFill>
              </a:rPr>
              <a:t>chapter1</a:t>
            </a:r>
            <a:endParaRPr lang="zh-CN" altLang="en-US" sz="41040" b="1" dirty="0">
              <a:solidFill>
                <a:schemeClr val="accent1"/>
              </a:solidFill>
            </a:endParaRPr>
          </a:p>
        </p:txBody>
      </p:sp>
    </p:spTree>
    <p:custDataLst>
      <p:tags r:id="rId3"/>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400">
                <a:latin typeface="+mj-ea"/>
              </a:rPr>
              <a:t>参考文献</a:t>
            </a:r>
            <a:endParaRPr lang="zh-CN" altLang="zh-CN" sz="4400">
              <a:latin typeface="+mj-ea"/>
            </a:endParaRPr>
          </a:p>
        </p:txBody>
      </p:sp>
      <p:sp>
        <p:nvSpPr>
          <p:cNvPr id="3" name="文本框 2"/>
          <p:cNvSpPr txBox="1"/>
          <p:nvPr/>
        </p:nvSpPr>
        <p:spPr>
          <a:xfrm>
            <a:off x="838200" y="1988185"/>
            <a:ext cx="5872480" cy="3538220"/>
          </a:xfrm>
          <a:prstGeom prst="rect">
            <a:avLst/>
          </a:prstGeom>
          <a:noFill/>
        </p:spPr>
        <p:txBody>
          <a:bodyPr wrap="none" rtlCol="0">
            <a:spAutoFit/>
          </a:bodyPr>
          <a:lstStyle/>
          <a:p>
            <a:pPr algn="l"/>
            <a:r>
              <a:rPr lang="zh-CN" altLang="en-US" sz="3200" dirty="0">
                <a:solidFill>
                  <a:schemeClr val="tx1"/>
                </a:solidFill>
                <a:latin typeface="+mn-ea"/>
                <a:sym typeface="+mn-ea"/>
              </a:rPr>
              <a:t>《UML2基础、建模与设计教程》</a:t>
            </a:r>
            <a:endParaRPr lang="zh-CN" altLang="en-US" sz="3200" dirty="0">
              <a:solidFill>
                <a:schemeClr val="tx1"/>
              </a:solidFill>
              <a:latin typeface="+mn-ea"/>
              <a:sym typeface="+mn-ea"/>
            </a:endParaRPr>
          </a:p>
          <a:p>
            <a:pPr algn="l"/>
            <a:endParaRPr lang="zh-CN" altLang="en-US" sz="3200" dirty="0">
              <a:solidFill>
                <a:schemeClr val="tx1"/>
              </a:solidFill>
              <a:latin typeface="+mn-ea"/>
              <a:sym typeface="+mn-ea"/>
            </a:endParaRPr>
          </a:p>
          <a:p>
            <a:pPr algn="l"/>
            <a:r>
              <a:rPr lang="zh-CN" altLang="en-US" sz="3200" dirty="0">
                <a:solidFill>
                  <a:schemeClr val="tx1"/>
                </a:solidFill>
                <a:latin typeface="+mn-ea"/>
                <a:sym typeface="+mn-ea"/>
              </a:rPr>
              <a:t>《</a:t>
            </a:r>
            <a:r>
              <a:rPr lang="en-US" altLang="zh-CN" sz="3200" dirty="0">
                <a:solidFill>
                  <a:schemeClr val="tx1"/>
                </a:solidFill>
                <a:latin typeface="+mn-ea"/>
                <a:sym typeface="+mn-ea"/>
              </a:rPr>
              <a:t>UML</a:t>
            </a:r>
            <a:r>
              <a:rPr lang="zh-CN" altLang="zh-CN" sz="3200" dirty="0">
                <a:solidFill>
                  <a:schemeClr val="tx1"/>
                </a:solidFill>
                <a:latin typeface="+mn-ea"/>
                <a:sym typeface="+mn-ea"/>
              </a:rPr>
              <a:t>用户指南</a:t>
            </a:r>
            <a:r>
              <a:rPr lang="zh-CN" altLang="en-US" sz="3200" dirty="0">
                <a:solidFill>
                  <a:schemeClr val="tx1"/>
                </a:solidFill>
                <a:latin typeface="+mn-ea"/>
                <a:sym typeface="+mn-ea"/>
              </a:rPr>
              <a:t>》</a:t>
            </a:r>
            <a:endParaRPr lang="zh-CN" altLang="en-US" sz="3200" dirty="0">
              <a:solidFill>
                <a:schemeClr val="tx1"/>
              </a:solidFill>
              <a:latin typeface="+mn-ea"/>
              <a:sym typeface="+mn-ea"/>
            </a:endParaRPr>
          </a:p>
          <a:p>
            <a:pPr algn="l"/>
            <a:endParaRPr lang="zh-CN" altLang="en-US" sz="3200" dirty="0">
              <a:solidFill>
                <a:schemeClr val="tx1"/>
              </a:solidFill>
              <a:latin typeface="+mn-ea"/>
              <a:sym typeface="+mn-ea"/>
            </a:endParaRPr>
          </a:p>
          <a:p>
            <a:pPr algn="l"/>
            <a:r>
              <a:rPr lang="en-US" altLang="zh-CN" sz="3200" dirty="0">
                <a:solidFill>
                  <a:schemeClr val="tx1"/>
                </a:solidFill>
                <a:latin typeface="+mn-ea"/>
                <a:sym typeface="+mn-ea"/>
              </a:rPr>
              <a:t>CSDN</a:t>
            </a:r>
            <a:r>
              <a:rPr lang="zh-CN" altLang="en-US" sz="3200" dirty="0">
                <a:solidFill>
                  <a:schemeClr val="tx1"/>
                </a:solidFill>
                <a:latin typeface="+mn-ea"/>
                <a:sym typeface="+mn-ea"/>
              </a:rPr>
              <a:t>博客</a:t>
            </a:r>
            <a:r>
              <a:rPr lang="en-US" altLang="zh-CN" sz="3200" dirty="0">
                <a:solidFill>
                  <a:schemeClr val="tx1"/>
                </a:solidFill>
                <a:latin typeface="+mn-ea"/>
                <a:sym typeface="+mn-ea"/>
              </a:rPr>
              <a:t>-UML</a:t>
            </a:r>
            <a:r>
              <a:rPr lang="zh-CN" altLang="en-US" sz="3200" dirty="0">
                <a:solidFill>
                  <a:schemeClr val="tx1"/>
                </a:solidFill>
                <a:latin typeface="+mn-ea"/>
                <a:sym typeface="+mn-ea"/>
              </a:rPr>
              <a:t>图详解</a:t>
            </a:r>
            <a:endParaRPr lang="zh-CN" altLang="en-US" sz="3200" dirty="0">
              <a:solidFill>
                <a:schemeClr val="tx1"/>
              </a:solidFill>
              <a:latin typeface="+mn-ea"/>
              <a:sym typeface="+mn-ea"/>
            </a:endParaRPr>
          </a:p>
          <a:p>
            <a:pPr algn="l"/>
            <a:endParaRPr lang="zh-CN" altLang="en-US" sz="3200" dirty="0">
              <a:solidFill>
                <a:schemeClr val="tx1"/>
              </a:solidFill>
              <a:latin typeface="+mn-ea"/>
              <a:sym typeface="+mn-ea"/>
            </a:endParaRPr>
          </a:p>
          <a:p>
            <a:pPr algn="l"/>
            <a:r>
              <a:rPr lang="zh-CN" altLang="en-US" sz="3200" dirty="0">
                <a:solidFill>
                  <a:schemeClr val="tx1"/>
                </a:solidFill>
                <a:latin typeface="+mn-ea"/>
                <a:sym typeface="+mn-ea"/>
              </a:rPr>
              <a:t>百度文库</a:t>
            </a:r>
            <a:r>
              <a:rPr lang="en-US" altLang="zh-CN" sz="3200" dirty="0">
                <a:solidFill>
                  <a:schemeClr val="tx1"/>
                </a:solidFill>
                <a:latin typeface="+mn-ea"/>
                <a:sym typeface="+mn-ea"/>
              </a:rPr>
              <a:t>-</a:t>
            </a:r>
            <a:r>
              <a:rPr lang="zh-CN" altLang="en-US" sz="3200" dirty="0">
                <a:solidFill>
                  <a:schemeClr val="tx1"/>
                </a:solidFill>
                <a:latin typeface="+mn-ea"/>
                <a:sym typeface="+mn-ea"/>
              </a:rPr>
              <a:t>协作图</a:t>
            </a:r>
            <a:endParaRPr lang="zh-CN" altLang="en-US" sz="3200" dirty="0">
              <a:solidFill>
                <a:schemeClr val="tx1"/>
              </a:solidFill>
              <a:latin typeface="+mn-ea"/>
              <a:sym typeface="+mn-ea"/>
            </a:endParaRPr>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rot="1022118">
            <a:off x="-60615" y="2926102"/>
            <a:ext cx="8683425" cy="1005567"/>
          </a:xfrm>
        </p:spPr>
        <p:txBody>
          <a:bodyPr>
            <a:normAutofit/>
          </a:bodyPr>
          <a:lstStyle/>
          <a:p>
            <a:pPr algn="ctr"/>
            <a:r>
              <a:rPr lang="zh-CN" altLang="en-US" dirty="0"/>
              <a:t>小组分工</a:t>
            </a:r>
            <a:endParaRPr lang="en-US" altLang="zh-CN" dirty="0"/>
          </a:p>
        </p:txBody>
      </p:sp>
      <p:sp>
        <p:nvSpPr>
          <p:cNvPr id="4" name="文本框 3"/>
          <p:cNvSpPr txBox="1"/>
          <p:nvPr>
            <p:custDataLst>
              <p:tags r:id="rId2"/>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en-US" altLang="zh-CN" sz="41040" b="1" dirty="0">
                <a:solidFill>
                  <a:schemeClr val="accent1"/>
                </a:solidFill>
              </a:rPr>
              <a:t>Chapter8</a:t>
            </a:r>
            <a:endParaRPr lang="en-US" altLang="zh-CN" sz="41040" b="1" dirty="0">
              <a:solidFill>
                <a:schemeClr val="accent1"/>
              </a:solidFill>
            </a:endParaRPr>
          </a:p>
        </p:txBody>
      </p:sp>
    </p:spTree>
    <p:custDataLst>
      <p:tags r:id="rId3"/>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838800" y="871200"/>
            <a:ext cx="10515600" cy="864000"/>
          </a:xfrm>
          <a:prstGeom prst="rect">
            <a:avLst/>
          </a:prstGeom>
        </p:spPr>
        <p:txBody>
          <a:bodyPr vert="horz" lIns="67101" tIns="33550" rIns="67101" bIns="33550" rtlCol="0" anchor="ctr" anchorCtr="0">
            <a:normAutofit/>
          </a:bodyPr>
          <a:lstStyle>
            <a:lvl1pPr defTabSz="295275">
              <a:lnSpc>
                <a:spcPct val="90000"/>
              </a:lnSpc>
              <a:spcBef>
                <a:spcPct val="0"/>
              </a:spcBef>
              <a:buNone/>
              <a:defRPr sz="2800" b="1" i="0" baseline="0">
                <a:solidFill>
                  <a:srgbClr val="00BE9C"/>
                </a:solidFill>
                <a:effectLst/>
                <a:latin typeface="+mj-lt"/>
                <a:ea typeface="+mj-ea"/>
                <a:cs typeface="+mj-cs"/>
              </a:defRPr>
            </a:lvl1pPr>
          </a:lstStyle>
          <a:p>
            <a:r>
              <a:rPr lang="zh-CN" altLang="zh-CN" sz="4400" dirty="0"/>
              <a:t>小组分工</a:t>
            </a:r>
            <a:endParaRPr lang="zh-CN" altLang="zh-CN" sz="4400" dirty="0"/>
          </a:p>
        </p:txBody>
      </p:sp>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4634165" y="1735303"/>
            <a:ext cx="7131180" cy="4591421"/>
          </a:xfrm>
          <a:prstGeom prst="rect">
            <a:avLst/>
          </a:prstGeom>
        </p:spPr>
      </p:pic>
      <p:sp>
        <p:nvSpPr>
          <p:cNvPr id="6" name="文本框 2"/>
          <p:cNvSpPr txBox="1"/>
          <p:nvPr/>
        </p:nvSpPr>
        <p:spPr>
          <a:xfrm>
            <a:off x="0" y="2110154"/>
            <a:ext cx="4634165" cy="2554545"/>
          </a:xfrm>
          <a:prstGeom prst="rect">
            <a:avLst/>
          </a:prstGeom>
          <a:noFill/>
        </p:spPr>
        <p:txBody>
          <a:bodyPr wrap="square" rtlCol="0">
            <a:spAutoFit/>
          </a:bodyPr>
          <a:lstStyle/>
          <a:p>
            <a:pPr algn="l"/>
            <a:r>
              <a:rPr lang="zh-CN" altLang="en-US" sz="3200" dirty="0" smtClean="0">
                <a:latin typeface="+mn-ea"/>
                <a:sym typeface="+mn-ea"/>
              </a:rPr>
              <a:t>蒋家俊：</a:t>
            </a:r>
            <a:r>
              <a:rPr lang="en-US" altLang="zh-CN" sz="3200" dirty="0" smtClean="0">
                <a:latin typeface="+mn-ea"/>
                <a:sym typeface="+mn-ea"/>
              </a:rPr>
              <a:t>PPT</a:t>
            </a:r>
            <a:r>
              <a:rPr lang="zh-CN" altLang="en-US" sz="3200" dirty="0" smtClean="0">
                <a:latin typeface="+mn-ea"/>
                <a:sym typeface="+mn-ea"/>
              </a:rPr>
              <a:t>审查 </a:t>
            </a:r>
            <a:r>
              <a:rPr lang="en-US" altLang="zh-CN" sz="3200" dirty="0" smtClean="0">
                <a:latin typeface="+mn-ea"/>
                <a:sym typeface="+mn-ea"/>
              </a:rPr>
              <a:t>8.4</a:t>
            </a:r>
            <a:endParaRPr lang="zh-CN" altLang="en-US" sz="3200" dirty="0">
              <a:solidFill>
                <a:schemeClr val="tx1"/>
              </a:solidFill>
              <a:latin typeface="+mn-ea"/>
              <a:sym typeface="+mn-ea"/>
            </a:endParaRPr>
          </a:p>
          <a:p>
            <a:pPr algn="l"/>
            <a:r>
              <a:rPr lang="zh-CN" altLang="en-US" sz="3200" dirty="0" smtClean="0">
                <a:solidFill>
                  <a:schemeClr val="tx1"/>
                </a:solidFill>
                <a:latin typeface="+mn-ea"/>
                <a:sym typeface="+mn-ea"/>
              </a:rPr>
              <a:t>朱秉：  </a:t>
            </a:r>
            <a:r>
              <a:rPr lang="en-US" altLang="zh-CN" sz="3200" dirty="0" smtClean="0">
                <a:solidFill>
                  <a:schemeClr val="tx1"/>
                </a:solidFill>
                <a:latin typeface="+mn-ea"/>
                <a:sym typeface="+mn-ea"/>
              </a:rPr>
              <a:t>PPT</a:t>
            </a:r>
            <a:r>
              <a:rPr lang="zh-CN" altLang="en-US" sz="3200" dirty="0" smtClean="0">
                <a:solidFill>
                  <a:schemeClr val="tx1"/>
                </a:solidFill>
                <a:latin typeface="+mn-ea"/>
                <a:sym typeface="+mn-ea"/>
              </a:rPr>
              <a:t>制作 </a:t>
            </a:r>
            <a:r>
              <a:rPr lang="en-US" altLang="zh-CN" sz="3200" dirty="0" smtClean="0">
                <a:solidFill>
                  <a:schemeClr val="tx1"/>
                </a:solidFill>
                <a:latin typeface="+mn-ea"/>
                <a:sym typeface="+mn-ea"/>
              </a:rPr>
              <a:t>8.7</a:t>
            </a:r>
            <a:endParaRPr lang="zh-CN" altLang="en-US" sz="3200" dirty="0">
              <a:solidFill>
                <a:schemeClr val="tx1"/>
              </a:solidFill>
              <a:latin typeface="+mn-ea"/>
              <a:sym typeface="+mn-ea"/>
            </a:endParaRPr>
          </a:p>
          <a:p>
            <a:pPr algn="l"/>
            <a:r>
              <a:rPr lang="zh-CN" altLang="en-US" sz="3200" dirty="0" smtClean="0">
                <a:solidFill>
                  <a:schemeClr val="tx1"/>
                </a:solidFill>
                <a:latin typeface="+mn-ea"/>
                <a:sym typeface="+mn-ea"/>
              </a:rPr>
              <a:t>周盛：  美工    </a:t>
            </a:r>
            <a:r>
              <a:rPr lang="en-US" altLang="zh-CN" sz="3200" dirty="0" smtClean="0">
                <a:solidFill>
                  <a:schemeClr val="tx1"/>
                </a:solidFill>
                <a:latin typeface="+mn-ea"/>
                <a:sym typeface="+mn-ea"/>
              </a:rPr>
              <a:t>8.6</a:t>
            </a:r>
            <a:endParaRPr lang="zh-CN" altLang="en-US" sz="3200" dirty="0">
              <a:solidFill>
                <a:schemeClr val="tx1"/>
              </a:solidFill>
              <a:latin typeface="+mn-ea"/>
              <a:sym typeface="+mn-ea"/>
            </a:endParaRPr>
          </a:p>
          <a:p>
            <a:pPr algn="l"/>
            <a:r>
              <a:rPr lang="zh-CN" altLang="en-US" sz="3200" dirty="0" smtClean="0">
                <a:solidFill>
                  <a:schemeClr val="tx1"/>
                </a:solidFill>
                <a:latin typeface="+mn-ea"/>
                <a:sym typeface="+mn-ea"/>
              </a:rPr>
              <a:t>厉佩强：资料查询</a:t>
            </a:r>
            <a:r>
              <a:rPr lang="en-US" altLang="zh-CN" sz="3200" dirty="0" smtClean="0">
                <a:solidFill>
                  <a:schemeClr val="tx1"/>
                </a:solidFill>
                <a:latin typeface="+mn-ea"/>
                <a:sym typeface="+mn-ea"/>
              </a:rPr>
              <a:t>8.5</a:t>
            </a:r>
            <a:endParaRPr lang="en-US" altLang="zh-CN" sz="3200" dirty="0" smtClean="0">
              <a:solidFill>
                <a:schemeClr val="tx1"/>
              </a:solidFill>
              <a:latin typeface="+mn-ea"/>
              <a:sym typeface="+mn-ea"/>
            </a:endParaRPr>
          </a:p>
          <a:p>
            <a:pPr algn="l"/>
            <a:r>
              <a:rPr lang="zh-CN" altLang="en-US" sz="3200" dirty="0" smtClean="0">
                <a:solidFill>
                  <a:schemeClr val="tx1"/>
                </a:solidFill>
                <a:latin typeface="+mn-ea"/>
                <a:sym typeface="+mn-ea"/>
              </a:rPr>
              <a:t>李捷：  错误修订</a:t>
            </a:r>
            <a:r>
              <a:rPr lang="en-US" altLang="zh-CN" sz="3200" dirty="0" smtClean="0">
                <a:solidFill>
                  <a:schemeClr val="tx1"/>
                </a:solidFill>
                <a:latin typeface="+mn-ea"/>
                <a:sym typeface="+mn-ea"/>
              </a:rPr>
              <a:t>8.3</a:t>
            </a:r>
            <a:endParaRPr lang="zh-CN" altLang="en-US" sz="3200" dirty="0">
              <a:solidFill>
                <a:schemeClr val="tx1"/>
              </a:solidFill>
              <a:latin typeface="+mn-ea"/>
              <a:sym typeface="+mn-ea"/>
            </a:endParaRPr>
          </a:p>
        </p:txBody>
      </p:sp>
    </p:spTree>
    <p:custDataLst>
      <p:tags r:id="rId4"/>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a:spLocks noChangeArrowheads="1"/>
          </p:cNvSpPr>
          <p:nvPr>
            <p:custDataLst>
              <p:tags r:id="rId1"/>
            </p:custDataLst>
          </p:nvPr>
        </p:nvSpPr>
        <p:spPr bwMode="auto">
          <a:xfrm rot="21210126">
            <a:off x="2588351" y="2587906"/>
            <a:ext cx="1225207" cy="19514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a:solidFill>
                  <a:srgbClr val="FFFFFF"/>
                </a:solidFill>
                <a:latin typeface="Arial" panose="020B0604020202020204" pitchFamily="34" charset="0"/>
                <a:ea typeface="黑体" panose="02010609060101010101" pitchFamily="49" charset="-122"/>
              </a:rPr>
              <a:t>感</a:t>
            </a:r>
            <a:endParaRPr lang="zh-CN" altLang="en-US" sz="4400">
              <a:solidFill>
                <a:srgbClr val="FFFFFF"/>
              </a:solidFill>
              <a:latin typeface="Arial" panose="020B0604020202020204" pitchFamily="34" charset="0"/>
              <a:ea typeface="黑体" panose="02010609060101010101" pitchFamily="49" charset="-122"/>
            </a:endParaRPr>
          </a:p>
        </p:txBody>
      </p:sp>
      <p:sp>
        <p:nvSpPr>
          <p:cNvPr id="3" name="矩形 3"/>
          <p:cNvSpPr>
            <a:spLocks noChangeArrowheads="1"/>
          </p:cNvSpPr>
          <p:nvPr>
            <p:custDataLst>
              <p:tags r:id="rId2"/>
            </p:custDataLst>
          </p:nvPr>
        </p:nvSpPr>
        <p:spPr bwMode="auto">
          <a:xfrm rot="422379">
            <a:off x="4035875" y="2318657"/>
            <a:ext cx="1225207" cy="19514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a:solidFill>
                  <a:srgbClr val="FFFFFF"/>
                </a:solidFill>
                <a:latin typeface="Arial" panose="020B0604020202020204" pitchFamily="34" charset="0"/>
                <a:ea typeface="黑体" panose="02010609060101010101" pitchFamily="49" charset="-122"/>
              </a:rPr>
              <a:t>谢</a:t>
            </a:r>
            <a:endParaRPr lang="zh-CN" altLang="en-US" sz="4400">
              <a:solidFill>
                <a:srgbClr val="FFFFFF"/>
              </a:solidFill>
              <a:latin typeface="Arial" panose="020B0604020202020204" pitchFamily="34" charset="0"/>
              <a:ea typeface="黑体" panose="02010609060101010101" pitchFamily="49" charset="-122"/>
            </a:endParaRPr>
          </a:p>
        </p:txBody>
      </p:sp>
      <p:sp>
        <p:nvSpPr>
          <p:cNvPr id="4" name="矩形 4"/>
          <p:cNvSpPr>
            <a:spLocks noChangeArrowheads="1"/>
          </p:cNvSpPr>
          <p:nvPr>
            <p:custDataLst>
              <p:tags r:id="rId3"/>
            </p:custDataLst>
          </p:nvPr>
        </p:nvSpPr>
        <p:spPr bwMode="auto">
          <a:xfrm rot="21179011">
            <a:off x="5483400" y="2587906"/>
            <a:ext cx="1225207" cy="1951437"/>
          </a:xfrm>
          <a:prstGeom prst="rect">
            <a:avLst/>
          </a:prstGeom>
          <a:solidFill>
            <a:srgbClr val="9BBB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dirty="0">
                <a:solidFill>
                  <a:srgbClr val="FFFFFF"/>
                </a:solidFill>
                <a:latin typeface="Arial" panose="020B0604020202020204" pitchFamily="34" charset="0"/>
                <a:ea typeface="黑体" panose="02010609060101010101" pitchFamily="49" charset="-122"/>
              </a:rPr>
              <a:t>聆</a:t>
            </a:r>
            <a:endParaRPr lang="zh-CN" altLang="en-US" sz="4400" dirty="0">
              <a:solidFill>
                <a:srgbClr val="FFFFFF"/>
              </a:solidFill>
              <a:latin typeface="Arial" panose="020B0604020202020204" pitchFamily="34" charset="0"/>
              <a:ea typeface="黑体" panose="02010609060101010101" pitchFamily="49" charset="-122"/>
            </a:endParaRPr>
          </a:p>
        </p:txBody>
      </p:sp>
      <p:sp>
        <p:nvSpPr>
          <p:cNvPr id="5" name="矩形 5"/>
          <p:cNvSpPr>
            <a:spLocks noChangeArrowheads="1"/>
          </p:cNvSpPr>
          <p:nvPr>
            <p:custDataLst>
              <p:tags r:id="rId4"/>
            </p:custDataLst>
          </p:nvPr>
        </p:nvSpPr>
        <p:spPr bwMode="auto">
          <a:xfrm rot="352131">
            <a:off x="6928449" y="2318657"/>
            <a:ext cx="1227677" cy="19514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a:solidFill>
                  <a:srgbClr val="FFFFFF"/>
                </a:solidFill>
                <a:latin typeface="Arial" panose="020B0604020202020204" pitchFamily="34" charset="0"/>
                <a:ea typeface="黑体" panose="02010609060101010101" pitchFamily="49" charset="-122"/>
              </a:rPr>
              <a:t>听</a:t>
            </a:r>
            <a:endParaRPr lang="zh-CN" altLang="en-US" sz="4400">
              <a:solidFill>
                <a:srgbClr val="FFFFFF"/>
              </a:solidFill>
              <a:latin typeface="Arial" panose="020B0604020202020204" pitchFamily="34" charset="0"/>
              <a:ea typeface="黑体" panose="02010609060101010101" pitchFamily="49" charset="-122"/>
            </a:endParaRPr>
          </a:p>
        </p:txBody>
      </p:sp>
      <p:sp>
        <p:nvSpPr>
          <p:cNvPr id="6" name="矩形 6"/>
          <p:cNvSpPr>
            <a:spLocks noChangeArrowheads="1"/>
          </p:cNvSpPr>
          <p:nvPr>
            <p:custDataLst>
              <p:tags r:id="rId5"/>
            </p:custDataLst>
          </p:nvPr>
        </p:nvSpPr>
        <p:spPr bwMode="auto">
          <a:xfrm rot="21112894">
            <a:off x="8375973" y="2587906"/>
            <a:ext cx="1227677" cy="19514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400">
                <a:solidFill>
                  <a:srgbClr val="FFFFFF"/>
                </a:solidFill>
                <a:latin typeface="Arial" panose="020B0604020202020204" pitchFamily="34" charset="0"/>
                <a:ea typeface="黑体" panose="02010609060101010101" pitchFamily="49" charset="-122"/>
                <a:cs typeface="方正中倩_GBK"/>
              </a:rPr>
              <a:t>~</a:t>
            </a:r>
            <a:endParaRPr lang="zh-CN" altLang="en-US" sz="4400">
              <a:solidFill>
                <a:srgbClr val="FFFFFF"/>
              </a:solidFill>
              <a:latin typeface="Arial" panose="020B0604020202020204" pitchFamily="34" charset="0"/>
              <a:ea typeface="黑体" panose="02010609060101010101" pitchFamily="49" charset="-122"/>
              <a:cs typeface="方正中倩_GBK"/>
            </a:endParaRPr>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t>用例图的概述</a:t>
            </a:r>
            <a:endParaRPr lang="zh-CN" altLang="en-US" sz="4400"/>
          </a:p>
        </p:txBody>
      </p:sp>
      <p:sp>
        <p:nvSpPr>
          <p:cNvPr id="3" name="内容占位符 2"/>
          <p:cNvSpPr>
            <a:spLocks noGrp="1"/>
          </p:cNvSpPr>
          <p:nvPr>
            <p:ph idx="1"/>
          </p:nvPr>
        </p:nvSpPr>
        <p:spPr>
          <a:xfrm>
            <a:off x="838200" y="1736090"/>
            <a:ext cx="11156315" cy="3862705"/>
          </a:xfrm>
        </p:spPr>
        <p:txBody>
          <a:bodyPr>
            <a:noAutofit/>
          </a:bodyPr>
          <a:lstStyle/>
          <a:p>
            <a:r>
              <a:rPr lang="zh-CN" altLang="en-US" sz="3200" dirty="0">
                <a:solidFill>
                  <a:schemeClr val="tx1"/>
                </a:solidFill>
                <a:sym typeface="+mn-ea"/>
              </a:rPr>
              <a:t>用例图</a:t>
            </a:r>
            <a:r>
              <a:rPr lang="zh-CN" altLang="en-US" sz="3200" dirty="0">
                <a:solidFill>
                  <a:schemeClr val="tx1"/>
                </a:solidFill>
              </a:rPr>
              <a:t>是显示一组用例、参与者以及它们之间关系的一种图。</a:t>
            </a:r>
            <a:endParaRPr lang="zh-CN" altLang="en-US" sz="3200" dirty="0">
              <a:solidFill>
                <a:schemeClr val="tx1"/>
              </a:solidFill>
            </a:endParaRPr>
          </a:p>
          <a:p>
            <a:endParaRPr lang="zh-CN" altLang="en-US" sz="3200" dirty="0">
              <a:solidFill>
                <a:schemeClr val="tx1"/>
              </a:solidFill>
            </a:endParaRPr>
          </a:p>
          <a:p>
            <a:r>
              <a:rPr lang="zh-CN" altLang="en-US" sz="3200" dirty="0">
                <a:solidFill>
                  <a:schemeClr val="tx1"/>
                </a:solidFill>
              </a:rPr>
              <a:t>用例图在UML中是非常特别的图形元素，描述了用户希望如何使用一个系统。</a:t>
            </a:r>
            <a:endParaRPr lang="zh-CN" altLang="en-US" sz="3200" dirty="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to="" calcmode="lin" valueType="num">
                                      <p:cBhvr>
                                        <p:cTn id="12" dur="1" fill="hold"/>
                                        <p:tgtEl>
                                          <p:spTgt spid="3">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t>用例图的</a:t>
            </a:r>
            <a:r>
              <a:rPr lang="zh-CN" altLang="en-US" sz="4800"/>
              <a:t>主要</a:t>
            </a:r>
            <a:r>
              <a:rPr lang="zh-CN" altLang="en-US" sz="4400"/>
              <a:t>作用</a:t>
            </a:r>
            <a:endParaRPr lang="zh-CN" altLang="en-US" sz="4400"/>
          </a:p>
        </p:txBody>
      </p:sp>
      <p:sp>
        <p:nvSpPr>
          <p:cNvPr id="3" name="内容占位符 2"/>
          <p:cNvSpPr>
            <a:spLocks noGrp="1"/>
          </p:cNvSpPr>
          <p:nvPr>
            <p:ph idx="1"/>
          </p:nvPr>
        </p:nvSpPr>
        <p:spPr>
          <a:xfrm>
            <a:off x="923925" y="1925955"/>
            <a:ext cx="10821035" cy="3862705"/>
          </a:xfrm>
        </p:spPr>
        <p:txBody>
          <a:bodyPr/>
          <a:lstStyle/>
          <a:p>
            <a:r>
              <a:rPr lang="zh-CN" altLang="en-US" sz="3200" dirty="0">
                <a:solidFill>
                  <a:schemeClr val="tx1"/>
                </a:solidFill>
              </a:rPr>
              <a:t>（1）用来描述将要开发系统的功能需求和系统的使用场景</a:t>
            </a:r>
            <a:endParaRPr lang="zh-CN" altLang="en-US" sz="3200" dirty="0">
              <a:solidFill>
                <a:schemeClr val="tx1"/>
              </a:solidFill>
            </a:endParaRPr>
          </a:p>
          <a:p>
            <a:endParaRPr lang="zh-CN" altLang="en-US" sz="3200" dirty="0">
              <a:solidFill>
                <a:schemeClr val="tx1"/>
              </a:solidFill>
            </a:endParaRPr>
          </a:p>
          <a:p>
            <a:r>
              <a:rPr lang="zh-CN" altLang="en-US" sz="3200" dirty="0">
                <a:solidFill>
                  <a:schemeClr val="tx1"/>
                </a:solidFill>
              </a:rPr>
              <a:t>（2）作为设计和开发过程的基础，促进各阶段开发工作的进展</a:t>
            </a:r>
            <a:endParaRPr lang="zh-CN" altLang="en-US" sz="3200" dirty="0">
              <a:solidFill>
                <a:schemeClr val="tx1"/>
              </a:solidFill>
            </a:endParaRPr>
          </a:p>
          <a:p>
            <a:endParaRPr lang="zh-CN" altLang="en-US" sz="3200" dirty="0">
              <a:solidFill>
                <a:schemeClr val="tx1"/>
              </a:solidFill>
            </a:endParaRPr>
          </a:p>
          <a:p>
            <a:r>
              <a:rPr lang="zh-CN" altLang="en-US" sz="3200" dirty="0">
                <a:solidFill>
                  <a:schemeClr val="tx1"/>
                </a:solidFill>
              </a:rPr>
              <a:t>（3）用于验证与确认系统需求</a:t>
            </a:r>
            <a:endParaRPr lang="zh-CN" altLang="en-US" sz="3200" dirty="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to="" calcmode="lin" valueType="num">
                                      <p:cBhvr>
                                        <p:cTn id="12" dur="1" fill="hold"/>
                                        <p:tgtEl>
                                          <p:spTgt spid="3">
                                            <p:txEl>
                                              <p:pRg st="2" end="2"/>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to="" calcmode="lin" valueType="num">
                                      <p:cBhvr>
                                        <p:cTn id="17" dur="1" fill="hold"/>
                                        <p:tgtEl>
                                          <p:spTgt spid="3">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1"/>
            </p:custDataLst>
          </p:nvPr>
        </p:nvSpPr>
        <p:spPr>
          <a:xfrm>
            <a:off x="420335" y="697210"/>
            <a:ext cx="10515600" cy="864000"/>
          </a:xfrm>
          <a:prstGeom prst="rect">
            <a:avLst/>
          </a:prstGeom>
        </p:spPr>
        <p:txBody>
          <a:bodyPr vert="horz" lIns="67101" tIns="33550" rIns="67101" bIns="33550" rtlCol="0" anchor="ctr" anchorCtr="0">
            <a:normAutofit/>
          </a:bodyPr>
          <a:lstStyle>
            <a:lvl1pPr defTabSz="295275">
              <a:lnSpc>
                <a:spcPct val="90000"/>
              </a:lnSpc>
              <a:spcBef>
                <a:spcPct val="0"/>
              </a:spcBef>
              <a:buNone/>
              <a:defRPr sz="2800" b="1" i="0" baseline="0">
                <a:solidFill>
                  <a:srgbClr val="00BE9C"/>
                </a:solidFill>
                <a:effectLst/>
                <a:latin typeface="+mj-lt"/>
                <a:ea typeface="+mj-ea"/>
                <a:cs typeface="+mj-cs"/>
              </a:defRPr>
            </a:lvl1pPr>
          </a:lstStyle>
          <a:p>
            <a:r>
              <a:rPr lang="zh-CN" altLang="en-US" sz="4400" dirty="0"/>
              <a:t>用例图的创建和名词介绍</a:t>
            </a:r>
            <a:endParaRPr lang="zh-CN" altLang="en-US" sz="4400" dirty="0"/>
          </a:p>
        </p:txBody>
      </p:sp>
      <p:pic>
        <p:nvPicPr>
          <p:cNvPr id="2" name="图片 1"/>
          <p:cNvPicPr>
            <a:picLocks noChangeAspect="1"/>
          </p:cNvPicPr>
          <p:nvPr/>
        </p:nvPicPr>
        <p:blipFill>
          <a:blip r:embed="rId2"/>
          <a:srcRect r="52164" b="37985"/>
          <a:stretch>
            <a:fillRect/>
          </a:stretch>
        </p:blipFill>
        <p:spPr>
          <a:xfrm>
            <a:off x="691515" y="1937385"/>
            <a:ext cx="4442460" cy="3239770"/>
          </a:xfrm>
          <a:prstGeom prst="rect">
            <a:avLst/>
          </a:prstGeom>
        </p:spPr>
      </p:pic>
      <p:graphicFrame>
        <p:nvGraphicFramePr>
          <p:cNvPr id="4" name="对象 3"/>
          <p:cNvGraphicFramePr/>
          <p:nvPr/>
        </p:nvGraphicFramePr>
        <p:xfrm>
          <a:off x="9015730" y="893445"/>
          <a:ext cx="1789430" cy="948690"/>
        </p:xfrm>
        <a:graphic>
          <a:graphicData uri="http://schemas.openxmlformats.org/presentationml/2006/ole">
            <mc:AlternateContent xmlns:mc="http://schemas.openxmlformats.org/markup-compatibility/2006">
              <mc:Choice xmlns:v="urn:schemas-microsoft-com:vml" Requires="v">
                <p:oleObj spid="_x0000_s1027" name="" r:id="rId3" imgW="1013460" imgH="693420" progId="Paint.Picture">
                  <p:embed/>
                </p:oleObj>
              </mc:Choice>
              <mc:Fallback>
                <p:oleObj name="" r:id="rId3" imgW="1013460" imgH="693420" progId="Paint.Picture">
                  <p:embed/>
                  <p:pic>
                    <p:nvPicPr>
                      <p:cNvPr id="0" name="图片 4"/>
                      <p:cNvPicPr/>
                      <p:nvPr/>
                    </p:nvPicPr>
                    <p:blipFill>
                      <a:blip r:embed="rId4"/>
                      <a:stretch>
                        <a:fillRect/>
                      </a:stretch>
                    </p:blipFill>
                    <p:spPr>
                      <a:xfrm>
                        <a:off x="9015730" y="893445"/>
                        <a:ext cx="1789430" cy="948690"/>
                      </a:xfrm>
                      <a:prstGeom prst="rect">
                        <a:avLst/>
                      </a:prstGeom>
                    </p:spPr>
                  </p:pic>
                </p:oleObj>
              </mc:Fallback>
            </mc:AlternateContent>
          </a:graphicData>
        </a:graphic>
      </p:graphicFrame>
      <p:sp>
        <p:nvSpPr>
          <p:cNvPr id="6" name="文本框 5"/>
          <p:cNvSpPr txBox="1"/>
          <p:nvPr/>
        </p:nvSpPr>
        <p:spPr>
          <a:xfrm>
            <a:off x="8076565" y="2072005"/>
            <a:ext cx="3840480" cy="460375"/>
          </a:xfrm>
          <a:prstGeom prst="rect">
            <a:avLst/>
          </a:prstGeom>
          <a:noFill/>
        </p:spPr>
        <p:txBody>
          <a:bodyPr wrap="none" rtlCol="0">
            <a:spAutoFit/>
          </a:bodyPr>
          <a:lstStyle/>
          <a:p>
            <a:r>
              <a:rPr lang="zh-CN" altLang="en-US" sz="2400"/>
              <a:t>用例：代表系统提供的服务</a:t>
            </a:r>
            <a:endParaRPr lang="zh-CN" altLang="en-US" sz="2400"/>
          </a:p>
        </p:txBody>
      </p:sp>
      <p:graphicFrame>
        <p:nvGraphicFramePr>
          <p:cNvPr id="10" name="对象 9"/>
          <p:cNvGraphicFramePr/>
          <p:nvPr/>
        </p:nvGraphicFramePr>
        <p:xfrm>
          <a:off x="6303645" y="1842135"/>
          <a:ext cx="1313815" cy="1139825"/>
        </p:xfrm>
        <a:graphic>
          <a:graphicData uri="http://schemas.openxmlformats.org/presentationml/2006/ole">
            <mc:AlternateContent xmlns:mc="http://schemas.openxmlformats.org/markup-compatibility/2006">
              <mc:Choice xmlns:v="urn:schemas-microsoft-com:vml" Requires="v">
                <p:oleObj spid="_x0000_s1028" name="" r:id="rId5" imgW="883920" imgH="853440" progId="Paint.Picture">
                  <p:embed/>
                </p:oleObj>
              </mc:Choice>
              <mc:Fallback>
                <p:oleObj name="" r:id="rId5" imgW="883920" imgH="853440" progId="Paint.Picture">
                  <p:embed/>
                  <p:pic>
                    <p:nvPicPr>
                      <p:cNvPr id="0" name="图片 10"/>
                      <p:cNvPicPr/>
                      <p:nvPr/>
                    </p:nvPicPr>
                    <p:blipFill>
                      <a:blip r:embed="rId6"/>
                      <a:stretch>
                        <a:fillRect/>
                      </a:stretch>
                    </p:blipFill>
                    <p:spPr>
                      <a:xfrm>
                        <a:off x="6303645" y="1842135"/>
                        <a:ext cx="1313815" cy="1139825"/>
                      </a:xfrm>
                      <a:prstGeom prst="rect">
                        <a:avLst/>
                      </a:prstGeom>
                    </p:spPr>
                  </p:pic>
                </p:oleObj>
              </mc:Fallback>
            </mc:AlternateContent>
          </a:graphicData>
        </a:graphic>
      </p:graphicFrame>
      <p:sp>
        <p:nvSpPr>
          <p:cNvPr id="13" name="文本框 12"/>
          <p:cNvSpPr txBox="1"/>
          <p:nvPr/>
        </p:nvSpPr>
        <p:spPr>
          <a:xfrm>
            <a:off x="6337300" y="3198495"/>
            <a:ext cx="5161280" cy="460375"/>
          </a:xfrm>
          <a:prstGeom prst="rect">
            <a:avLst/>
          </a:prstGeom>
          <a:noFill/>
        </p:spPr>
        <p:txBody>
          <a:bodyPr wrap="none" rtlCol="0">
            <a:spAutoFit/>
          </a:bodyPr>
          <a:lstStyle/>
          <a:p>
            <a:r>
              <a:rPr lang="en-US" altLang="zh-CN" sz="2400"/>
              <a:t>Actor</a:t>
            </a:r>
            <a:r>
              <a:rPr lang="zh-CN" altLang="en-US" sz="2400"/>
              <a:t>参与者：角色，代表系统的用户</a:t>
            </a:r>
            <a:endParaRPr lang="zh-CN" altLang="en-US" sz="2400"/>
          </a:p>
        </p:txBody>
      </p:sp>
      <p:sp>
        <p:nvSpPr>
          <p:cNvPr id="14" name="文本框 13"/>
          <p:cNvSpPr txBox="1"/>
          <p:nvPr/>
        </p:nvSpPr>
        <p:spPr>
          <a:xfrm>
            <a:off x="6303645" y="3906520"/>
            <a:ext cx="6010275" cy="2676525"/>
          </a:xfrm>
          <a:prstGeom prst="rect">
            <a:avLst/>
          </a:prstGeom>
          <a:noFill/>
        </p:spPr>
        <p:txBody>
          <a:bodyPr wrap="none" rtlCol="0">
            <a:spAutoFit/>
          </a:bodyPr>
          <a:lstStyle/>
          <a:p>
            <a:r>
              <a:rPr lang="en-US" altLang="zh-CN" sz="2400"/>
              <a:t>Unidirectional Association</a:t>
            </a:r>
            <a:r>
              <a:rPr lang="zh-CN" altLang="zh-CN" sz="2400"/>
              <a:t>单向关联：</a:t>
            </a:r>
            <a:endParaRPr lang="zh-CN" altLang="zh-CN" sz="2400"/>
          </a:p>
          <a:p>
            <a:r>
              <a:rPr lang="zh-CN" altLang="zh-CN" sz="2400"/>
              <a:t>参与者与用例之间的关系</a:t>
            </a:r>
            <a:r>
              <a:rPr lang="en-US" altLang="zh-CN" sz="2400"/>
              <a:t> </a:t>
            </a:r>
            <a:endParaRPr lang="zh-CN" altLang="en-US" sz="2400"/>
          </a:p>
          <a:p>
            <a:r>
              <a:rPr lang="en-US" altLang="zh-CN" sz="2400"/>
              <a:t>Dependency or instantiates</a:t>
            </a:r>
            <a:r>
              <a:rPr lang="zh-CN" altLang="en-US" sz="2400"/>
              <a:t>依赖或实例化：</a:t>
            </a:r>
            <a:endParaRPr lang="zh-CN" altLang="en-US" sz="2400"/>
          </a:p>
          <a:p>
            <a:r>
              <a:rPr lang="zh-CN" altLang="en-US" sz="2400"/>
              <a:t>包含关系与扩展关系</a:t>
            </a:r>
            <a:endParaRPr lang="zh-CN" altLang="en-US" sz="2400"/>
          </a:p>
          <a:p>
            <a:r>
              <a:rPr lang="en-US" altLang="zh-CN" sz="2400"/>
              <a:t>Generalization</a:t>
            </a:r>
            <a:r>
              <a:rPr lang="zh-CN" altLang="en-US" sz="2400"/>
              <a:t>泛化：</a:t>
            </a:r>
            <a:endParaRPr lang="zh-CN" altLang="en-US" sz="2400"/>
          </a:p>
          <a:p>
            <a:r>
              <a:rPr lang="zh-CN" altLang="en-US" sz="2400"/>
              <a:t>一般与特殊的关系</a:t>
            </a:r>
            <a:endParaRPr lang="zh-CN" altLang="en-US" sz="2400"/>
          </a:p>
          <a:p>
            <a:r>
              <a:rPr lang="zh-CN" altLang="en-US" sz="2400"/>
              <a:t>子用例是父用例的一种特殊形式</a:t>
            </a:r>
            <a:endParaRPr lang="zh-CN" altLang="en-US" sz="2400"/>
          </a:p>
        </p:txBody>
      </p:sp>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par>
                                <p:cTn id="13" presetID="24"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to="" calcmode="lin" valueType="num">
                                      <p:cBhvr>
                                        <p:cTn id="15" dur="1" fill="hold"/>
                                        <p:tgtEl>
                                          <p:spTgt spid="6"/>
                                        </p:tgtEl>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to="" calcmode="lin" valueType="num">
                                      <p:cBhvr>
                                        <p:cTn id="20" dur="1" fill="hold"/>
                                        <p:tgtEl>
                                          <p:spTgt spid="10"/>
                                        </p:tgtEl>
                                      </p:cBhvr>
                                    </p:anim>
                                  </p:childTnLst>
                                </p:cTn>
                              </p:par>
                              <p:par>
                                <p:cTn id="21" presetID="24"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to="" calcmode="lin" valueType="num">
                                      <p:cBhvr>
                                        <p:cTn id="23" dur="1" fill="hold"/>
                                        <p:tgtEl>
                                          <p:spTgt spid="13"/>
                                        </p:tgtEl>
                                      </p:cBhvr>
                                    </p:anim>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to="" calcmode="lin" valueType="num">
                                      <p:cBhvr>
                                        <p:cTn id="28" dur="1" fill="hold"/>
                                        <p:tgtEl>
                                          <p:spTgt spid="1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t>问题一：如何确定系统的参与者？</a:t>
            </a:r>
            <a:endParaRPr lang="zh-CN" altLang="en-US" sz="4400"/>
          </a:p>
        </p:txBody>
      </p:sp>
      <p:sp>
        <p:nvSpPr>
          <p:cNvPr id="3" name="内容占位符 2"/>
          <p:cNvSpPr>
            <a:spLocks noGrp="1"/>
          </p:cNvSpPr>
          <p:nvPr>
            <p:ph idx="1"/>
          </p:nvPr>
        </p:nvSpPr>
        <p:spPr>
          <a:xfrm>
            <a:off x="838200" y="1976755"/>
            <a:ext cx="9667240" cy="3862705"/>
          </a:xfrm>
        </p:spPr>
        <p:txBody>
          <a:bodyPr>
            <a:normAutofit/>
          </a:bodyPr>
          <a:lstStyle/>
          <a:p>
            <a:endParaRPr lang="zh-CN" altLang="en-US" sz="3200" dirty="0">
              <a:solidFill>
                <a:schemeClr val="tx1"/>
              </a:solidFill>
            </a:endParaRPr>
          </a:p>
          <a:p>
            <a:r>
              <a:rPr lang="zh-CN" altLang="en-US" sz="3200" dirty="0">
                <a:solidFill>
                  <a:schemeClr val="tx1"/>
                </a:solidFill>
              </a:rPr>
              <a:t>可以根据下面的一些问题来寻找系统的参与者：①谁使用系统？②谁安装系统、维护系统？③谁启动系统、关闭系统？④谁从系统中获取信息，谁提供信息给系统？⑤在系统交互中，谁扮演了什么角色？⑥系统会与哪些其他系统相关联？</a:t>
            </a:r>
            <a:endParaRPr lang="zh-CN" altLang="en-US" sz="3200" dirty="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838165" y="779760"/>
            <a:ext cx="10515600" cy="864000"/>
          </a:xfrm>
          <a:prstGeom prst="rect">
            <a:avLst/>
          </a:prstGeom>
        </p:spPr>
        <p:txBody>
          <a:bodyPr vert="horz" lIns="67101" tIns="33550" rIns="67101" bIns="33550" rtlCol="0" anchor="ctr" anchorCtr="0">
            <a:normAutofit/>
          </a:bodyPr>
          <a:lstStyle>
            <a:lvl1pPr defTabSz="295275">
              <a:lnSpc>
                <a:spcPct val="90000"/>
              </a:lnSpc>
              <a:spcBef>
                <a:spcPct val="0"/>
              </a:spcBef>
              <a:buNone/>
              <a:defRPr sz="2800" b="1" i="0" baseline="0">
                <a:solidFill>
                  <a:srgbClr val="00BE9C"/>
                </a:solidFill>
                <a:effectLst/>
                <a:latin typeface="+mj-lt"/>
                <a:ea typeface="+mj-ea"/>
                <a:cs typeface="+mj-cs"/>
              </a:defRPr>
            </a:lvl1pPr>
          </a:lstStyle>
          <a:p>
            <a:r>
              <a:rPr lang="zh-CN" altLang="en-US" sz="4400" dirty="0"/>
              <a:t>图书管理系统的整体用例图</a:t>
            </a:r>
            <a:endParaRPr lang="zh-CN" altLang="en-US" sz="4400" dirty="0"/>
          </a:p>
        </p:txBody>
      </p:sp>
      <p:pic>
        <p:nvPicPr>
          <p:cNvPr id="3" name="图片 2"/>
          <p:cNvPicPr>
            <a:picLocks noChangeAspect="1"/>
          </p:cNvPicPr>
          <p:nvPr/>
        </p:nvPicPr>
        <p:blipFill>
          <a:blip r:embed="rId2"/>
          <a:srcRect r="26522" b="32298"/>
          <a:stretch>
            <a:fillRect/>
          </a:stretch>
        </p:blipFill>
        <p:spPr>
          <a:xfrm>
            <a:off x="838200" y="1711960"/>
            <a:ext cx="9053195" cy="4814570"/>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MH" val="20150923145622"/>
  <p:tag name="MH_LIBRARY" val="GRAPHIC"/>
  <p:tag name="MH_ORDER" val="Freeform 9"/>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64"/>
  <p:tag name="KSO_WM_UNIT_TYPE" val="f"/>
  <p:tag name="KSO_WM_UNIT_INDEX" val="1"/>
  <p:tag name="KSO_WM_UNIT_ID" val="custom160564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100.xml><?xml version="1.0" encoding="utf-8"?>
<p:tagLst xmlns:p="http://schemas.openxmlformats.org/presentationml/2006/main">
  <p:tag name="KSO_WM_BEAUTIFY_FLAG" val="#wm#"/>
  <p:tag name="KSO_WM_TEMPLATE_CATEGORY" val="custom"/>
  <p:tag name="KSO_WM_TEMPLATE_INDEX" val="160564"/>
</p:tagLst>
</file>

<file path=ppt/tags/tag101.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102.xml><?xml version="1.0" encoding="utf-8"?>
<p:tagLst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103.xml><?xml version="1.0" encoding="utf-8"?>
<p:tagLst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104.xml><?xml version="1.0" encoding="utf-8"?>
<p:tagLst xmlns:p="http://schemas.openxmlformats.org/presentationml/2006/main">
  <p:tag name="KSO_WM_BEAUTIFY_FLAG" val="#wm#"/>
  <p:tag name="KSO_WM_TEMPLATE_CATEGORY" val="custom"/>
  <p:tag name="KSO_WM_TEMPLATE_INDEX" val="160564"/>
</p:tagLst>
</file>

<file path=ppt/tags/tag105.xml><?xml version="1.0" encoding="utf-8"?>
<p:tagLst xmlns:p="http://schemas.openxmlformats.org/presentationml/2006/main">
  <p:tag name="KSO_WM_BEAUTIFY_FLAG" val="#wm#"/>
  <p:tag name="KSO_WM_TEMPLATE_CATEGORY" val="custom"/>
  <p:tag name="KSO_WM_TEMPLATE_INDEX" val="160564"/>
</p:tagLst>
</file>

<file path=ppt/tags/tag106.xml><?xml version="1.0" encoding="utf-8"?>
<p:tagLst xmlns:p="http://schemas.openxmlformats.org/presentationml/2006/main">
  <p:tag name="KSO_WM_BEAUTIFY_FLAG" val="#wm#"/>
  <p:tag name="KSO_WM_TEMPLATE_CATEGORY" val="custom"/>
  <p:tag name="KSO_WM_TEMPLATE_INDEX" val="160564"/>
</p:tagLst>
</file>

<file path=ppt/tags/tag107.xml><?xml version="1.0" encoding="utf-8"?>
<p:tagLst xmlns:p="http://schemas.openxmlformats.org/presentationml/2006/main">
  <p:tag name="KSO_WM_BEAUTIFY_FLAG" val="#wm#"/>
  <p:tag name="KSO_WM_TEMPLATE_CATEGORY" val="custom"/>
  <p:tag name="KSO_WM_TEMPLATE_INDEX" val="160564"/>
</p:tagLst>
</file>

<file path=ppt/tags/tag108.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109.xml><?xml version="1.0" encoding="utf-8"?>
<p:tagLst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11.xml><?xml version="1.0" encoding="utf-8"?>
<p:tagLst xmlns:p="http://schemas.openxmlformats.org/presentationml/2006/main">
  <p:tag name="KSO_WM_TEMPLATE_CATEGORY" val="custom"/>
  <p:tag name="KSO_WM_TEMPLATE_INDEX" val="160564"/>
  <p:tag name="KSO_WM_TAG_VERSION" val="1.0"/>
  <p:tag name="KSO_WM_SLIDE_ID" val="custom160564_5"/>
  <p:tag name="KSO_WM_SLIDE_INDEX" val="5"/>
  <p:tag name="KSO_WM_SLIDE_ITEM_CNT" val="2"/>
  <p:tag name="KSO_WM_SLIDE_LAYOUT" val="a_d_f"/>
  <p:tag name="KSO_WM_SLIDE_LAYOUT_CNT" val="1_1_1"/>
  <p:tag name="KSO_WM_SLIDE_TYPE" val="text"/>
  <p:tag name="KSO_WM_BEAUTIFY_FLAG" val="#wm#"/>
  <p:tag name="KSO_WM_SLIDE_POSITION" val="122*101"/>
  <p:tag name="KSO_WM_SLIDE_SIZE" val="715*419"/>
</p:tagLst>
</file>

<file path=ppt/tags/tag110.xml><?xml version="1.0" encoding="utf-8"?>
<p:tagLst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111.xml><?xml version="1.0" encoding="utf-8"?>
<p:tagLst xmlns:p="http://schemas.openxmlformats.org/presentationml/2006/main">
  <p:tag name="KSO_WM_BEAUTIFY_FLAG" val="#wm#"/>
  <p:tag name="KSO_WM_TEMPLATE_CATEGORY" val="custom"/>
  <p:tag name="KSO_WM_TEMPLATE_INDEX" val="160564"/>
</p:tagLst>
</file>

<file path=ppt/tags/tag112.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113.xml><?xml version="1.0" encoding="utf-8"?>
<p:tagLst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114.xml><?xml version="1.0" encoding="utf-8"?>
<p:tagLst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115.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PageTitle"/>
  <p:tag name="MH_ORDER" val="PageTitle"/>
  <p:tag name="KSO_WM_UNIT_TYPE" val="a"/>
  <p:tag name="KSO_WM_UNIT_INDEX" val="1"/>
  <p:tag name="KSO_WM_UNIT_ID" val="custom160564_2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16.xml><?xml version="1.0" encoding="utf-8"?>
<p:tagLst xmlns:p="http://schemas.openxmlformats.org/presentationml/2006/main">
  <p:tag name="KSO_WM_TAG_VERSION" val="1.0"/>
  <p:tag name="KSO_WM_BEAUTIFY_FLAG" val="#wm#"/>
  <p:tag name="KSO_WM_TEMPLATE_CATEGORY" val="custom"/>
  <p:tag name="KSO_WM_TEMPLATE_INDEX" val="160564"/>
  <p:tag name="KSO_WM_UNIT_TYPE" val="d"/>
  <p:tag name="KSO_WM_UNIT_INDEX" val="1"/>
  <p:tag name="KSO_WM_UNIT_ID" val="custom160564_28*d*1"/>
  <p:tag name="KSO_WM_UNIT_CLEAR" val="0"/>
  <p:tag name="KSO_WM_UNIT_LAYERLEVEL" val="1"/>
  <p:tag name="KSO_WM_UNIT_VALUE" val="1274*1979"/>
  <p:tag name="KSO_WM_UNIT_HIGHLIGHT" val="0"/>
  <p:tag name="KSO_WM_UNIT_COMPATIBLE" val="0"/>
</p:tagLst>
</file>

<file path=ppt/tags/tag117.xml><?xml version="1.0" encoding="utf-8"?>
<p:tagLst xmlns:p="http://schemas.openxmlformats.org/presentationml/2006/main">
  <p:tag name="MH_TYPE" val="#NeiR#"/>
  <p:tag name="MH_NUMBER" val="1"/>
  <p:tag name="MH_CATEGORY" val="#TuWHP#"/>
  <p:tag name="MH_LAYOUT" val="SubTitle"/>
  <p:tag name="MH" val="20150923151412"/>
  <p:tag name="MH_LIBRARY" val="GRAPHIC"/>
  <p:tag name="KSO_WM_TEMPLATE_CATEGORY" val="custom"/>
  <p:tag name="KSO_WM_TEMPLATE_INDEX" val="160564"/>
  <p:tag name="KSO_WM_TAG_VERSION" val="1.0"/>
  <p:tag name="KSO_WM_SLIDE_ID" val="custom160564_28"/>
  <p:tag name="KSO_WM_SLIDE_INDEX" val="28"/>
  <p:tag name="KSO_WM_SLIDE_ITEM_CNT" val="2"/>
  <p:tag name="KSO_WM_SLIDE_LAYOUT" val="a_f_d"/>
  <p:tag name="KSO_WM_SLIDE_LAYOUT_CNT" val="1_1_1"/>
  <p:tag name="KSO_WM_SLIDE_TYPE" val="text"/>
  <p:tag name="KSO_WM_BEAUTIFY_FLAG" val="#wm#"/>
  <p:tag name="KSO_WM_SLIDE_POSITION" val="199*141"/>
  <p:tag name="KSO_WM_SLIDE_SIZE" val="562*362"/>
</p:tagLst>
</file>

<file path=ppt/tags/tag118.xml><?xml version="1.0" encoding="utf-8"?>
<p:tagLst xmlns:p="http://schemas.openxmlformats.org/presentationml/2006/main">
  <p:tag name="MH" val="20150923151546"/>
  <p:tag name="MH_LIBRARY" val="GRAPHIC"/>
  <p:tag name="MH_ORDER" val="矩形 2"/>
  <p:tag name="KSO_WM_TAG_VERSION" val="1.0"/>
  <p:tag name="KSO_WM_BEAUTIFY_FLAG" val="#wm#"/>
  <p:tag name="KSO_WM_UNIT_TYPE" val="i"/>
  <p:tag name="KSO_WM_UNIT_ID" val="custom160564_29*i*0"/>
  <p:tag name="KSO_WM_TEMPLATE_CATEGORY" val="custom"/>
  <p:tag name="KSO_WM_TEMPLATE_INDEX" val="160564"/>
  <p:tag name="KSO_WM_UNIT_INDEX" val="0"/>
</p:tagLst>
</file>

<file path=ppt/tags/tag119.xml><?xml version="1.0" encoding="utf-8"?>
<p:tagLst xmlns:p="http://schemas.openxmlformats.org/presentationml/2006/main">
  <p:tag name="MH" val="20150923151546"/>
  <p:tag name="MH_LIBRARY" val="GRAPHIC"/>
  <p:tag name="MH_ORDER" val="矩形 3"/>
  <p:tag name="KSO_WM_TAG_VERSION" val="1.0"/>
  <p:tag name="KSO_WM_BEAUTIFY_FLAG" val="#wm#"/>
  <p:tag name="KSO_WM_UNIT_TYPE" val="i"/>
  <p:tag name="KSO_WM_UNIT_ID" val="custom160564_29*i*1"/>
  <p:tag name="KSO_WM_TEMPLATE_CATEGORY" val="custom"/>
  <p:tag name="KSO_WM_TEMPLATE_INDEX" val="160564"/>
  <p:tag name="KSO_WM_UNIT_INDEX" val="1"/>
</p:tagLst>
</file>

<file path=ppt/tags/tag12.xml><?xml version="1.0" encoding="utf-8"?>
<p:tagLst xmlns:p="http://schemas.openxmlformats.org/presentationml/2006/main">
  <p:tag name="KSO_WM_TAG_VERSION" val="1.0"/>
  <p:tag name="KSO_WM_BEAUTIFY_FLAG" val="#wm#"/>
  <p:tag name="KSO_WM_UNIT_TYPE" val="i"/>
  <p:tag name="KSO_WM_UNIT_ID" val="custom160564_11*i*0"/>
  <p:tag name="KSO_WM_TEMPLATE_CATEGORY" val="custom"/>
  <p:tag name="KSO_WM_TEMPLATE_INDEX" val="160564"/>
  <p:tag name="KSO_WM_UNIT_INDEX" val="0"/>
</p:tagLst>
</file>

<file path=ppt/tags/tag120.xml><?xml version="1.0" encoding="utf-8"?>
<p:tagLst xmlns:p="http://schemas.openxmlformats.org/presentationml/2006/main">
  <p:tag name="MH" val="20150923151546"/>
  <p:tag name="MH_LIBRARY" val="GRAPHIC"/>
  <p:tag name="MH_ORDER" val="矩形 4"/>
  <p:tag name="KSO_WM_TAG_VERSION" val="1.0"/>
  <p:tag name="KSO_WM_BEAUTIFY_FLAG" val="#wm#"/>
  <p:tag name="KSO_WM_UNIT_TYPE" val="i"/>
  <p:tag name="KSO_WM_UNIT_ID" val="custom160564_29*i*2"/>
  <p:tag name="KSO_WM_TEMPLATE_CATEGORY" val="custom"/>
  <p:tag name="KSO_WM_TEMPLATE_INDEX" val="160564"/>
  <p:tag name="KSO_WM_UNIT_INDEX" val="2"/>
</p:tagLst>
</file>

<file path=ppt/tags/tag121.xml><?xml version="1.0" encoding="utf-8"?>
<p:tagLst xmlns:p="http://schemas.openxmlformats.org/presentationml/2006/main">
  <p:tag name="MH" val="20150923151546"/>
  <p:tag name="MH_LIBRARY" val="GRAPHIC"/>
  <p:tag name="MH_ORDER" val="矩形 5"/>
  <p:tag name="KSO_WM_TAG_VERSION" val="1.0"/>
  <p:tag name="KSO_WM_BEAUTIFY_FLAG" val="#wm#"/>
  <p:tag name="KSO_WM_UNIT_TYPE" val="i"/>
  <p:tag name="KSO_WM_UNIT_ID" val="custom160564_29*i*3"/>
  <p:tag name="KSO_WM_TEMPLATE_CATEGORY" val="custom"/>
  <p:tag name="KSO_WM_TEMPLATE_INDEX" val="160564"/>
  <p:tag name="KSO_WM_UNIT_INDEX" val="3"/>
</p:tagLst>
</file>

<file path=ppt/tags/tag122.xml><?xml version="1.0" encoding="utf-8"?>
<p:tagLst xmlns:p="http://schemas.openxmlformats.org/presentationml/2006/main">
  <p:tag name="MH" val="20150923151546"/>
  <p:tag name="MH_LIBRARY" val="GRAPHIC"/>
  <p:tag name="MH_ORDER" val="矩形 6"/>
  <p:tag name="KSO_WM_TAG_VERSION" val="1.0"/>
  <p:tag name="KSO_WM_BEAUTIFY_FLAG" val="#wm#"/>
  <p:tag name="KSO_WM_UNIT_TYPE" val="i"/>
  <p:tag name="KSO_WM_UNIT_ID" val="custom160564_29*i*4"/>
  <p:tag name="KSO_WM_TEMPLATE_CATEGORY" val="custom"/>
  <p:tag name="KSO_WM_TEMPLATE_INDEX" val="160564"/>
  <p:tag name="KSO_WM_UNIT_INDEX" val="4"/>
</p:tagLst>
</file>

<file path=ppt/tags/tag123.xml><?xml version="1.0" encoding="utf-8"?>
<p:tagLst xmlns:p="http://schemas.openxmlformats.org/presentationml/2006/main">
  <p:tag name="MH" val="20150923151546"/>
  <p:tag name="MH_LIBRARY" val="GRAPHIC"/>
  <p:tag name="KSO_WM_TEMPLATE_CATEGORY" val="custom"/>
  <p:tag name="KSO_WM_TEMPLATE_INDEX" val="160564"/>
  <p:tag name="KSO_WM_TAG_VERSION" val="1.0"/>
  <p:tag name="KSO_WM_SLIDE_ID" val="custom160564_29"/>
  <p:tag name="KSO_WM_SLIDE_INDEX" val="29"/>
  <p:tag name="KSO_WM_SLIDE_ITEM_CNT" val="0"/>
  <p:tag name="KSO_WM_SLIDE_TYPE" val="endPage"/>
  <p:tag name="KSO_WM_BEAUTIFY_FLAG" val="#wm#"/>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5"/>
  <p:tag name="KSO_WM_UNIT_TYPE" val="l_i"/>
  <p:tag name="KSO_WM_UNIT_INDEX" val="1_9"/>
  <p:tag name="KSO_WM_UNIT_ID" val="custom160564_11*l_i*1_9"/>
  <p:tag name="KSO_WM_UNIT_CLEAR" val="1"/>
  <p:tag name="KSO_WM_UNIT_LAYERLEVEL" val="1_1"/>
  <p:tag name="KSO_WM_DIAGRAM_GROUP_CODE" val="l1-1"/>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5"/>
  <p:tag name="KSO_WM_UNIT_TYPE" val="l_h_f"/>
  <p:tag name="KSO_WM_UNIT_INDEX" val="1_5_1"/>
  <p:tag name="KSO_WM_UNIT_ID" val="custom160564_11*l_h_f*1_5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10"/>
  <p:tag name="KSO_WM_UNIT_ID" val="custom160564_11*l_i*1_10"/>
  <p:tag name="KSO_WM_UNIT_CLEAR" val="1"/>
  <p:tag name="KSO_WM_UNIT_LAYERLEVEL" val="1_1"/>
  <p:tag name="KSO_WM_DIAGRAM_GROUP_CODE" val="l1-1"/>
</p:tagLst>
</file>

<file path=ppt/tags/tag16.xml><?xml version="1.0" encoding="utf-8"?>
<p:tagLst xmlns:p="http://schemas.openxmlformats.org/presentationml/2006/main">
  <p:tag name="KSO_WM_TAG_VERSION" val="1.0"/>
  <p:tag name="KSO_WM_BEAUTIFY_FLAG" val="#wm#"/>
  <p:tag name="KSO_WM_UNIT_TYPE" val="i"/>
  <p:tag name="KSO_WM_UNIT_ID" val="custom160564_11*i*7"/>
  <p:tag name="KSO_WM_TEMPLATE_CATEGORY" val="custom"/>
  <p:tag name="KSO_WM_TEMPLATE_INDEX" val="160564"/>
  <p:tag name="KSO_WM_UNIT_INDEX" val="7"/>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1"/>
  <p:tag name="KSO_WM_UNIT_TYPE" val="l_i"/>
  <p:tag name="KSO_WM_UNIT_INDEX" val="1_1"/>
  <p:tag name="KSO_WM_UNIT_ID" val="custom160564_11*l_i*1_1"/>
  <p:tag name="KSO_WM_UNIT_CLEAR" val="1"/>
  <p:tag name="KSO_WM_UNIT_LAYERLEVEL" val="1_1"/>
  <p:tag name="KSO_WM_DIAGRAM_GROUP_CODE" val="l1-1"/>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1"/>
  <p:tag name="KSO_WM_UNIT_TYPE" val="l_h_f"/>
  <p:tag name="KSO_WM_UNIT_INDEX" val="1_1_1"/>
  <p:tag name="KSO_WM_UNIT_ID" val="custom160564_11*l_h_f*1_1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2"/>
  <p:tag name="KSO_WM_UNIT_ID" val="custom160564_11*l_i*1_2"/>
  <p:tag name="KSO_WM_UNIT_CLEAR" val="1"/>
  <p:tag name="KSO_WM_UNIT_LAYERLEVEL" val="1_1"/>
  <p:tag name="KSO_WM_DIAGRAM_GROUP_CODE" val="l1-1"/>
</p:tagLst>
</file>

<file path=ppt/tags/tag2.xml><?xml version="1.0" encoding="utf-8"?>
<p:tagLst xmlns:p="http://schemas.openxmlformats.org/presentationml/2006/main">
  <p:tag name="MH" val="20150923145622"/>
  <p:tag name="MH_LIBRARY" val="GRAPHIC"/>
  <p:tag name="MH_ORDER" val="Straight Connector 13"/>
</p:tagLst>
</file>

<file path=ppt/tags/tag20.xml><?xml version="1.0" encoding="utf-8"?>
<p:tagLst xmlns:p="http://schemas.openxmlformats.org/presentationml/2006/main">
  <p:tag name="KSO_WM_TAG_VERSION" val="1.0"/>
  <p:tag name="KSO_WM_BEAUTIFY_FLAG" val="#wm#"/>
  <p:tag name="KSO_WM_UNIT_TYPE" val="i"/>
  <p:tag name="KSO_WM_UNIT_ID" val="custom160564_11*i*14"/>
  <p:tag name="KSO_WM_TEMPLATE_CATEGORY" val="custom"/>
  <p:tag name="KSO_WM_TEMPLATE_INDEX" val="160564"/>
  <p:tag name="KSO_WM_UNIT_INDEX" val="14"/>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2"/>
  <p:tag name="KSO_WM_UNIT_TYPE" val="l_i"/>
  <p:tag name="KSO_WM_UNIT_INDEX" val="1_3"/>
  <p:tag name="KSO_WM_UNIT_ID" val="custom160564_11*l_i*1_3"/>
  <p:tag name="KSO_WM_UNIT_CLEAR" val="1"/>
  <p:tag name="KSO_WM_UNIT_LAYERLEVEL" val="1_1"/>
  <p:tag name="KSO_WM_DIAGRAM_GROUP_CODE" val="l1-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2"/>
  <p:tag name="KSO_WM_UNIT_TYPE" val="l_h_f"/>
  <p:tag name="KSO_WM_UNIT_INDEX" val="1_2_1"/>
  <p:tag name="KSO_WM_UNIT_ID" val="custom160564_11*l_h_f*1_2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4"/>
  <p:tag name="KSO_WM_UNIT_ID" val="custom160564_11*l_i*1_4"/>
  <p:tag name="KSO_WM_UNIT_CLEAR" val="1"/>
  <p:tag name="KSO_WM_UNIT_LAYERLEVEL" val="1_1"/>
  <p:tag name="KSO_WM_DIAGRAM_GROUP_CODE" val="l1-1"/>
</p:tagLst>
</file>

<file path=ppt/tags/tag24.xml><?xml version="1.0" encoding="utf-8"?>
<p:tagLst xmlns:p="http://schemas.openxmlformats.org/presentationml/2006/main">
  <p:tag name="KSO_WM_TAG_VERSION" val="1.0"/>
  <p:tag name="KSO_WM_BEAUTIFY_FLAG" val="#wm#"/>
  <p:tag name="KSO_WM_UNIT_TYPE" val="i"/>
  <p:tag name="KSO_WM_UNIT_ID" val="custom160564_11*i*21"/>
  <p:tag name="KSO_WM_TEMPLATE_CATEGORY" val="custom"/>
  <p:tag name="KSO_WM_TEMPLATE_INDEX" val="160564"/>
  <p:tag name="KSO_WM_UNIT_INDEX" val="21"/>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3"/>
  <p:tag name="KSO_WM_UNIT_TYPE" val="l_i"/>
  <p:tag name="KSO_WM_UNIT_INDEX" val="1_5"/>
  <p:tag name="KSO_WM_UNIT_ID" val="custom160564_11*l_i*1_5"/>
  <p:tag name="KSO_WM_UNIT_CLEAR" val="1"/>
  <p:tag name="KSO_WM_UNIT_LAYERLEVEL" val="1_1"/>
  <p:tag name="KSO_WM_DIAGRAM_GROUP_CODE" val="l1-1"/>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3"/>
  <p:tag name="KSO_WM_UNIT_TYPE" val="l_h_f"/>
  <p:tag name="KSO_WM_UNIT_INDEX" val="1_3_1"/>
  <p:tag name="KSO_WM_UNIT_ID" val="custom160564_11*l_h_f*1_3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6"/>
  <p:tag name="KSO_WM_UNIT_ID" val="custom160564_11*l_i*1_6"/>
  <p:tag name="KSO_WM_UNIT_CLEAR" val="1"/>
  <p:tag name="KSO_WM_UNIT_LAYERLEVEL" val="1_1"/>
  <p:tag name="KSO_WM_DIAGRAM_GROUP_CODE" val="l1-1"/>
</p:tagLst>
</file>

<file path=ppt/tags/tag28.xml><?xml version="1.0" encoding="utf-8"?>
<p:tagLst xmlns:p="http://schemas.openxmlformats.org/presentationml/2006/main">
  <p:tag name="KSO_WM_TAG_VERSION" val="1.0"/>
  <p:tag name="KSO_WM_BEAUTIFY_FLAG" val="#wm#"/>
  <p:tag name="KSO_WM_UNIT_TYPE" val="i"/>
  <p:tag name="KSO_WM_UNIT_ID" val="custom160564_11*i*28"/>
  <p:tag name="KSO_WM_TEMPLATE_CATEGORY" val="custom"/>
  <p:tag name="KSO_WM_TEMPLATE_INDEX" val="160564"/>
  <p:tag name="KSO_WM_UNIT_INDEX" val="28"/>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4"/>
  <p:tag name="KSO_WM_UNIT_TYPE" val="l_i"/>
  <p:tag name="KSO_WM_UNIT_INDEX" val="1_7"/>
  <p:tag name="KSO_WM_UNIT_ID" val="custom160564_11*l_i*1_7"/>
  <p:tag name="KSO_WM_UNIT_CLEAR" val="1"/>
  <p:tag name="KSO_WM_UNIT_LAYERLEVEL" val="1_1"/>
  <p:tag name="KSO_WM_DIAGRAM_GROUP_CODE" val="l1-1"/>
</p:tagLst>
</file>

<file path=ppt/tags/tag3.xml><?xml version="1.0" encoding="utf-8"?>
<p:tagLst xmlns:p="http://schemas.openxmlformats.org/presentationml/2006/main">
  <p:tag name="KSO_WM_TAG_VERSION" val="1.0"/>
  <p:tag name="KSO_WM_TEMPLATE_CATEGORY" val="custom"/>
  <p:tag name="KSO_WM_TEMPLATE_INDEX" val="160564"/>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4"/>
  <p:tag name="KSO_WM_UNIT_TYPE" val="l_h_f"/>
  <p:tag name="KSO_WM_UNIT_INDEX" val="1_4_1"/>
  <p:tag name="KSO_WM_UNIT_ID" val="custom160564_11*l_h_f*1_4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8"/>
  <p:tag name="KSO_WM_UNIT_ID" val="custom160564_11*l_i*1_8"/>
  <p:tag name="KSO_WM_UNIT_CLEAR" val="1"/>
  <p:tag name="KSO_WM_UNIT_LAYERLEVEL" val="1_1"/>
  <p:tag name="KSO_WM_DIAGRAM_GROUP_CODE" val="l1-1"/>
</p:tagLst>
</file>

<file path=ppt/tags/tag32.xml><?xml version="1.0" encoding="utf-8"?>
<p:tagLst xmlns:p="http://schemas.openxmlformats.org/presentationml/2006/main">
  <p:tag name="KSO_WM_TAG_VERSION" val="1.0"/>
  <p:tag name="KSO_WM_BEAUTIFY_FLAG" val="#wm#"/>
  <p:tag name="KSO_WM_UNIT_TYPE" val="i"/>
  <p:tag name="KSO_WM_UNIT_ID" val="custom160564_11*i*35"/>
  <p:tag name="KSO_WM_TEMPLATE_CATEGORY" val="custom"/>
  <p:tag name="KSO_WM_TEMPLATE_INDEX" val="160564"/>
  <p:tag name="KSO_WM_UNIT_INDEX" val="35"/>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6"/>
  <p:tag name="KSO_WM_UNIT_TYPE" val="l_i"/>
  <p:tag name="KSO_WM_UNIT_INDEX" val="1_11"/>
  <p:tag name="KSO_WM_UNIT_ID" val="custom160564_11*l_i*1_11"/>
  <p:tag name="KSO_WM_UNIT_CLEAR" val="1"/>
  <p:tag name="KSO_WM_UNIT_LAYERLEVEL" val="1_1"/>
  <p:tag name="KSO_WM_DIAGRAM_GROUP_CODE" val="l1-1"/>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6"/>
  <p:tag name="KSO_WM_UNIT_TYPE" val="l_h_f"/>
  <p:tag name="KSO_WM_UNIT_INDEX" val="1_6_1"/>
  <p:tag name="KSO_WM_UNIT_ID" val="custom160564_11*l_h_f*1_6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12"/>
  <p:tag name="KSO_WM_UNIT_ID" val="custom160564_11*l_i*1_12"/>
  <p:tag name="KSO_WM_UNIT_CLEAR" val="1"/>
  <p:tag name="KSO_WM_UNIT_LAYERLEVEL" val="1_1"/>
  <p:tag name="KSO_WM_DIAGRAM_GROUP_CODE" val="l1-1"/>
</p:tagLst>
</file>

<file path=ppt/tags/tag36.xml><?xml version="1.0" encoding="utf-8"?>
<p:tagLst xmlns:p="http://schemas.openxmlformats.org/presentationml/2006/main">
  <p:tag name="MH" val="20150923145210"/>
  <p:tag name="MH_LIBRARY" val="CONTENTS"/>
  <p:tag name="MH_TYPE" val="OTHERS"/>
  <p:tag name="ID" val="553526"/>
  <p:tag name="KSO_WM_TAG_VERSION" val="1.0"/>
  <p:tag name="KSO_WM_BEAUTIFY_FLAG" val="#wm#"/>
  <p:tag name="KSO_WM_UNIT_TYPE" val="i"/>
  <p:tag name="KSO_WM_UNIT_ID" val="custom160564_11*i*42"/>
  <p:tag name="KSO_WM_TEMPLATE_CATEGORY" val="custom"/>
  <p:tag name="KSO_WM_TEMPLATE_INDEX" val="160564"/>
  <p:tag name="KSO_WM_UNIT_INDEX" val="42"/>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a"/>
  <p:tag name="KSO_WM_UNIT_INDEX" val="1"/>
  <p:tag name="KSO_WM_UNIT_ID" val="custom160564_11*a*1"/>
  <p:tag name="KSO_WM_UNIT_CLEAR" val="1"/>
  <p:tag name="KSO_WM_UNIT_LAYERLEVEL" val="1"/>
  <p:tag name="KSO_WM_UNIT_ISCONTENTSTITLE" val="1"/>
  <p:tag name="KSO_WM_UNIT_VALUE" val="5"/>
  <p:tag name="KSO_WM_UNIT_HIGHLIGHT" val="0"/>
  <p:tag name="KSO_WM_UNIT_COMPATIBLE" val="0"/>
  <p:tag name="KSO_WM_UNIT_BIND_DECORATION_IDS" val="custom160564_11*i*42"/>
  <p:tag name="KSO_WM_UNIT_PRESET_TEXT" val="目录"/>
</p:tagLst>
</file>

<file path=ppt/tags/tag38.xml><?xml version="1.0" encoding="utf-8"?>
<p:tagLst xmlns:p="http://schemas.openxmlformats.org/presentationml/2006/main">
  <p:tag name="KSO_WM_TAG_VERSION" val="1.0"/>
  <p:tag name="KSO_WM_BEAUTIFY_FLAG" val="#wm#"/>
  <p:tag name="KSO_WM_UNIT_TYPE" val="i"/>
  <p:tag name="KSO_WM_UNIT_ID" val="custom160564_11*i*7"/>
  <p:tag name="KSO_WM_TEMPLATE_CATEGORY" val="custom"/>
  <p:tag name="KSO_WM_TEMPLATE_INDEX" val="160564"/>
  <p:tag name="KSO_WM_UNIT_INDEX" val="7"/>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1"/>
  <p:tag name="KSO_WM_UNIT_TYPE" val="l_i"/>
  <p:tag name="KSO_WM_UNIT_INDEX" val="1_1"/>
  <p:tag name="KSO_WM_UNIT_ID" val="custom160564_11*l_i*1_1"/>
  <p:tag name="KSO_WM_UNIT_CLEAR" val="1"/>
  <p:tag name="KSO_WM_UNIT_LAYERLEVEL" val="1_1"/>
  <p:tag name="KSO_WM_DIAGRAM_GROUP_CODE" val="l1-1"/>
</p:tagLst>
</file>

<file path=ppt/tags/tag4.xml><?xml version="1.0" encoding="utf-8"?>
<p:tagLst xmlns:p="http://schemas.openxmlformats.org/presentationml/2006/main">
  <p:tag name="KSO_WM_TAG_VERSION" val="1.0"/>
  <p:tag name="KSO_WM_TEMPLATE_CATEGORY" val="custom"/>
  <p:tag name="KSO_WM_TEMPLATE_INDEX" val="160564"/>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1"/>
  <p:tag name="KSO_WM_UNIT_TYPE" val="l_h_f"/>
  <p:tag name="KSO_WM_UNIT_INDEX" val="1_1_1"/>
  <p:tag name="KSO_WM_UNIT_ID" val="custom160564_11*l_h_f*1_1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2"/>
  <p:tag name="KSO_WM_UNIT_ID" val="custom160564_11*l_i*1_2"/>
  <p:tag name="KSO_WM_UNIT_CLEAR" val="1"/>
  <p:tag name="KSO_WM_UNIT_LAYERLEVEL" val="1_1"/>
  <p:tag name="KSO_WM_DIAGRAM_GROUP_CODE" val="l1-1"/>
</p:tagLst>
</file>

<file path=ppt/tags/tag42.xml><?xml version="1.0" encoding="utf-8"?>
<p:tagLst xmlns:p="http://schemas.openxmlformats.org/presentationml/2006/main">
  <p:tag name="KSO_WM_TAG_VERSION" val="1.0"/>
  <p:tag name="KSO_WM_BEAUTIFY_FLAG" val="#wm#"/>
  <p:tag name="KSO_WM_UNIT_TYPE" val="i"/>
  <p:tag name="KSO_WM_UNIT_ID" val="custom160564_11*i*7"/>
  <p:tag name="KSO_WM_TEMPLATE_CATEGORY" val="custom"/>
  <p:tag name="KSO_WM_TEMPLATE_INDEX" val="160564"/>
  <p:tag name="KSO_WM_UNIT_INDEX" val="7"/>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1"/>
  <p:tag name="KSO_WM_UNIT_TYPE" val="l_i"/>
  <p:tag name="KSO_WM_UNIT_INDEX" val="1_1"/>
  <p:tag name="KSO_WM_UNIT_ID" val="custom160564_11*l_i*1_1"/>
  <p:tag name="KSO_WM_UNIT_CLEAR" val="1"/>
  <p:tag name="KSO_WM_UNIT_LAYERLEVEL" val="1_1"/>
  <p:tag name="KSO_WM_DIAGRAM_GROUP_CODE" val="l1-1"/>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1"/>
  <p:tag name="KSO_WM_UNIT_TYPE" val="l_h_f"/>
  <p:tag name="KSO_WM_UNIT_INDEX" val="1_1_1"/>
  <p:tag name="KSO_WM_UNIT_ID" val="custom160564_11*l_h_f*1_1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2"/>
  <p:tag name="KSO_WM_UNIT_ID" val="custom160564_11*l_i*1_2"/>
  <p:tag name="KSO_WM_UNIT_CLEAR" val="1"/>
  <p:tag name="KSO_WM_UNIT_LAYERLEVEL" val="1_1"/>
  <p:tag name="KSO_WM_DIAGRAM_GROUP_CODE" val="l1-1"/>
</p:tagLst>
</file>

<file path=ppt/tags/tag46.xml><?xml version="1.0" encoding="utf-8"?>
<p:tagLst xmlns:p="http://schemas.openxmlformats.org/presentationml/2006/main">
  <p:tag name="MH" val="20150923145210"/>
  <p:tag name="MH_LIBRARY" val="CONTENTS"/>
  <p:tag name="MH_AUTOCOLOR" val="TRUE"/>
  <p:tag name="MH_TYPE" val="CONTENTS"/>
  <p:tag name="ID" val="553526"/>
  <p:tag name="KSO_WM_TEMPLATE_CATEGORY" val="custom"/>
  <p:tag name="KSO_WM_TEMPLATE_INDEX" val="160564"/>
  <p:tag name="KSO_WM_TAG_VERSION" val="1.0"/>
  <p:tag name="KSO_WM_SLIDE_ID" val="custom160564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49.xml><?xml version="1.0" encoding="utf-8"?>
<p:tagLst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p="http://schemas.openxmlformats.org/presentationml/2006/main">
  <p:tag name="KSO_WM_BEAUTIFY_FLAG" val="#wm#"/>
  <p:tag name="KSO_WM_TEMPLATE_CATEGORY" val="custom"/>
  <p:tag name="KSO_WM_TEMPLATE_INDEX" val="160564"/>
</p:tagLst>
</file>

<file path=ppt/tags/tag51.xml><?xml version="1.0" encoding="utf-8"?>
<p:tagLst xmlns:p="http://schemas.openxmlformats.org/presentationml/2006/main">
  <p:tag name="KSO_WM_BEAUTIFY_FLAG" val="#wm#"/>
  <p:tag name="KSO_WM_TEMPLATE_CATEGORY" val="custom"/>
  <p:tag name="KSO_WM_TEMPLATE_INDEX" val="160564"/>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PageTitle"/>
  <p:tag name="MH_ORDER" val="PageTitle"/>
  <p:tag name="KSO_WM_UNIT_TYPE" val="a"/>
  <p:tag name="KSO_WM_UNIT_INDEX" val="1"/>
  <p:tag name="KSO_WM_UNIT_ID" val="custom160564_1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3.xml><?xml version="1.0" encoding="utf-8"?>
<p:tagLst xmlns:p="http://schemas.openxmlformats.org/presentationml/2006/main">
  <p:tag name="MH_TYPE" val="#NeiR#"/>
  <p:tag name="MH_NUMBER" val="4"/>
  <p:tag name="MH_CATEGORY" val="#BingLLB#"/>
  <p:tag name="MH_LAYOUT" val="SubTitle"/>
  <p:tag name="MH" val="20150923145735"/>
  <p:tag name="MH_LIBRARY" val="GRAPHIC"/>
  <p:tag name="KSO_WM_TEMPLATE_CATEGORY" val="custom"/>
  <p:tag name="KSO_WM_TEMPLATE_INDEX" val="160564"/>
  <p:tag name="KSO_WM_TAG_VERSION" val="1.0"/>
  <p:tag name="KSO_WM_SLIDE_ID" val="custom160564_13"/>
  <p:tag name="KSO_WM_SLIDE_INDEX" val="13"/>
  <p:tag name="KSO_WM_SLIDE_ITEM_CNT" val="1"/>
  <p:tag name="KSO_WM_SLIDE_LAYOUT" val="a_l"/>
  <p:tag name="KSO_WM_SLIDE_LAYOUT_CNT" val="1_1"/>
  <p:tag name="KSO_WM_SLIDE_TYPE" val="text"/>
  <p:tag name="KSO_WM_BEAUTIFY_FLAG" val="#wm#"/>
  <p:tag name="KSO_WM_SLIDE_POSITION" val="296*272"/>
  <p:tag name="KSO_WM_SLIDE_SIZE" val="368*56"/>
  <p:tag name="KSO_WM_DIAGRAM_GROUP_CODE" val="l1-2"/>
</p:tagLst>
</file>

<file path=ppt/tags/tag54.xml><?xml version="1.0" encoding="utf-8"?>
<p:tagLst xmlns:p="http://schemas.openxmlformats.org/presentationml/2006/main">
  <p:tag name="KSO_WM_BEAUTIFY_FLAG" val="#wm#"/>
  <p:tag name="KSO_WM_TEMPLATE_CATEGORY" val="custom"/>
  <p:tag name="KSO_WM_TEMPLATE_INDEX" val="160564"/>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PageTitle"/>
  <p:tag name="MH_ORDER" val="PageTitle"/>
  <p:tag name="KSO_WM_UNIT_TYPE" val="a"/>
  <p:tag name="KSO_WM_UNIT_INDEX" val="1"/>
  <p:tag name="KSO_WM_UNIT_ID" val="custom160564_14*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6.xml><?xml version="1.0" encoding="utf-8"?>
<p:tagLst xmlns:p="http://schemas.openxmlformats.org/presentationml/2006/main">
  <p:tag name="MH_TYPE" val="#NeiR#"/>
  <p:tag name="MH_NUMBER" val="4"/>
  <p:tag name="MH_CATEGORY" val="#BingLLB#"/>
  <p:tag name="MH_LAYOUT" val="SubTitle"/>
  <p:tag name="MH" val="20150923145735"/>
  <p:tag name="MH_LIBRARY" val="GRAPHIC"/>
  <p:tag name="KSO_WM_TEMPLATE_CATEGORY" val="custom"/>
  <p:tag name="KSO_WM_TEMPLATE_INDEX" val="160564"/>
  <p:tag name="KSO_WM_TAG_VERSION" val="1.0"/>
  <p:tag name="KSO_WM_SLIDE_ID" val="custom160564_14"/>
  <p:tag name="KSO_WM_SLIDE_INDEX" val="14"/>
  <p:tag name="KSO_WM_SLIDE_ITEM_CNT" val="2"/>
  <p:tag name="KSO_WM_SLIDE_LAYOUT" val="a_l"/>
  <p:tag name="KSO_WM_SLIDE_LAYOUT_CNT" val="1_1"/>
  <p:tag name="KSO_WM_SLIDE_TYPE" val="text"/>
  <p:tag name="KSO_WM_BEAUTIFY_FLAG" val="#wm#"/>
  <p:tag name="KSO_WM_SLIDE_POSITION" val="128*207"/>
  <p:tag name="KSO_WM_SLIDE_SIZE" val="704*210"/>
  <p:tag name="KSO_WM_DIAGRAM_GROUP_CODE" val="l1-2"/>
</p:tagLst>
</file>

<file path=ppt/tags/tag57.xml><?xml version="1.0" encoding="utf-8"?>
<p:tagLst xmlns:p="http://schemas.openxmlformats.org/presentationml/2006/main">
  <p:tag name="KSO_WM_BEAUTIFY_FLAG" val="#wm#"/>
  <p:tag name="KSO_WM_TEMPLATE_CATEGORY" val="custom"/>
  <p:tag name="KSO_WM_TEMPLATE_INDEX" val="160564"/>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64"/>
  <p:tag name="KSO_WM_UNIT_TYPE" val="b"/>
  <p:tag name="KSO_WM_UNIT_INDEX" val="1"/>
  <p:tag name="KSO_WM_UNIT_ID" val="custom160564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61.xml><?xml version="1.0" encoding="utf-8"?>
<p:tagLst xmlns:p="http://schemas.openxmlformats.org/presentationml/2006/main">
  <p:tag name="KSO_WM_TAG_VERSION" val="1.0"/>
  <p:tag name="KSO_WM_BEAUTIFY_FLAG" val="#wm#"/>
  <p:tag name="KSO_WM_UNIT_TYPE" val="i"/>
  <p:tag name="KSO_WM_UNIT_ID" val="custom160564_19*i*0"/>
  <p:tag name="KSO_WM_TEMPLATE_CATEGORY" val="custom"/>
  <p:tag name="KSO_WM_TEMPLATE_INDEX" val="160564"/>
  <p:tag name="KSO_WM_UNIT_INDEX" val="0"/>
</p:tagLst>
</file>

<file path=ppt/tags/tag62.xml><?xml version="1.0" encoding="utf-8"?>
<p:tagLst xmlns:p="http://schemas.openxmlformats.org/presentationml/2006/main">
  <p:tag name="MH" val="20150923150227"/>
  <p:tag name="MH_LIBRARY" val="GRAPHIC"/>
  <p:tag name="MH_TYPE" val="Other"/>
  <p:tag name="MH_ORDER" val="1"/>
  <p:tag name="KSO_WM_TAG_VERSION" val="1.0"/>
  <p:tag name="KSO_WM_BEAUTIFY_FLAG" val="#wm#"/>
  <p:tag name="KSO_WM_UNIT_TYPE" val="i"/>
  <p:tag name="KSO_WM_UNIT_ID" val="custom160564_19*i*5"/>
  <p:tag name="KSO_WM_TEMPLATE_CATEGORY" val="custom"/>
  <p:tag name="KSO_WM_TEMPLATE_INDEX" val="160564"/>
  <p:tag name="KSO_WM_UNIT_INDEX" val="5"/>
</p:tagLst>
</file>

<file path=ppt/tags/tag63.xml><?xml version="1.0" encoding="utf-8"?>
<p:tagLst xmlns:p="http://schemas.openxmlformats.org/presentationml/2006/main">
  <p:tag name="MH" val="20150923150227"/>
  <p:tag name="MH_LIBRARY" val="GRAPHIC"/>
  <p:tag name="MH_TYPE" val="Other"/>
  <p:tag name="MH_ORDER" val="3"/>
  <p:tag name="KSO_WM_TAG_VERSION" val="1.0"/>
  <p:tag name="KSO_WM_BEAUTIFY_FLAG" val="#wm#"/>
  <p:tag name="KSO_WM_UNIT_TYPE" val="i"/>
  <p:tag name="KSO_WM_UNIT_ID" val="custom160564_19*i*6"/>
  <p:tag name="KSO_WM_TEMPLATE_CATEGORY" val="custom"/>
  <p:tag name="KSO_WM_TEMPLATE_INDEX" val="160564"/>
  <p:tag name="KSO_WM_UNIT_INDEX" val="6"/>
</p:tagLst>
</file>

<file path=ppt/tags/tag64.xml><?xml version="1.0" encoding="utf-8"?>
<p:tagLst xmlns:p="http://schemas.openxmlformats.org/presentationml/2006/main">
  <p:tag name="MH" val="20150923150227"/>
  <p:tag name="MH_LIBRARY" val="GRAPHIC"/>
  <p:tag name="MH_TYPE" val="Other"/>
  <p:tag name="MH_ORDER" val="4"/>
  <p:tag name="KSO_WM_TAG_VERSION" val="1.0"/>
  <p:tag name="KSO_WM_BEAUTIFY_FLAG" val="#wm#"/>
  <p:tag name="KSO_WM_UNIT_TYPE" val="i"/>
  <p:tag name="KSO_WM_UNIT_ID" val="custom160564_19*i*7"/>
  <p:tag name="KSO_WM_TEMPLATE_CATEGORY" val="custom"/>
  <p:tag name="KSO_WM_TEMPLATE_INDEX" val="160564"/>
  <p:tag name="KSO_WM_UNIT_INDEX" val="7"/>
</p:tagLst>
</file>

<file path=ppt/tags/tag65.xml><?xml version="1.0" encoding="utf-8"?>
<p:tagLst xmlns:p="http://schemas.openxmlformats.org/presentationml/2006/main">
  <p:tag name="MH" val="20150923150227"/>
  <p:tag name="MH_LIBRARY" val="GRAPHIC"/>
  <p:tag name="MH_TYPE" val="Other"/>
  <p:tag name="MH_ORDER" val="5"/>
  <p:tag name="KSO_WM_TAG_VERSION" val="1.0"/>
  <p:tag name="KSO_WM_BEAUTIFY_FLAG" val="#wm#"/>
  <p:tag name="KSO_WM_UNIT_TYPE" val="i"/>
  <p:tag name="KSO_WM_UNIT_ID" val="custom160564_19*i*8"/>
  <p:tag name="KSO_WM_TEMPLATE_CATEGORY" val="custom"/>
  <p:tag name="KSO_WM_TEMPLATE_INDEX" val="160564"/>
  <p:tag name="KSO_WM_UNIT_INDEX" val="8"/>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9*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564"/>
  <p:tag name="KSO_WM_UNIT_TYPE" val="f"/>
  <p:tag name="KSO_WM_UNIT_INDEX" val="1"/>
  <p:tag name="KSO_WM_UNIT_ID" val="custom160564_19*f*1"/>
  <p:tag name="KSO_WM_UNIT_CLEAR" val="1"/>
  <p:tag name="KSO_WM_UNIT_LAYERLEVEL" val="1"/>
  <p:tag name="KSO_WM_UNIT_VALUE" val="143"/>
  <p:tag name="KSO_WM_UNIT_HIGHLIGHT" val="0"/>
  <p:tag name="KSO_WM_UNIT_COMPATIBLE" val="0"/>
  <p:tag name="KSO_WM_UNIT_PRESET_TEXT_INDEX" val="5"/>
  <p:tag name="KSO_WM_UNIT_PRESET_TEXT_LEN" val="232"/>
</p:tagLst>
</file>

<file path=ppt/tags/tag68.xml><?xml version="1.0" encoding="utf-8"?>
<p:tagLst xmlns:p="http://schemas.openxmlformats.org/presentationml/2006/main">
  <p:tag name="MH_TYPE" val="#NeiR#"/>
  <p:tag name="MH_NUMBER" val="1"/>
  <p:tag name="MH_CATEGORY" val="#QiTTB#"/>
  <p:tag name="MH_LAYOUT" val="SubTitleText"/>
  <p:tag name="MH" val="20150923150227"/>
  <p:tag name="MH_LIBRARY" val="GRAPHIC"/>
  <p:tag name="KSO_WM_TEMPLATE_CATEGORY" val="custom"/>
  <p:tag name="KSO_WM_TEMPLATE_INDEX" val="160564"/>
  <p:tag name="KSO_WM_TAG_VERSION" val="1.0"/>
  <p:tag name="KSO_WM_SLIDE_ID" val="custom160564_19"/>
  <p:tag name="KSO_WM_SLIDE_INDEX" val="19"/>
  <p:tag name="KSO_WM_SLIDE_ITEM_CNT" val="1"/>
  <p:tag name="KSO_WM_SLIDE_LAYOUT" val="a_f"/>
  <p:tag name="KSO_WM_SLIDE_LAYOUT_CNT" val="1_1"/>
  <p:tag name="KSO_WM_SLIDE_TYPE" val="text"/>
  <p:tag name="KSO_WM_BEAUTIFY_FLAG" val="#wm#"/>
  <p:tag name="KSO_WM_SLIDE_POSITION" val="491*182"/>
  <p:tag name="KSO_WM_SLIDE_SIZE" val="342*304"/>
</p:tagLst>
</file>

<file path=ppt/tags/tag69.xml><?xml version="1.0" encoding="utf-8"?>
<p:tagLst xmlns:p="http://schemas.openxmlformats.org/presentationml/2006/main">
  <p:tag name="MH" val="20150923150227"/>
  <p:tag name="MH_LIBRARY" val="GRAPHIC"/>
  <p:tag name="MH_TYPE" val="Other"/>
  <p:tag name="MH_ORDER" val="1"/>
  <p:tag name="KSO_WM_TAG_VERSION" val="1.0"/>
  <p:tag name="KSO_WM_BEAUTIFY_FLAG" val="#wm#"/>
  <p:tag name="KSO_WM_UNIT_TYPE" val="i"/>
  <p:tag name="KSO_WM_UNIT_ID" val="custom160564_20*i*0"/>
  <p:tag name="KSO_WM_TEMPLATE_CATEGORY" val="custom"/>
  <p:tag name="KSO_WM_TEMPLATE_INDEX" val="160564"/>
  <p:tag name="KSO_WM_UNIT_INDEX" val="0"/>
</p:tagLst>
</file>

<file path=ppt/tags/tag7.xml><?xml version="1.0" encoding="utf-8"?>
<p:tagLst xmlns:p="http://schemas.openxmlformats.org/presentationml/2006/main">
  <p:tag name="KSO_WM_TEMPLATE_THUMBS_INDEX" val="1、4、5、8、12、16、19、25、27、28、29"/>
  <p:tag name="KSO_WM_TEMPLATE_CATEGORY" val="custom"/>
  <p:tag name="KSO_WM_TEMPLATE_INDEX" val="160564"/>
  <p:tag name="KSO_WM_TAG_VERSION" val="1.0"/>
  <p:tag name="KSO_WM_SLIDE_ID" val="custom160564_1"/>
  <p:tag name="KSO_WM_SLIDE_INDEX" val="1"/>
  <p:tag name="KSO_WM_SLIDE_ITEM_CNT" val="2"/>
  <p:tag name="KSO_WM_SLIDE_LAYOUT" val="a_b"/>
  <p:tag name="KSO_WM_SLIDE_LAYOUT_CNT" val="1_1"/>
  <p:tag name="KSO_WM_SLIDE_TYPE" val="title"/>
  <p:tag name="KSO_WM_BEAUTIFY_FLAG" val="#wm#"/>
</p:tagLst>
</file>

<file path=ppt/tags/tag70.xml><?xml version="1.0" encoding="utf-8"?>
<p:tagLst xmlns:p="http://schemas.openxmlformats.org/presentationml/2006/main">
  <p:tag name="MH" val="20150923150227"/>
  <p:tag name="MH_LIBRARY" val="GRAPHIC"/>
  <p:tag name="MH_TYPE" val="Other"/>
  <p:tag name="MH_ORDER" val="5"/>
  <p:tag name="KSO_WM_TAG_VERSION" val="1.0"/>
  <p:tag name="KSO_WM_BEAUTIFY_FLAG" val="#wm#"/>
  <p:tag name="KSO_WM_UNIT_TYPE" val="i"/>
  <p:tag name="KSO_WM_UNIT_ID" val="custom160564_20*i*1"/>
  <p:tag name="KSO_WM_TEMPLATE_CATEGORY" val="custom"/>
  <p:tag name="KSO_WM_TEMPLATE_INDEX" val="160564"/>
  <p:tag name="KSO_WM_UNIT_INDEX" val="1"/>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20*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2.xml><?xml version="1.0" encoding="utf-8"?>
<p:tagLst xmlns:p="http://schemas.openxmlformats.org/presentationml/2006/main">
  <p:tag name="MH" val="20150923150227"/>
  <p:tag name="MH_LIBRARY" val="GRAPHIC"/>
  <p:tag name="MH_TYPE" val="Other"/>
  <p:tag name="MH_ORDER" val="1"/>
  <p:tag name="KSO_WM_TAG_VERSION" val="1.0"/>
  <p:tag name="KSO_WM_BEAUTIFY_FLAG" val="#wm#"/>
  <p:tag name="KSO_WM_UNIT_TYPE" val="i"/>
  <p:tag name="KSO_WM_UNIT_ID" val="custom160564_20*i*5"/>
  <p:tag name="KSO_WM_TEMPLATE_CATEGORY" val="custom"/>
  <p:tag name="KSO_WM_TEMPLATE_INDEX" val="160564"/>
  <p:tag name="KSO_WM_UNIT_INDEX" val="5"/>
</p:tagLst>
</file>

<file path=ppt/tags/tag73.xml><?xml version="1.0" encoding="utf-8"?>
<p:tagLst xmlns:p="http://schemas.openxmlformats.org/presentationml/2006/main">
  <p:tag name="MH" val="20150923150227"/>
  <p:tag name="MH_LIBRARY" val="GRAPHIC"/>
  <p:tag name="MH_TYPE" val="Other"/>
  <p:tag name="MH_ORDER" val="5"/>
  <p:tag name="KSO_WM_TAG_VERSION" val="1.0"/>
  <p:tag name="KSO_WM_BEAUTIFY_FLAG" val="#wm#"/>
  <p:tag name="KSO_WM_UNIT_TYPE" val="i"/>
  <p:tag name="KSO_WM_UNIT_ID" val="custom160564_20*i*6"/>
  <p:tag name="KSO_WM_TEMPLATE_CATEGORY" val="custom"/>
  <p:tag name="KSO_WM_TEMPLATE_INDEX" val="160564"/>
  <p:tag name="KSO_WM_UNIT_INDEX" val="6"/>
</p:tagLst>
</file>

<file path=ppt/tags/tag74.xml><?xml version="1.0" encoding="utf-8"?>
<p:tagLst xmlns:p="http://schemas.openxmlformats.org/presentationml/2006/main">
  <p:tag name="MH_TYPE" val="#NeiR#"/>
  <p:tag name="MH_NUMBER" val="1"/>
  <p:tag name="MH_CATEGORY" val="#QiTTB#"/>
  <p:tag name="MH_LAYOUT" val="SubTitleText"/>
  <p:tag name="MH" val="20150923150227"/>
  <p:tag name="MH_LIBRARY" val="GRAPHIC"/>
  <p:tag name="KSO_WM_TEMPLATE_CATEGORY" val="custom"/>
  <p:tag name="KSO_WM_TEMPLATE_INDEX" val="160564"/>
  <p:tag name="KSO_WM_TAG_VERSION" val="1.0"/>
  <p:tag name="KSO_WM_SLIDE_ID" val="custom160564_20"/>
  <p:tag name="KSO_WM_SLIDE_INDEX" val="20"/>
  <p:tag name="KSO_WM_SLIDE_ITEM_CNT" val="2"/>
  <p:tag name="KSO_WM_SLIDE_LAYOUT" val="a_f"/>
  <p:tag name="KSO_WM_SLIDE_LAYOUT_CNT" val="1_2"/>
  <p:tag name="KSO_WM_SLIDE_TYPE" val="text"/>
  <p:tag name="KSO_WM_BEAUTIFY_FLAG" val="#wm#"/>
  <p:tag name="KSO_WM_SLIDE_POSITION" val="138*209"/>
  <p:tag name="KSO_WM_SLIDE_SIZE" val="698*263"/>
</p:tagLst>
</file>

<file path=ppt/tags/tag75.xml><?xml version="1.0" encoding="utf-8"?>
<p:tagLst xmlns:p="http://schemas.openxmlformats.org/presentationml/2006/main">
  <p:tag name="KSO_WM_BEAUTIFY_FLAG" val="#wm#"/>
  <p:tag name="KSO_WM_TEMPLATE_CATEGORY" val="custom"/>
  <p:tag name="KSO_WM_TEMPLATE_INDEX" val="160564"/>
</p:tagLst>
</file>

<file path=ppt/tags/tag76.xml><?xml version="1.0" encoding="utf-8"?>
<p:tagLst xmlns:p="http://schemas.openxmlformats.org/presentationml/2006/main">
  <p:tag name="KSO_WM_BEAUTIFY_FLAG" val="#wm#"/>
  <p:tag name="KSO_WM_TEMPLATE_CATEGORY" val="custom"/>
  <p:tag name="KSO_WM_TEMPLATE_INDEX" val="160564"/>
</p:tagLst>
</file>

<file path=ppt/tags/tag77.xml><?xml version="1.0" encoding="utf-8"?>
<p:tagLst xmlns:p="http://schemas.openxmlformats.org/presentationml/2006/main">
  <p:tag name="KSO_WM_BEAUTIFY_FLAG" val="#wm#"/>
  <p:tag name="KSO_WM_TEMPLATE_CATEGORY" val="custom"/>
  <p:tag name="KSO_WM_TEMPLATE_INDEX" val="160564"/>
</p:tagLst>
</file>

<file path=ppt/tags/tag78.xml><?xml version="1.0" encoding="utf-8"?>
<p:tagLst xmlns:p="http://schemas.openxmlformats.org/presentationml/2006/main">
  <p:tag name="KSO_WM_BEAUTIFY_FLAG" val="#wm#"/>
  <p:tag name="KSO_WM_TEMPLATE_CATEGORY" val="custom"/>
  <p:tag name="KSO_WM_TEMPLATE_INDEX" val="160564"/>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564"/>
  <p:tag name="KSO_WM_UNIT_TYPE" val="d"/>
  <p:tag name="KSO_WM_UNIT_INDEX" val="1"/>
  <p:tag name="KSO_WM_UNIT_ID" val="custom160564_5*d*1"/>
  <p:tag name="KSO_WM_UNIT_CLEAR" val="0"/>
  <p:tag name="KSO_WM_UNIT_LAYERLEVEL" val="1"/>
  <p:tag name="KSO_WM_UNIT_VALUE" val="1261*2521"/>
  <p:tag name="KSO_WM_UNIT_HIGHLIGHT" val="0"/>
  <p:tag name="KSO_WM_UNIT_COMPATIBLE" val="0"/>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81.xml><?xml version="1.0" encoding="utf-8"?>
<p:tagLst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82.xml><?xml version="1.0" encoding="utf-8"?>
<p:tagLst xmlns:p="http://schemas.openxmlformats.org/presentationml/2006/main">
  <p:tag name="KSO_WM_BEAUTIFY_FLAG" val="#wm#"/>
  <p:tag name="KSO_WM_TEMPLATE_CATEGORY" val="custom"/>
  <p:tag name="KSO_WM_TEMPLATE_INDEX" val="160564"/>
</p:tagLst>
</file>

<file path=ppt/tags/tag83.xml><?xml version="1.0" encoding="utf-8"?>
<p:tagLst xmlns:p="http://schemas.openxmlformats.org/presentationml/2006/main">
  <p:tag name="KSO_WM_BEAUTIFY_FLAG" val="#wm#"/>
  <p:tag name="KSO_WM_TEMPLATE_CATEGORY" val="custom"/>
  <p:tag name="KSO_WM_TEMPLATE_INDEX" val="160564"/>
</p:tagLst>
</file>

<file path=ppt/tags/tag84.xml><?xml version="1.0" encoding="utf-8"?>
<p:tagLst xmlns:p="http://schemas.openxmlformats.org/presentationml/2006/main">
  <p:tag name="KSO_WM_BEAUTIFY_FLAG" val="#wm#"/>
  <p:tag name="KSO_WM_TEMPLATE_CATEGORY" val="custom"/>
  <p:tag name="KSO_WM_TEMPLATE_INDEX" val="160564"/>
</p:tagLst>
</file>

<file path=ppt/tags/tag85.xml><?xml version="1.0" encoding="utf-8"?>
<p:tagLst xmlns:p="http://schemas.openxmlformats.org/presentationml/2006/main">
  <p:tag name="KSO_WM_BEAUTIFY_FLAG" val="#wm#"/>
  <p:tag name="KSO_WM_TEMPLATE_CATEGORY" val="custom"/>
  <p:tag name="KSO_WM_TEMPLATE_INDEX" val="160564"/>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88.xml><?xml version="1.0" encoding="utf-8"?>
<p:tagLst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89.xml><?xml version="1.0" encoding="utf-8"?>
<p:tagLst xmlns:p="http://schemas.openxmlformats.org/presentationml/2006/main">
  <p:tag name="KSO_WM_BEAUTIFY_FLAG" val="#wm#"/>
  <p:tag name="KSO_WM_TEMPLATE_CATEGORY" val="custom"/>
  <p:tag name="KSO_WM_TEMPLATE_INDEX" val="160564"/>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90.xml><?xml version="1.0" encoding="utf-8"?>
<p:tagLst xmlns:p="http://schemas.openxmlformats.org/presentationml/2006/main">
  <p:tag name="KSO_WM_BEAUTIFY_FLAG" val="#wm#"/>
  <p:tag name="KSO_WM_TEMPLATE_CATEGORY" val="custom"/>
  <p:tag name="KSO_WM_TEMPLATE_INDEX" val="160564"/>
</p:tagLst>
</file>

<file path=ppt/tags/tag91.xml><?xml version="1.0" encoding="utf-8"?>
<p:tagLst xmlns:p="http://schemas.openxmlformats.org/presentationml/2006/main">
  <p:tag name="KSO_WM_BEAUTIFY_FLAG" val="#wm#"/>
  <p:tag name="KSO_WM_TEMPLATE_CATEGORY" val="custom"/>
  <p:tag name="KSO_WM_TEMPLATE_INDEX" val="160564"/>
</p:tagLst>
</file>

<file path=ppt/tags/tag92.xml><?xml version="1.0" encoding="utf-8"?>
<p:tagLst xmlns:p="http://schemas.openxmlformats.org/presentationml/2006/main">
  <p:tag name="KSO_WM_BEAUTIFY_FLAG" val="#wm#"/>
  <p:tag name="KSO_WM_TEMPLATE_CATEGORY" val="custom"/>
  <p:tag name="KSO_WM_TEMPLATE_INDEX" val="160564"/>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94.xml><?xml version="1.0" encoding="utf-8"?>
<p:tagLst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95.xml><?xml version="1.0" encoding="utf-8"?>
<p:tagLst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96.xml><?xml version="1.0" encoding="utf-8"?>
<p:tagLst xmlns:p="http://schemas.openxmlformats.org/presentationml/2006/main">
  <p:tag name="KSO_WM_BEAUTIFY_FLAG" val="#wm#"/>
  <p:tag name="KSO_WM_TEMPLATE_CATEGORY" val="custom"/>
  <p:tag name="KSO_WM_TEMPLATE_INDEX" val="160564"/>
</p:tagLst>
</file>

<file path=ppt/tags/tag97.xml><?xml version="1.0" encoding="utf-8"?>
<p:tagLst xmlns:p="http://schemas.openxmlformats.org/presentationml/2006/main">
  <p:tag name="KSO_WM_BEAUTIFY_FLAG" val="#wm#"/>
  <p:tag name="KSO_WM_TEMPLATE_CATEGORY" val="custom"/>
  <p:tag name="KSO_WM_TEMPLATE_INDEX" val="160564"/>
</p:tagLst>
</file>

<file path=ppt/tags/tag98.xml><?xml version="1.0" encoding="utf-8"?>
<p:tagLst xmlns:p="http://schemas.openxmlformats.org/presentationml/2006/main">
  <p:tag name="KSO_WM_BEAUTIFY_FLAG" val="#wm#"/>
  <p:tag name="KSO_WM_TEMPLATE_CATEGORY" val="custom"/>
  <p:tag name="KSO_WM_TEMPLATE_INDEX" val="160564"/>
</p:tagLst>
</file>

<file path=ppt/tags/tag99.xml><?xml version="1.0" encoding="utf-8"?>
<p:tagLst xmlns:p="http://schemas.openxmlformats.org/presentationml/2006/main">
  <p:tag name="KSO_WM_BEAUTIFY_FLAG" val="#wm#"/>
  <p:tag name="KSO_WM_TEMPLATE_CATEGORY" val="custom"/>
  <p:tag name="KSO_WM_TEMPLATE_INDEX" val="160564"/>
</p:tagLst>
</file>

<file path=ppt/theme/theme1.xml><?xml version="1.0" encoding="utf-8"?>
<a:theme xmlns:a="http://schemas.openxmlformats.org/drawingml/2006/main" name="A000120140530A99PPBG">
  <a:themeElements>
    <a:clrScheme name="160564">
      <a:dk1>
        <a:srgbClr val="2F2F2F"/>
      </a:dk1>
      <a:lt1>
        <a:srgbClr val="F7F7F7"/>
      </a:lt1>
      <a:dk2>
        <a:srgbClr val="FFFFFF"/>
      </a:dk2>
      <a:lt2>
        <a:srgbClr val="5F5F5F"/>
      </a:lt2>
      <a:accent1>
        <a:srgbClr val="00BE9C"/>
      </a:accent1>
      <a:accent2>
        <a:srgbClr val="EC9126"/>
      </a:accent2>
      <a:accent3>
        <a:srgbClr val="CFBA21"/>
      </a:accent3>
      <a:accent4>
        <a:srgbClr val="00B0F0"/>
      </a:accent4>
      <a:accent5>
        <a:srgbClr val="009A79"/>
      </a:accent5>
      <a:accent6>
        <a:srgbClr val="AFB2B4"/>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160564">
    <a:dk1>
      <a:srgbClr val="2F2F2F"/>
    </a:dk1>
    <a:lt1>
      <a:srgbClr val="F7F7F7"/>
    </a:lt1>
    <a:dk2>
      <a:srgbClr val="FFFFFF"/>
    </a:dk2>
    <a:lt2>
      <a:srgbClr val="5F5F5F"/>
    </a:lt2>
    <a:accent1>
      <a:srgbClr val="00BE9C"/>
    </a:accent1>
    <a:accent2>
      <a:srgbClr val="EC9126"/>
    </a:accent2>
    <a:accent3>
      <a:srgbClr val="CFBA21"/>
    </a:accent3>
    <a:accent4>
      <a:srgbClr val="00B0F0"/>
    </a:accent4>
    <a:accent5>
      <a:srgbClr val="009A79"/>
    </a:accent5>
    <a:accent6>
      <a:srgbClr val="AFB2B4"/>
    </a:accent6>
    <a:hlink>
      <a:srgbClr val="00B0F0"/>
    </a:hlink>
    <a:folHlink>
      <a:srgbClr val="AFB2B4"/>
    </a:folHlink>
  </a:clr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2478</Words>
  <Application>WPS 演示</Application>
  <PresentationFormat>自定义</PresentationFormat>
  <Paragraphs>285</Paragraphs>
  <Slides>43</Slides>
  <Notes>17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39</vt:i4>
      </vt:variant>
      <vt:variant>
        <vt:lpstr>幻灯片标题</vt:lpstr>
      </vt:variant>
      <vt:variant>
        <vt:i4>43</vt:i4>
      </vt:variant>
    </vt:vector>
  </HeadingPairs>
  <TitlesOfParts>
    <vt:vector size="95" baseType="lpstr">
      <vt:lpstr>Arial</vt:lpstr>
      <vt:lpstr>宋体</vt:lpstr>
      <vt:lpstr>Wingdings</vt:lpstr>
      <vt:lpstr>黑体</vt:lpstr>
      <vt:lpstr>Wingdings 3</vt:lpstr>
      <vt:lpstr>冬青黑体简体中文 W6</vt:lpstr>
      <vt:lpstr>Calibri</vt:lpstr>
      <vt:lpstr>Arial Narrow</vt:lpstr>
      <vt:lpstr>微软雅黑</vt:lpstr>
      <vt:lpstr>Arial Unicode MS</vt:lpstr>
      <vt:lpstr>方正中倩_GBK</vt:lpstr>
      <vt:lpstr>Segoe Print</vt:lpstr>
      <vt:lpstr>A000120140530A99PPBG</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UML基础：图的详解</vt:lpstr>
      <vt:lpstr>PowerPoint 演示文稿</vt:lpstr>
      <vt:lpstr>PowerPoint 演示文稿</vt:lpstr>
      <vt:lpstr>用例图 USE CASE DIAGRAM</vt:lpstr>
      <vt:lpstr>用例图的概述</vt:lpstr>
      <vt:lpstr>用例图的主要作用</vt:lpstr>
      <vt:lpstr>PowerPoint 演示文稿</vt:lpstr>
      <vt:lpstr>问题一：如何确定系统的参与者？</vt:lpstr>
      <vt:lpstr>PowerPoint 演示文稿</vt:lpstr>
      <vt:lpstr>软件工程系列课程教学辅助网站用例图</vt:lpstr>
      <vt:lpstr>类图 CLASS DIAGRAM</vt:lpstr>
      <vt:lpstr>类图的概述</vt:lpstr>
      <vt:lpstr>类图的创建和名词解释</vt:lpstr>
      <vt:lpstr>类图的创建和名词解释</vt:lpstr>
      <vt:lpstr>ATM系统中取款用例的类图</vt:lpstr>
      <vt:lpstr>软件工程系列课程教学辅助网站类图</vt:lpstr>
      <vt:lpstr>问题二：类与用例的区别。</vt:lpstr>
      <vt:lpstr>状态图 STATECHART DIAGRAM</vt:lpstr>
      <vt:lpstr>状态图概述</vt:lpstr>
      <vt:lpstr>状态图的创建和名词解释</vt:lpstr>
      <vt:lpstr>培训班状态图</vt:lpstr>
      <vt:lpstr>软件工程系列课程教学辅助网站状态图</vt:lpstr>
      <vt:lpstr>顺序图 SEQUENCE DIAGRAM</vt:lpstr>
      <vt:lpstr>顺序图的概述</vt:lpstr>
      <vt:lpstr>顺序图的创建和名词解释</vt:lpstr>
      <vt:lpstr>管理员处理借书顺序图</vt:lpstr>
      <vt:lpstr>软件工程系列课程教学辅助网站顺序图</vt:lpstr>
      <vt:lpstr>协作图                 COLLABORATION DIAGRAM</vt:lpstr>
      <vt:lpstr>协作图的概述</vt:lpstr>
      <vt:lpstr>协作图的创建和名词解释</vt:lpstr>
      <vt:lpstr>协作图的名词解释</vt:lpstr>
      <vt:lpstr>教师查询信息协作图</vt:lpstr>
      <vt:lpstr>软件工程系列课程教学辅助网站协作图</vt:lpstr>
      <vt:lpstr>部署图 DEPLOYMENT VIEW</vt:lpstr>
      <vt:lpstr>部署图的概述</vt:lpstr>
      <vt:lpstr>部署图的创建和名词解释</vt:lpstr>
      <vt:lpstr>ATM系统部署图</vt:lpstr>
      <vt:lpstr>软件工程系列课程教学辅助网站部署图</vt:lpstr>
      <vt:lpstr>参考文献</vt:lpstr>
      <vt:lpstr>参考文献</vt:lpstr>
      <vt:lpstr>小组分工</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ZhuBing</cp:lastModifiedBy>
  <cp:revision>198</cp:revision>
  <dcterms:created xsi:type="dcterms:W3CDTF">2015-09-21T02:24:00Z</dcterms:created>
  <dcterms:modified xsi:type="dcterms:W3CDTF">2017-11-14T22:52:50Z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y fmtid="{D5CDD505-2E9C-101B-9397-08002B2CF9AE}" pid="3" name="name">
    <vt:lpwstr>绿色几何风演讲汇报模板.pptx</vt:lpwstr>
  </property>
  <property fmtid="{D5CDD505-2E9C-101B-9397-08002B2CF9AE}" pid="4" name="fileid">
    <vt:lpwstr>861701</vt:lpwstr>
  </property>
  <property fmtid="{D5CDD505-2E9C-101B-9397-08002B2CF9AE}" pid="5" name="search_tags">
    <vt:lpwstr>PPT模板</vt:lpwstr>
  </property>
</Properties>
</file>