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5" r:id="rId7"/>
    <p:sldId id="261" r:id="rId8"/>
    <p:sldId id="263" r:id="rId9"/>
    <p:sldId id="264" r:id="rId10"/>
    <p:sldId id="268" r:id="rId11"/>
    <p:sldId id="267" r:id="rId12"/>
    <p:sldId id="271" r:id="rId13"/>
    <p:sldId id="269" r:id="rId14"/>
    <p:sldId id="270" r:id="rId15"/>
    <p:sldId id="272" r:id="rId16"/>
    <p:sldId id="274" r:id="rId17"/>
    <p:sldId id="275" r:id="rId18"/>
    <p:sldId id="276" r:id="rId19"/>
    <p:sldId id="277" r:id="rId20"/>
    <p:sldId id="279" r:id="rId21"/>
    <p:sldId id="280" r:id="rId22"/>
    <p:sldId id="281" r:id="rId23"/>
    <p:sldId id="282" r:id="rId24"/>
    <p:sldId id="283" r:id="rId25"/>
    <p:sldId id="28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E6508D-EA78-480B-8754-7566540D899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E6508D-EA78-480B-8754-7566540D899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E6508D-EA78-480B-8754-7566540D899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E6508D-EA78-480B-8754-7566540D899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E6508D-EA78-480B-8754-7566540D899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E6508D-EA78-480B-8754-7566540D899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E6508D-EA78-480B-8754-7566540D899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E6508D-EA78-480B-8754-7566540D899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E6508D-EA78-480B-8754-7566540D899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E6508D-EA78-480B-8754-7566540D899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E6508D-EA78-480B-8754-7566540D899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E6508D-EA78-480B-8754-7566540D899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E6508D-EA78-480B-8754-7566540D899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E6508D-EA78-480B-8754-7566540D899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E6508D-EA78-480B-8754-7566540D899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E6508D-EA78-480B-8754-7566540D899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E6508D-EA78-480B-8754-7566540D899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E6508D-EA78-480B-8754-7566540D899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E6508D-EA78-480B-8754-7566540D899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E6508D-EA78-480B-8754-7566540D899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E6508D-EA78-480B-8754-7566540D899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E6508D-EA78-480B-8754-7566540D899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912020"/>
            <a:ext cx="9144000" cy="2387600"/>
          </a:xfrm>
        </p:spPr>
        <p:txBody>
          <a:bodyPr anchor="b"/>
          <a:lstStyle>
            <a:lvl1pPr algn="ctr">
              <a:defRPr sz="6000">
                <a:solidFill>
                  <a:schemeClr val="accent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4162424" y="4687888"/>
            <a:ext cx="6505575" cy="665162"/>
          </a:xfrm>
        </p:spPr>
        <p:txBody>
          <a:bodyP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fld>
            <a:endParaRPr lang="zh-CN" altLang="en-US"/>
          </a:p>
        </p:txBody>
      </p:sp>
      <p:sp>
        <p:nvSpPr>
          <p:cNvPr id="7" name="内容占位符 6"/>
          <p:cNvSpPr>
            <a:spLocks noGrp="1"/>
          </p:cNvSpPr>
          <p:nvPr>
            <p:ph sz="quarter" idx="13"/>
          </p:nvPr>
        </p:nvSpPr>
        <p:spPr>
          <a:xfrm>
            <a:off x="838200" y="1302327"/>
            <a:ext cx="10515600" cy="4801835"/>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856508" y="1749024"/>
            <a:ext cx="9497291" cy="442793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314825" y="2462289"/>
            <a:ext cx="7032626" cy="1772637"/>
          </a:xfrm>
        </p:spPr>
        <p:txBody>
          <a:bodyPr anchor="b"/>
          <a:lstStyle>
            <a:lvl1pPr>
              <a:defRPr sz="6000">
                <a:solidFill>
                  <a:schemeClr val="accent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314825" y="4261915"/>
            <a:ext cx="7032626" cy="620982"/>
          </a:xfrm>
        </p:spPr>
        <p:txBody>
          <a:bodyPr>
            <a:normAutofit/>
          </a:bodyPr>
          <a:lstStyle>
            <a:lvl1pPr marL="0" indent="0">
              <a:spcBef>
                <a:spcPts val="0"/>
              </a:spcBef>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472457" y="1939636"/>
            <a:ext cx="4408798" cy="423732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945002" y="1939636"/>
            <a:ext cx="4408798" cy="423732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9" y="1260539"/>
            <a:ext cx="5157787" cy="823912"/>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9" y="2084450"/>
            <a:ext cx="5157787" cy="404202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1" y="1260539"/>
            <a:ext cx="5183188" cy="823912"/>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1" y="2084450"/>
            <a:ext cx="5183188" cy="404202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39EFCA8-4685-4D72-9793-08BF8EB4EF6F}" type="slidenum">
              <a:rPr lang="zh-CN" altLang="en-US" smtClean="0"/>
            </a:fld>
            <a:endParaRPr lang="zh-CN" altLang="en-US"/>
          </a:p>
        </p:txBody>
      </p:sp>
      <p:sp>
        <p:nvSpPr>
          <p:cNvPr id="10" name="标题 9"/>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21BEC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wrap="square">
            <a:normAutofit/>
          </a:bodyPr>
          <a:lstStyle/>
          <a:p>
            <a:fld id="{2AB19064-D9A4-4469-B266-E6B5E6331BE8}" type="datetimeFigureOut">
              <a:rPr lang="zh-CN" altLang="en-US" smtClean="0"/>
            </a:fld>
            <a:endParaRPr lang="zh-CN" altLang="en-US"/>
          </a:p>
        </p:txBody>
      </p:sp>
      <p:sp>
        <p:nvSpPr>
          <p:cNvPr id="4" name="页脚占位符 3"/>
          <p:cNvSpPr>
            <a:spLocks noGrp="1"/>
          </p:cNvSpPr>
          <p:nvPr>
            <p:ph type="ftr" sz="quarter" idx="11"/>
          </p:nvPr>
        </p:nvSpPr>
        <p:spPr/>
        <p:txBody>
          <a:bodyPr wrap="square">
            <a:normAutofit/>
          </a:bodyPr>
          <a:lstStyle/>
          <a:p>
            <a:endParaRPr lang="zh-CN" altLang="en-US"/>
          </a:p>
        </p:txBody>
      </p:sp>
      <p:sp>
        <p:nvSpPr>
          <p:cNvPr id="5" name="灯片编号占位符 4"/>
          <p:cNvSpPr>
            <a:spLocks noGrp="1"/>
          </p:cNvSpPr>
          <p:nvPr>
            <p:ph type="sldNum" sz="quarter" idx="12"/>
          </p:nvPr>
        </p:nvSpPr>
        <p:spPr/>
        <p:txBody>
          <a:bodyPr wrap="square">
            <a:normAutofit/>
          </a:bodyPr>
          <a:lstStyle/>
          <a:p>
            <a:fld id="{439EFCA8-4685-4D72-9793-08BF8EB4EF6F}" type="slidenum">
              <a:rPr lang="zh-CN" altLang="en-US" smtClean="0"/>
            </a:fld>
            <a:endParaRPr lang="zh-CN" altLang="en-US"/>
          </a:p>
        </p:txBody>
      </p:sp>
      <p:sp>
        <p:nvSpPr>
          <p:cNvPr id="6" name="任意多边形 5"/>
          <p:cNvSpPr/>
          <p:nvPr/>
        </p:nvSpPr>
        <p:spPr>
          <a:xfrm>
            <a:off x="0" y="1656584"/>
            <a:ext cx="10627032" cy="5201416"/>
          </a:xfrm>
          <a:custGeom>
            <a:avLst/>
            <a:gdLst>
              <a:gd name="connsiteX0" fmla="*/ 1384909 w 10627032"/>
              <a:gd name="connsiteY0" fmla="*/ 0 h 5201416"/>
              <a:gd name="connsiteX1" fmla="*/ 10627032 w 10627032"/>
              <a:gd name="connsiteY1" fmla="*/ 2750712 h 5201416"/>
              <a:gd name="connsiteX2" fmla="*/ 9110391 w 10627032"/>
              <a:gd name="connsiteY2" fmla="*/ 5201416 h 5201416"/>
              <a:gd name="connsiteX3" fmla="*/ 0 w 10627032"/>
              <a:gd name="connsiteY3" fmla="*/ 5201416 h 5201416"/>
              <a:gd name="connsiteX4" fmla="*/ 0 w 10627032"/>
              <a:gd name="connsiteY4" fmla="*/ 1919631 h 5201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7032" h="5201416">
                <a:moveTo>
                  <a:pt x="1384909" y="0"/>
                </a:moveTo>
                <a:lnTo>
                  <a:pt x="10627032" y="2750712"/>
                </a:lnTo>
                <a:lnTo>
                  <a:pt x="9110391" y="5201416"/>
                </a:lnTo>
                <a:lnTo>
                  <a:pt x="0" y="5201416"/>
                </a:lnTo>
                <a:lnTo>
                  <a:pt x="0" y="1919631"/>
                </a:lnTo>
                <a:close/>
              </a:path>
            </a:pathLst>
          </a:custGeom>
          <a:gradFill flip="none" rotWithShape="0">
            <a:gsLst>
              <a:gs pos="0">
                <a:schemeClr val="tx1">
                  <a:alpha val="3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cs typeface="+mn-ea"/>
              <a:sym typeface="+mn-lt"/>
            </a:endParaRPr>
          </a:p>
        </p:txBody>
      </p:sp>
      <p:sp>
        <p:nvSpPr>
          <p:cNvPr id="7" name="圆角矩形 6"/>
          <p:cNvSpPr/>
          <p:nvPr/>
        </p:nvSpPr>
        <p:spPr>
          <a:xfrm>
            <a:off x="1320287" y="1333756"/>
            <a:ext cx="9551427" cy="3103217"/>
          </a:xfrm>
          <a:prstGeom prst="roundRect">
            <a:avLst>
              <a:gd name="adj" fmla="val 5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sz="11500" b="1" dirty="0">
              <a:solidFill>
                <a:srgbClr val="FFFFFF"/>
              </a:solidFill>
              <a:cs typeface="+mn-ea"/>
              <a:sym typeface="+mn-lt"/>
            </a:endParaRPr>
          </a:p>
        </p:txBody>
      </p:sp>
      <p:sp>
        <p:nvSpPr>
          <p:cNvPr id="2" name="标题 1"/>
          <p:cNvSpPr>
            <a:spLocks noGrp="1"/>
          </p:cNvSpPr>
          <p:nvPr>
            <p:ph type="title" hasCustomPrompt="1"/>
          </p:nvPr>
        </p:nvSpPr>
        <p:spPr>
          <a:xfrm>
            <a:off x="1320287" y="1333755"/>
            <a:ext cx="9551428" cy="3103217"/>
          </a:xfrm>
        </p:spPr>
        <p:txBody>
          <a:bodyPr wrap="square">
            <a:normAutofit/>
          </a:bodyPr>
          <a:lstStyle>
            <a:lvl1pPr algn="ctr">
              <a:defRPr sz="11500" b="1">
                <a:solidFill>
                  <a:schemeClr val="bg1"/>
                </a:solidFill>
              </a:defRPr>
            </a:lvl1pPr>
          </a:lstStyle>
          <a:p>
            <a:r>
              <a:rPr lang="zh-CN" altLang="en-US" dirty="0" smtClean="0"/>
              <a:t>编辑标题</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21BEC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2005200" y="1479600"/>
            <a:ext cx="8182800" cy="3880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314000" y="5598000"/>
            <a:ext cx="9561600" cy="756000"/>
          </a:xfrm>
        </p:spPr>
        <p:txBody>
          <a:bodyPr>
            <a:normAutofit/>
          </a:bodyPr>
          <a:lstStyle>
            <a:lvl1pPr marL="0" indent="0">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9EFCA8-4685-4D72-9793-08BF8EB4EF6F}" type="slidenum">
              <a:rPr lang="zh-CN" altLang="en-US" smtClean="0"/>
            </a:fld>
            <a:endParaRPr lang="zh-CN" altLang="en-US"/>
          </a:p>
        </p:txBody>
      </p:sp>
      <p:sp>
        <p:nvSpPr>
          <p:cNvPr id="8" name="标题 7"/>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64435" y="1191491"/>
            <a:ext cx="1489365" cy="4985472"/>
          </a:xfrm>
        </p:spPr>
        <p:txBody>
          <a:bodyPr vert="eaVert"/>
          <a:lstStyle>
            <a:lvl1pPr>
              <a:defRPr>
                <a:solidFill>
                  <a:schemeClr val="tx1"/>
                </a:solidFill>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191491"/>
            <a:ext cx="8721435" cy="498547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email">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161925"/>
            <a:ext cx="10515600" cy="704851"/>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238250"/>
            <a:ext cx="10515600" cy="493871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548437"/>
            <a:ext cx="2743200" cy="296865"/>
          </a:xfrm>
          <a:prstGeom prst="rect">
            <a:avLst/>
          </a:prstGeom>
        </p:spPr>
        <p:txBody>
          <a:bodyPr vert="horz" lIns="91440" tIns="45720" rIns="91440" bIns="45720" rtlCol="0" anchor="ctr">
            <a:normAutofit/>
          </a:bodyPr>
          <a:lstStyle>
            <a:lvl1pPr algn="l">
              <a:defRPr sz="1200">
                <a:solidFill>
                  <a:schemeClr val="bg1"/>
                </a:solidFill>
              </a:defRPr>
            </a:lvl1pPr>
          </a:lstStyle>
          <a:p>
            <a:fld id="{2AB19064-D9A4-4469-B266-E6B5E6331BE8}" type="datetimeFigureOut">
              <a:rPr lang="zh-CN" altLang="en-US" smtClean="0"/>
            </a:fld>
            <a:endParaRPr lang="zh-CN" altLang="en-US"/>
          </a:p>
        </p:txBody>
      </p:sp>
      <p:sp>
        <p:nvSpPr>
          <p:cNvPr id="5" name="页脚占位符 4"/>
          <p:cNvSpPr>
            <a:spLocks noGrp="1"/>
          </p:cNvSpPr>
          <p:nvPr>
            <p:ph type="ftr" sz="quarter" idx="3"/>
          </p:nvPr>
        </p:nvSpPr>
        <p:spPr>
          <a:xfrm>
            <a:off x="4038600" y="6548437"/>
            <a:ext cx="4114800" cy="296865"/>
          </a:xfrm>
          <a:prstGeom prst="rect">
            <a:avLst/>
          </a:prstGeom>
        </p:spPr>
        <p:txBody>
          <a:bodyPr vert="horz" lIns="91440" tIns="45720" rIns="91440" bIns="45720" rtlCol="0" anchor="ctr">
            <a:normAutofit/>
          </a:bodyPr>
          <a:lstStyle>
            <a:lvl1pPr algn="ctr">
              <a:defRPr sz="1200">
                <a:solidFill>
                  <a:schemeClr val="bg1"/>
                </a:solidFill>
              </a:defRPr>
            </a:lvl1pPr>
          </a:lstStyle>
          <a:p>
            <a:endParaRPr lang="zh-CN" altLang="en-US"/>
          </a:p>
        </p:txBody>
      </p:sp>
      <p:sp>
        <p:nvSpPr>
          <p:cNvPr id="6" name="灯片编号占位符 5"/>
          <p:cNvSpPr>
            <a:spLocks noGrp="1"/>
          </p:cNvSpPr>
          <p:nvPr>
            <p:ph type="sldNum" sz="quarter" idx="4"/>
          </p:nvPr>
        </p:nvSpPr>
        <p:spPr>
          <a:xfrm>
            <a:off x="8610600" y="6548437"/>
            <a:ext cx="2743200" cy="296865"/>
          </a:xfrm>
          <a:prstGeom prst="rect">
            <a:avLst/>
          </a:prstGeom>
        </p:spPr>
        <p:txBody>
          <a:bodyPr vert="horz" lIns="91440" tIns="45720" rIns="91440" bIns="45720" rtlCol="0" anchor="ctr">
            <a:normAutofit/>
          </a:bodyPr>
          <a:lstStyle>
            <a:lvl1pPr algn="r">
              <a:defRPr sz="1200">
                <a:solidFill>
                  <a:schemeClr val="bg1"/>
                </a:solidFill>
              </a:defRPr>
            </a:lvl1pPr>
          </a:lstStyle>
          <a:p>
            <a:fld id="{439EFCA8-4685-4D72-9793-08BF8EB4EF6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000" kern="1200">
          <a:solidFill>
            <a:schemeClr val="bg1"/>
          </a:solidFill>
          <a:latin typeface="+mj-lt"/>
          <a:ea typeface="+mj-ea"/>
          <a:cs typeface="+mj-cs"/>
        </a:defRPr>
      </a:lvl1pPr>
    </p:titleStyle>
    <p:bodyStyle>
      <a:lvl1pPr marL="360045" indent="-360045" algn="just" defTabSz="914400" rtl="0" eaLnBrk="1" latinLnBrk="0" hangingPunct="1">
        <a:lnSpc>
          <a:spcPct val="130000"/>
        </a:lnSpc>
        <a:spcBef>
          <a:spcPts val="1200"/>
        </a:spcBef>
        <a:buFont typeface="Wingdings" panose="05000000000000000000" pitchFamily="2" charset="2"/>
        <a:buChar char="±"/>
        <a:defRPr sz="2400" kern="1200">
          <a:solidFill>
            <a:schemeClr val="accent1"/>
          </a:solidFill>
          <a:latin typeface="+mn-lt"/>
          <a:ea typeface="+mn-ea"/>
          <a:cs typeface="+mn-cs"/>
        </a:defRPr>
      </a:lvl1pPr>
      <a:lvl2pPr marL="702945" indent="-342900" algn="just" defTabSz="914400" rtl="0" eaLnBrk="1" latinLnBrk="0" hangingPunct="1">
        <a:lnSpc>
          <a:spcPct val="120000"/>
        </a:lnSpc>
        <a:spcBef>
          <a:spcPts val="600"/>
        </a:spcBef>
        <a:buFont typeface="Arial" panose="020B0604020202020204" pitchFamily="34" charset="0"/>
        <a:buChar char="•"/>
        <a:defRPr sz="2000" kern="1200">
          <a:solidFill>
            <a:schemeClr val="accent1"/>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1800" kern="1200" baseline="0">
          <a:solidFill>
            <a:schemeClr val="accent1"/>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baseline="0">
          <a:solidFill>
            <a:schemeClr val="accent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baseline="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88.xml"/><Relationship Id="rId3" Type="http://schemas.openxmlformats.org/officeDocument/2006/relationships/image" Target="../media/image7.png"/><Relationship Id="rId2" Type="http://schemas.openxmlformats.org/officeDocument/2006/relationships/tags" Target="../tags/tag87.xml"/><Relationship Id="rId1" Type="http://schemas.openxmlformats.org/officeDocument/2006/relationships/tags" Target="../tags/tag86.xml"/></Relationships>
</file>

<file path=ppt/slides/_rels/slide12.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9" Type="http://schemas.openxmlformats.org/officeDocument/2006/relationships/notesSlide" Target="../notesSlides/notesSlide11.xml"/><Relationship Id="rId28" Type="http://schemas.openxmlformats.org/officeDocument/2006/relationships/slideLayout" Target="../slideLayouts/slideLayout2.xml"/><Relationship Id="rId27" Type="http://schemas.openxmlformats.org/officeDocument/2006/relationships/tags" Target="../tags/tag115.xml"/><Relationship Id="rId26" Type="http://schemas.openxmlformats.org/officeDocument/2006/relationships/tags" Target="../tags/tag114.xml"/><Relationship Id="rId25" Type="http://schemas.openxmlformats.org/officeDocument/2006/relationships/tags" Target="../tags/tag113.xml"/><Relationship Id="rId24" Type="http://schemas.openxmlformats.org/officeDocument/2006/relationships/tags" Target="../tags/tag112.xml"/><Relationship Id="rId23" Type="http://schemas.openxmlformats.org/officeDocument/2006/relationships/tags" Target="../tags/tag111.xml"/><Relationship Id="rId22" Type="http://schemas.openxmlformats.org/officeDocument/2006/relationships/tags" Target="../tags/tag110.xml"/><Relationship Id="rId21" Type="http://schemas.openxmlformats.org/officeDocument/2006/relationships/tags" Target="../tags/tag109.xml"/><Relationship Id="rId20" Type="http://schemas.openxmlformats.org/officeDocument/2006/relationships/tags" Target="../tags/tag108.xml"/><Relationship Id="rId2" Type="http://schemas.openxmlformats.org/officeDocument/2006/relationships/tags" Target="../tags/tag90.xml"/><Relationship Id="rId19" Type="http://schemas.openxmlformats.org/officeDocument/2006/relationships/tags" Target="../tags/tag107.xml"/><Relationship Id="rId18" Type="http://schemas.openxmlformats.org/officeDocument/2006/relationships/tags" Target="../tags/tag106.xml"/><Relationship Id="rId17" Type="http://schemas.openxmlformats.org/officeDocument/2006/relationships/tags" Target="../tags/tag105.xml"/><Relationship Id="rId16" Type="http://schemas.openxmlformats.org/officeDocument/2006/relationships/tags" Target="../tags/tag104.xml"/><Relationship Id="rId15" Type="http://schemas.openxmlformats.org/officeDocument/2006/relationships/tags" Target="../tags/tag103.xml"/><Relationship Id="rId14" Type="http://schemas.openxmlformats.org/officeDocument/2006/relationships/tags" Target="../tags/tag102.xml"/><Relationship Id="rId13" Type="http://schemas.openxmlformats.org/officeDocument/2006/relationships/tags" Target="../tags/tag101.xml"/><Relationship Id="rId12" Type="http://schemas.openxmlformats.org/officeDocument/2006/relationships/tags" Target="../tags/tag100.xml"/><Relationship Id="rId11" Type="http://schemas.openxmlformats.org/officeDocument/2006/relationships/tags" Target="../tags/tag99.xml"/><Relationship Id="rId10" Type="http://schemas.openxmlformats.org/officeDocument/2006/relationships/tags" Target="../tags/tag98.xml"/><Relationship Id="rId1" Type="http://schemas.openxmlformats.org/officeDocument/2006/relationships/tags" Target="../tags/tag89.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tags" Target="../tags/tag118.xml"/><Relationship Id="rId3" Type="http://schemas.openxmlformats.org/officeDocument/2006/relationships/image" Target="../media/image8.png"/><Relationship Id="rId2" Type="http://schemas.openxmlformats.org/officeDocument/2006/relationships/tags" Target="../tags/tag117.xml"/><Relationship Id="rId1" Type="http://schemas.openxmlformats.org/officeDocument/2006/relationships/tags" Target="../tags/tag116.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26.xml"/><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0" Type="http://schemas.openxmlformats.org/officeDocument/2006/relationships/notesSlide" Target="../notesSlides/notesSlide13.xml"/><Relationship Id="rId1" Type="http://schemas.openxmlformats.org/officeDocument/2006/relationships/tags" Target="../tags/tag119.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2.xml"/><Relationship Id="rId7" Type="http://schemas.openxmlformats.org/officeDocument/2006/relationships/tags" Target="../tags/tag13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tags" Target="../tags/tag134.xml"/><Relationship Id="rId3" Type="http://schemas.openxmlformats.org/officeDocument/2006/relationships/image" Target="../media/image11.png"/><Relationship Id="rId2" Type="http://schemas.openxmlformats.org/officeDocument/2006/relationships/tags" Target="../tags/tag133.xml"/><Relationship Id="rId1" Type="http://schemas.openxmlformats.org/officeDocument/2006/relationships/tags" Target="../tags/tag132.xml"/></Relationships>
</file>

<file path=ppt/slides/_rels/slide17.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6" Type="http://schemas.openxmlformats.org/officeDocument/2006/relationships/notesSlide" Target="../notesSlides/notesSlide16.xml"/><Relationship Id="rId15" Type="http://schemas.openxmlformats.org/officeDocument/2006/relationships/slideLayout" Target="../slideLayouts/slideLayout2.xml"/><Relationship Id="rId14" Type="http://schemas.openxmlformats.org/officeDocument/2006/relationships/tags" Target="../tags/tag148.xml"/><Relationship Id="rId13" Type="http://schemas.openxmlformats.org/officeDocument/2006/relationships/tags" Target="../tags/tag147.xml"/><Relationship Id="rId12" Type="http://schemas.openxmlformats.org/officeDocument/2006/relationships/tags" Target="../tags/tag146.xml"/><Relationship Id="rId11" Type="http://schemas.openxmlformats.org/officeDocument/2006/relationships/tags" Target="../tags/tag145.xml"/><Relationship Id="rId10" Type="http://schemas.openxmlformats.org/officeDocument/2006/relationships/tags" Target="../tags/tag144.xml"/><Relationship Id="rId1" Type="http://schemas.openxmlformats.org/officeDocument/2006/relationships/tags" Target="../tags/tag135.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8.xml"/><Relationship Id="rId5" Type="http://schemas.openxmlformats.org/officeDocument/2006/relationships/tags" Target="../tags/tag152.xml"/><Relationship Id="rId4" Type="http://schemas.openxmlformats.org/officeDocument/2006/relationships/image" Target="../media/image12.png"/><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s>
</file>

<file path=ppt/slides/_rels/slide19.xml.rels><?xml version="1.0" encoding="UTF-8" standalone="yes"?>
<Relationships xmlns="http://schemas.openxmlformats.org/package/2006/relationships"><Relationship Id="rId9" Type="http://schemas.openxmlformats.org/officeDocument/2006/relationships/tags" Target="../tags/tag161.xml"/><Relationship Id="rId8" Type="http://schemas.openxmlformats.org/officeDocument/2006/relationships/tags" Target="../tags/tag160.xml"/><Relationship Id="rId7" Type="http://schemas.openxmlformats.org/officeDocument/2006/relationships/tags" Target="../tags/tag159.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tags" Target="../tags/tag156.xml"/><Relationship Id="rId3" Type="http://schemas.openxmlformats.org/officeDocument/2006/relationships/tags" Target="../tags/tag155.xml"/><Relationship Id="rId2" Type="http://schemas.openxmlformats.org/officeDocument/2006/relationships/tags" Target="../tags/tag154.xml"/><Relationship Id="rId19" Type="http://schemas.openxmlformats.org/officeDocument/2006/relationships/notesSlide" Target="../notesSlides/notesSlide18.xml"/><Relationship Id="rId18" Type="http://schemas.openxmlformats.org/officeDocument/2006/relationships/slideLayout" Target="../slideLayouts/slideLayout2.xml"/><Relationship Id="rId17" Type="http://schemas.openxmlformats.org/officeDocument/2006/relationships/tags" Target="../tags/tag169.xml"/><Relationship Id="rId16" Type="http://schemas.openxmlformats.org/officeDocument/2006/relationships/tags" Target="../tags/tag168.xml"/><Relationship Id="rId15" Type="http://schemas.openxmlformats.org/officeDocument/2006/relationships/tags" Target="../tags/tag167.xml"/><Relationship Id="rId14" Type="http://schemas.openxmlformats.org/officeDocument/2006/relationships/tags" Target="../tags/tag166.xml"/><Relationship Id="rId13" Type="http://schemas.openxmlformats.org/officeDocument/2006/relationships/tags" Target="../tags/tag165.xml"/><Relationship Id="rId12" Type="http://schemas.openxmlformats.org/officeDocument/2006/relationships/tags" Target="../tags/tag164.xml"/><Relationship Id="rId11" Type="http://schemas.openxmlformats.org/officeDocument/2006/relationships/tags" Target="../tags/tag163.xml"/><Relationship Id="rId10" Type="http://schemas.openxmlformats.org/officeDocument/2006/relationships/tags" Target="../tags/tag162.xml"/><Relationship Id="rId1" Type="http://schemas.openxmlformats.org/officeDocument/2006/relationships/tags" Target="../tags/tag153.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2.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2.xml"/><Relationship Id="rId6" Type="http://schemas.openxmlformats.org/officeDocument/2006/relationships/tags" Target="../tags/tag175.xml"/><Relationship Id="rId5" Type="http://schemas.openxmlformats.org/officeDocument/2006/relationships/tags" Target="../tags/tag174.xml"/><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7.xml"/><Relationship Id="rId4" Type="http://schemas.openxmlformats.org/officeDocument/2006/relationships/tags" Target="../tags/tag178.xml"/><Relationship Id="rId3" Type="http://schemas.openxmlformats.org/officeDocument/2006/relationships/image" Target="../media/image13.jpeg"/><Relationship Id="rId2" Type="http://schemas.openxmlformats.org/officeDocument/2006/relationships/tags" Target="../tags/tag177.xml"/><Relationship Id="rId1" Type="http://schemas.openxmlformats.org/officeDocument/2006/relationships/tags" Target="../tags/tag176.xml"/></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2.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6.xml"/><Relationship Id="rId2" Type="http://schemas.openxmlformats.org/officeDocument/2006/relationships/tags" Target="../tags/tag186.xml"/><Relationship Id="rId1" Type="http://schemas.openxmlformats.org/officeDocument/2006/relationships/tags" Target="../tags/tag185.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image" Target="../media/image4.png"/><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20.xml"/><Relationship Id="rId3" Type="http://schemas.openxmlformats.org/officeDocument/2006/relationships/image" Target="../media/image5.png"/><Relationship Id="rId2" Type="http://schemas.openxmlformats.org/officeDocument/2006/relationships/tags" Target="../tags/tag19.xml"/><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3" Type="http://schemas.openxmlformats.org/officeDocument/2006/relationships/notesSlide" Target="../notesSlides/notesSlide4.xml"/><Relationship Id="rId22" Type="http://schemas.openxmlformats.org/officeDocument/2006/relationships/slideLayout" Target="../slideLayouts/slideLayout2.xml"/><Relationship Id="rId21" Type="http://schemas.openxmlformats.org/officeDocument/2006/relationships/tags" Target="../tags/tag40.xml"/><Relationship Id="rId20" Type="http://schemas.openxmlformats.org/officeDocument/2006/relationships/tags" Target="../tags/tag39.xml"/><Relationship Id="rId2" Type="http://schemas.openxmlformats.org/officeDocument/2006/relationships/tags" Target="../tags/tag21.xml"/><Relationship Id="rId19" Type="http://schemas.openxmlformats.org/officeDocument/2006/relationships/tags" Target="../tags/tag38.xml"/><Relationship Id="rId18" Type="http://schemas.openxmlformats.org/officeDocument/2006/relationships/tags" Target="../tags/tag37.xml"/><Relationship Id="rId17" Type="http://schemas.openxmlformats.org/officeDocument/2006/relationships/tags" Target="../tags/tag36.xml"/><Relationship Id="rId16" Type="http://schemas.openxmlformats.org/officeDocument/2006/relationships/tags" Target="../tags/tag35.xml"/><Relationship Id="rId15" Type="http://schemas.openxmlformats.org/officeDocument/2006/relationships/tags" Target="../tags/tag34.xml"/><Relationship Id="rId14" Type="http://schemas.openxmlformats.org/officeDocument/2006/relationships/tags" Target="../tags/tag33.xml"/><Relationship Id="rId13" Type="http://schemas.openxmlformats.org/officeDocument/2006/relationships/tags" Target="../tags/tag32.xml"/><Relationship Id="rId12" Type="http://schemas.openxmlformats.org/officeDocument/2006/relationships/tags" Target="../tags/tag31.xml"/><Relationship Id="rId11" Type="http://schemas.openxmlformats.org/officeDocument/2006/relationships/tags" Target="../tags/tag30.xml"/><Relationship Id="rId10" Type="http://schemas.openxmlformats.org/officeDocument/2006/relationships/tags" Target="../tags/tag29.xml"/><Relationship Id="rId1" Type="http://schemas.openxmlformats.org/officeDocument/2006/relationships/slide" Target="slide5.xml"/></Relationships>
</file>

<file path=ppt/slides/_rels/slide6.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2" Type="http://schemas.openxmlformats.org/officeDocument/2006/relationships/notesSlide" Target="../notesSlides/notesSlide5.xml"/><Relationship Id="rId21" Type="http://schemas.openxmlformats.org/officeDocument/2006/relationships/slideLayout" Target="../slideLayouts/slideLayout2.xml"/><Relationship Id="rId20" Type="http://schemas.openxmlformats.org/officeDocument/2006/relationships/tags" Target="../tags/tag60.xml"/><Relationship Id="rId2" Type="http://schemas.openxmlformats.org/officeDocument/2006/relationships/tags" Target="../tags/tag42.xml"/><Relationship Id="rId19" Type="http://schemas.openxmlformats.org/officeDocument/2006/relationships/tags" Target="../tags/tag59.xml"/><Relationship Id="rId18" Type="http://schemas.openxmlformats.org/officeDocument/2006/relationships/tags" Target="../tags/tag58.xml"/><Relationship Id="rId17" Type="http://schemas.openxmlformats.org/officeDocument/2006/relationships/tags" Target="../tags/tag57.xml"/><Relationship Id="rId16" Type="http://schemas.openxmlformats.org/officeDocument/2006/relationships/tags" Target="../tags/tag56.xml"/><Relationship Id="rId15" Type="http://schemas.openxmlformats.org/officeDocument/2006/relationships/tags" Target="../tags/tag55.xml"/><Relationship Id="rId14" Type="http://schemas.openxmlformats.org/officeDocument/2006/relationships/tags" Target="../tags/tag54.xml"/><Relationship Id="rId13" Type="http://schemas.openxmlformats.org/officeDocument/2006/relationships/tags" Target="../tags/tag53.xml"/><Relationship Id="rId12" Type="http://schemas.openxmlformats.org/officeDocument/2006/relationships/tags" Target="../tags/tag52.xml"/><Relationship Id="rId11" Type="http://schemas.openxmlformats.org/officeDocument/2006/relationships/tags" Target="../tags/tag51.xml"/><Relationship Id="rId10" Type="http://schemas.openxmlformats.org/officeDocument/2006/relationships/tags" Target="../tags/tag50.xml"/><Relationship Id="rId1" Type="http://schemas.openxmlformats.org/officeDocument/2006/relationships/tags" Target="../tags/tag41.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8.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3" Type="http://schemas.openxmlformats.org/officeDocument/2006/relationships/notesSlide" Target="../notesSlides/notesSlide7.xml"/><Relationship Id="rId12" Type="http://schemas.openxmlformats.org/officeDocument/2006/relationships/slideLayout" Target="../slideLayouts/slideLayout2.xml"/><Relationship Id="rId11" Type="http://schemas.openxmlformats.org/officeDocument/2006/relationships/tags" Target="../tags/tag77.xml"/><Relationship Id="rId10" Type="http://schemas.openxmlformats.org/officeDocument/2006/relationships/tags" Target="../tags/tag76.xml"/><Relationship Id="rId1" Type="http://schemas.openxmlformats.org/officeDocument/2006/relationships/tags" Target="../tags/tag67.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80.xml"/><Relationship Id="rId3" Type="http://schemas.openxmlformats.org/officeDocument/2006/relationships/image" Target="../media/image6.png"/><Relationship Id="rId2" Type="http://schemas.openxmlformats.org/officeDocument/2006/relationships/tags" Target="../tags/tag79.xml"/><Relationship Id="rId1" Type="http://schemas.openxmlformats.org/officeDocument/2006/relationships/tags" Target="../tags/tag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custDataLst>
              <p:tags r:id="rId1"/>
            </p:custDataLst>
          </p:nvPr>
        </p:nvSpPr>
        <p:spPr>
          <a:xfrm>
            <a:off x="1524000" y="1017905"/>
            <a:ext cx="9144000" cy="2167255"/>
          </a:xfrm>
        </p:spPr>
        <p:txBody>
          <a:bodyPr/>
          <a:p>
            <a:r>
              <a:rPr lang="zh-CN" altLang="en-US" dirty="0"/>
              <a:t>需求工程项目评审</a:t>
            </a:r>
            <a:endParaRPr lang="zh-CN" altLang="en-US" dirty="0"/>
          </a:p>
        </p:txBody>
      </p:sp>
      <p:sp>
        <p:nvSpPr>
          <p:cNvPr id="5" name="副标题 4"/>
          <p:cNvSpPr>
            <a:spLocks noGrp="1"/>
          </p:cNvSpPr>
          <p:nvPr>
            <p:ph type="subTitle" idx="1"/>
            <p:custDataLst>
              <p:tags r:id="rId2"/>
            </p:custDataLst>
          </p:nvPr>
        </p:nvSpPr>
        <p:spPr/>
        <p:txBody>
          <a:bodyPr>
            <a:normAutofit/>
          </a:bodyPr>
          <a:p>
            <a:r>
              <a:rPr lang="en-US" altLang="zh-CN" dirty="0"/>
              <a:t>PRD-G17</a:t>
            </a:r>
            <a:endParaRPr lang="en-US" altLang="zh-CN" dirty="0"/>
          </a:p>
        </p:txBody>
      </p:sp>
      <p:sp>
        <p:nvSpPr>
          <p:cNvPr id="6" name="副标题 4"/>
          <p:cNvSpPr>
            <a:spLocks noGrp="1"/>
          </p:cNvSpPr>
          <p:nvPr>
            <p:custDataLst>
              <p:tags r:id="rId3"/>
            </p:custDataLst>
          </p:nvPr>
        </p:nvSpPr>
        <p:spPr>
          <a:xfrm>
            <a:off x="4162425" y="5353050"/>
            <a:ext cx="6505575" cy="1176020"/>
          </a:xfrm>
          <a:prstGeom prst="rect">
            <a:avLst/>
          </a:prstGeom>
        </p:spPr>
        <p:txBody>
          <a:bodyPr vert="horz" lIns="91440" tIns="45720" rIns="91440" bIns="45720" rtlCol="0">
            <a:normAutofit/>
          </a:bodyPr>
          <a:lstStyle>
            <a:lvl1pPr marL="0" indent="0" algn="ctr" defTabSz="914400" rtl="0" eaLnBrk="1" latinLnBrk="0" hangingPunct="1">
              <a:lnSpc>
                <a:spcPct val="130000"/>
              </a:lnSpc>
              <a:spcBef>
                <a:spcPts val="1200"/>
              </a:spcBef>
              <a:buFont typeface="Wingdings" panose="05000000000000000000" pitchFamily="2" charset="2"/>
              <a:buNone/>
              <a:defRPr sz="2800" kern="1200">
                <a:solidFill>
                  <a:schemeClr val="bg1"/>
                </a:solidFill>
                <a:latin typeface="+mn-lt"/>
                <a:ea typeface="+mn-ea"/>
                <a:cs typeface="+mn-cs"/>
              </a:defRPr>
            </a:lvl1pPr>
            <a:lvl2pPr marL="457200" indent="0" algn="ctr" defTabSz="914400" rtl="0" eaLnBrk="1" latinLnBrk="0" hangingPunct="1">
              <a:lnSpc>
                <a:spcPct val="120000"/>
              </a:lnSpc>
              <a:spcBef>
                <a:spcPts val="600"/>
              </a:spcBef>
              <a:buFont typeface="Arial" panose="020B0604020202020204" pitchFamily="34" charset="0"/>
              <a:buNone/>
              <a:defRPr sz="2000" kern="1200">
                <a:solidFill>
                  <a:schemeClr val="accen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baseline="0">
                <a:solidFill>
                  <a:schemeClr val="accen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baseline="0">
                <a:solidFill>
                  <a:schemeClr val="accen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baseline="0">
                <a:solidFill>
                  <a:schemeClr val="accen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lnSpc>
                <a:spcPct val="100000"/>
              </a:lnSpc>
              <a:spcBef>
                <a:spcPts val="0"/>
              </a:spcBef>
            </a:pPr>
            <a:r>
              <a:rPr lang="zh-CN" altLang="en-US" dirty="0"/>
              <a:t>组长：蒋家俊</a:t>
            </a:r>
            <a:endParaRPr lang="zh-CN" altLang="en-US" dirty="0"/>
          </a:p>
          <a:p>
            <a:pPr algn="l" fontAlgn="auto">
              <a:lnSpc>
                <a:spcPct val="100000"/>
              </a:lnSpc>
              <a:spcBef>
                <a:spcPts val="0"/>
              </a:spcBef>
            </a:pPr>
            <a:r>
              <a:rPr lang="zh-CN" altLang="en-US" dirty="0"/>
              <a:t>副组长：厉佩强、李捷、周盛、朱秉</a:t>
            </a:r>
            <a:endParaRPr lang="zh-CN" altLang="en-US" dirty="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任意多边形 60"/>
          <p:cNvSpPr/>
          <p:nvPr>
            <p:custDataLst>
              <p:tags r:id="rId1"/>
            </p:custDataLst>
          </p:nvPr>
        </p:nvSpPr>
        <p:spPr bwMode="auto">
          <a:xfrm>
            <a:off x="5741203" y="2308149"/>
            <a:ext cx="709594" cy="1545367"/>
          </a:xfrm>
          <a:custGeom>
            <a:avLst/>
            <a:gdLst>
              <a:gd name="connsiteX0" fmla="*/ 37929 w 709594"/>
              <a:gd name="connsiteY0" fmla="*/ 1473929 h 1545367"/>
              <a:gd name="connsiteX1" fmla="*/ 671668 w 709594"/>
              <a:gd name="connsiteY1" fmla="*/ 1473929 h 1545367"/>
              <a:gd name="connsiteX2" fmla="*/ 694167 w 709594"/>
              <a:gd name="connsiteY2" fmla="*/ 1504008 h 1545367"/>
              <a:gd name="connsiteX3" fmla="*/ 701667 w 709594"/>
              <a:gd name="connsiteY3" fmla="*/ 1545367 h 1545367"/>
              <a:gd name="connsiteX4" fmla="*/ 7929 w 709594"/>
              <a:gd name="connsiteY4" fmla="*/ 1545367 h 1545367"/>
              <a:gd name="connsiteX5" fmla="*/ 15429 w 709594"/>
              <a:gd name="connsiteY5" fmla="*/ 1504008 h 1545367"/>
              <a:gd name="connsiteX6" fmla="*/ 37929 w 709594"/>
              <a:gd name="connsiteY6" fmla="*/ 1473929 h 1545367"/>
              <a:gd name="connsiteX7" fmla="*/ 79284 w 709594"/>
              <a:gd name="connsiteY7" fmla="*/ 1127852 h 1545367"/>
              <a:gd name="connsiteX8" fmla="*/ 637810 w 709594"/>
              <a:gd name="connsiteY8" fmla="*/ 1127852 h 1545367"/>
              <a:gd name="connsiteX9" fmla="*/ 709032 w 709594"/>
              <a:gd name="connsiteY9" fmla="*/ 1312598 h 1545367"/>
              <a:gd name="connsiteX10" fmla="*/ 664050 w 709594"/>
              <a:gd name="connsiteY10" fmla="*/ 1459641 h 1545367"/>
              <a:gd name="connsiteX11" fmla="*/ 41799 w 709594"/>
              <a:gd name="connsiteY11" fmla="*/ 1459641 h 1545367"/>
              <a:gd name="connsiteX12" fmla="*/ 565 w 709594"/>
              <a:gd name="connsiteY12" fmla="*/ 1297517 h 1545367"/>
              <a:gd name="connsiteX13" fmla="*/ 68039 w 709594"/>
              <a:gd name="connsiteY13" fmla="*/ 1142933 h 1545367"/>
              <a:gd name="connsiteX14" fmla="*/ 79284 w 709594"/>
              <a:gd name="connsiteY14" fmla="*/ 1127852 h 1545367"/>
              <a:gd name="connsiteX15" fmla="*/ 87628 w 709594"/>
              <a:gd name="connsiteY15" fmla="*/ 1053239 h 1545367"/>
              <a:gd name="connsiteX16" fmla="*/ 625731 w 709594"/>
              <a:gd name="connsiteY16" fmla="*/ 1053239 h 1545367"/>
              <a:gd name="connsiteX17" fmla="*/ 655835 w 709594"/>
              <a:gd name="connsiteY17" fmla="*/ 1079631 h 1545367"/>
              <a:gd name="connsiteX18" fmla="*/ 652072 w 709594"/>
              <a:gd name="connsiteY18" fmla="*/ 1102253 h 1545367"/>
              <a:gd name="connsiteX19" fmla="*/ 637020 w 709594"/>
              <a:gd name="connsiteY19" fmla="*/ 1113564 h 1545367"/>
              <a:gd name="connsiteX20" fmla="*/ 516605 w 709594"/>
              <a:gd name="connsiteY20" fmla="*/ 1113564 h 1545367"/>
              <a:gd name="connsiteX21" fmla="*/ 72576 w 709594"/>
              <a:gd name="connsiteY21" fmla="*/ 1113564 h 1545367"/>
              <a:gd name="connsiteX22" fmla="*/ 57524 w 709594"/>
              <a:gd name="connsiteY22" fmla="*/ 1102253 h 1545367"/>
              <a:gd name="connsiteX23" fmla="*/ 53761 w 709594"/>
              <a:gd name="connsiteY23" fmla="*/ 1079631 h 1545367"/>
              <a:gd name="connsiteX24" fmla="*/ 87628 w 709594"/>
              <a:gd name="connsiteY24" fmla="*/ 1053239 h 1545367"/>
              <a:gd name="connsiteX25" fmla="*/ 354798 w 709594"/>
              <a:gd name="connsiteY25" fmla="*/ 0 h 1545367"/>
              <a:gd name="connsiteX26" fmla="*/ 564870 w 709594"/>
              <a:gd name="connsiteY26" fmla="*/ 214382 h 1545367"/>
              <a:gd name="connsiteX27" fmla="*/ 448580 w 709594"/>
              <a:gd name="connsiteY27" fmla="*/ 409958 h 1545367"/>
              <a:gd name="connsiteX28" fmla="*/ 444829 w 709594"/>
              <a:gd name="connsiteY28" fmla="*/ 409958 h 1545367"/>
              <a:gd name="connsiteX29" fmla="*/ 444829 w 709594"/>
              <a:gd name="connsiteY29" fmla="*/ 413719 h 1545367"/>
              <a:gd name="connsiteX30" fmla="*/ 561119 w 709594"/>
              <a:gd name="connsiteY30" fmla="*/ 413719 h 1545367"/>
              <a:gd name="connsiteX31" fmla="*/ 624891 w 709594"/>
              <a:gd name="connsiteY31" fmla="*/ 492702 h 1545367"/>
              <a:gd name="connsiteX32" fmla="*/ 568621 w 709594"/>
              <a:gd name="connsiteY32" fmla="*/ 567923 h 1545367"/>
              <a:gd name="connsiteX33" fmla="*/ 459834 w 709594"/>
              <a:gd name="connsiteY33" fmla="*/ 567923 h 1545367"/>
              <a:gd name="connsiteX34" fmla="*/ 621140 w 709594"/>
              <a:gd name="connsiteY34" fmla="*/ 1049342 h 1545367"/>
              <a:gd name="connsiteX35" fmla="*/ 110964 w 709594"/>
              <a:gd name="connsiteY35" fmla="*/ 1049342 h 1545367"/>
              <a:gd name="connsiteX36" fmla="*/ 253513 w 709594"/>
              <a:gd name="connsiteY36" fmla="*/ 567923 h 1545367"/>
              <a:gd name="connsiteX37" fmla="*/ 140975 w 709594"/>
              <a:gd name="connsiteY37" fmla="*/ 567923 h 1545367"/>
              <a:gd name="connsiteX38" fmla="*/ 84705 w 709594"/>
              <a:gd name="connsiteY38" fmla="*/ 492702 h 1545367"/>
              <a:gd name="connsiteX39" fmla="*/ 148477 w 709594"/>
              <a:gd name="connsiteY39" fmla="*/ 413719 h 1545367"/>
              <a:gd name="connsiteX40" fmla="*/ 264767 w 709594"/>
              <a:gd name="connsiteY40" fmla="*/ 413719 h 1545367"/>
              <a:gd name="connsiteX41" fmla="*/ 264767 w 709594"/>
              <a:gd name="connsiteY41" fmla="*/ 409958 h 1545367"/>
              <a:gd name="connsiteX42" fmla="*/ 144726 w 709594"/>
              <a:gd name="connsiteY42" fmla="*/ 214382 h 1545367"/>
              <a:gd name="connsiteX43" fmla="*/ 354798 w 709594"/>
              <a:gd name="connsiteY43" fmla="*/ 0 h 154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09594" h="1545367">
                <a:moveTo>
                  <a:pt x="37929" y="1473929"/>
                </a:moveTo>
                <a:cubicBezTo>
                  <a:pt x="671668" y="1473929"/>
                  <a:pt x="671668" y="1473929"/>
                  <a:pt x="671668" y="1473929"/>
                </a:cubicBezTo>
                <a:cubicBezTo>
                  <a:pt x="671668" y="1473929"/>
                  <a:pt x="690417" y="1488969"/>
                  <a:pt x="694167" y="1504008"/>
                </a:cubicBezTo>
                <a:cubicBezTo>
                  <a:pt x="697917" y="1515288"/>
                  <a:pt x="701667" y="1541607"/>
                  <a:pt x="701667" y="1545367"/>
                </a:cubicBezTo>
                <a:lnTo>
                  <a:pt x="7929" y="1545367"/>
                </a:lnTo>
                <a:cubicBezTo>
                  <a:pt x="7929" y="1541607"/>
                  <a:pt x="7929" y="1515288"/>
                  <a:pt x="15429" y="1504008"/>
                </a:cubicBezTo>
                <a:cubicBezTo>
                  <a:pt x="19179" y="1488969"/>
                  <a:pt x="37929" y="1473929"/>
                  <a:pt x="37929" y="1473929"/>
                </a:cubicBezTo>
                <a:close/>
                <a:moveTo>
                  <a:pt x="79284" y="1127852"/>
                </a:moveTo>
                <a:cubicBezTo>
                  <a:pt x="637810" y="1127852"/>
                  <a:pt x="637810" y="1127852"/>
                  <a:pt x="637810" y="1127852"/>
                </a:cubicBezTo>
                <a:cubicBezTo>
                  <a:pt x="664050" y="1165555"/>
                  <a:pt x="705283" y="1240962"/>
                  <a:pt x="709032" y="1312598"/>
                </a:cubicBezTo>
                <a:cubicBezTo>
                  <a:pt x="712780" y="1369153"/>
                  <a:pt x="697786" y="1418167"/>
                  <a:pt x="664050" y="1459641"/>
                </a:cubicBezTo>
                <a:lnTo>
                  <a:pt x="41799" y="1459641"/>
                </a:lnTo>
                <a:cubicBezTo>
                  <a:pt x="11811" y="1418167"/>
                  <a:pt x="-3183" y="1357842"/>
                  <a:pt x="565" y="1297517"/>
                </a:cubicBezTo>
                <a:cubicBezTo>
                  <a:pt x="4314" y="1244732"/>
                  <a:pt x="38051" y="1188177"/>
                  <a:pt x="68039" y="1142933"/>
                </a:cubicBezTo>
                <a:cubicBezTo>
                  <a:pt x="71787" y="1139163"/>
                  <a:pt x="75536" y="1131622"/>
                  <a:pt x="79284" y="1127852"/>
                </a:cubicBezTo>
                <a:close/>
                <a:moveTo>
                  <a:pt x="87628" y="1053239"/>
                </a:moveTo>
                <a:cubicBezTo>
                  <a:pt x="625731" y="1053239"/>
                  <a:pt x="625731" y="1053239"/>
                  <a:pt x="625731" y="1053239"/>
                </a:cubicBezTo>
                <a:cubicBezTo>
                  <a:pt x="629494" y="1053239"/>
                  <a:pt x="652072" y="1057009"/>
                  <a:pt x="655835" y="1079631"/>
                </a:cubicBezTo>
                <a:cubicBezTo>
                  <a:pt x="659598" y="1090942"/>
                  <a:pt x="655835" y="1098483"/>
                  <a:pt x="652072" y="1102253"/>
                </a:cubicBezTo>
                <a:cubicBezTo>
                  <a:pt x="648309" y="1109794"/>
                  <a:pt x="640783" y="1113564"/>
                  <a:pt x="637020" y="1113564"/>
                </a:cubicBezTo>
                <a:cubicBezTo>
                  <a:pt x="633257" y="1113564"/>
                  <a:pt x="580576" y="1113564"/>
                  <a:pt x="516605" y="1113564"/>
                </a:cubicBezTo>
                <a:cubicBezTo>
                  <a:pt x="516605" y="1113564"/>
                  <a:pt x="76339" y="1113564"/>
                  <a:pt x="72576" y="1113564"/>
                </a:cubicBezTo>
                <a:cubicBezTo>
                  <a:pt x="68813" y="1113564"/>
                  <a:pt x="61287" y="1109794"/>
                  <a:pt x="57524" y="1102253"/>
                </a:cubicBezTo>
                <a:cubicBezTo>
                  <a:pt x="53761" y="1098483"/>
                  <a:pt x="49998" y="1090942"/>
                  <a:pt x="53761" y="1079631"/>
                </a:cubicBezTo>
                <a:cubicBezTo>
                  <a:pt x="57524" y="1057009"/>
                  <a:pt x="80102" y="1053239"/>
                  <a:pt x="87628" y="1053239"/>
                </a:cubicBezTo>
                <a:close/>
                <a:moveTo>
                  <a:pt x="354798" y="0"/>
                </a:moveTo>
                <a:cubicBezTo>
                  <a:pt x="471088" y="0"/>
                  <a:pt x="564870" y="97788"/>
                  <a:pt x="564870" y="214382"/>
                </a:cubicBezTo>
                <a:cubicBezTo>
                  <a:pt x="564870" y="297125"/>
                  <a:pt x="519855" y="372347"/>
                  <a:pt x="448580" y="409958"/>
                </a:cubicBezTo>
                <a:cubicBezTo>
                  <a:pt x="444829" y="409958"/>
                  <a:pt x="444829" y="409958"/>
                  <a:pt x="444829" y="409958"/>
                </a:cubicBezTo>
                <a:cubicBezTo>
                  <a:pt x="444829" y="413719"/>
                  <a:pt x="444829" y="413719"/>
                  <a:pt x="444829" y="413719"/>
                </a:cubicBezTo>
                <a:cubicBezTo>
                  <a:pt x="561119" y="413719"/>
                  <a:pt x="561119" y="413719"/>
                  <a:pt x="561119" y="413719"/>
                </a:cubicBezTo>
                <a:cubicBezTo>
                  <a:pt x="564870" y="413719"/>
                  <a:pt x="621140" y="436285"/>
                  <a:pt x="624891" y="492702"/>
                </a:cubicBezTo>
                <a:cubicBezTo>
                  <a:pt x="628642" y="537835"/>
                  <a:pt x="572373" y="564162"/>
                  <a:pt x="568621" y="567923"/>
                </a:cubicBezTo>
                <a:cubicBezTo>
                  <a:pt x="459834" y="567923"/>
                  <a:pt x="459834" y="567923"/>
                  <a:pt x="459834" y="567923"/>
                </a:cubicBezTo>
                <a:cubicBezTo>
                  <a:pt x="478591" y="699561"/>
                  <a:pt x="557368" y="932748"/>
                  <a:pt x="621140" y="1049342"/>
                </a:cubicBezTo>
                <a:lnTo>
                  <a:pt x="110964" y="1049342"/>
                </a:lnTo>
                <a:cubicBezTo>
                  <a:pt x="167234" y="913943"/>
                  <a:pt x="231006" y="695800"/>
                  <a:pt x="253513" y="567923"/>
                </a:cubicBezTo>
                <a:cubicBezTo>
                  <a:pt x="140975" y="567923"/>
                  <a:pt x="140975" y="567923"/>
                  <a:pt x="140975" y="567923"/>
                </a:cubicBezTo>
                <a:cubicBezTo>
                  <a:pt x="137223" y="564162"/>
                  <a:pt x="80954" y="537835"/>
                  <a:pt x="84705" y="492702"/>
                </a:cubicBezTo>
                <a:cubicBezTo>
                  <a:pt x="88457" y="436285"/>
                  <a:pt x="144726" y="413719"/>
                  <a:pt x="148477" y="413719"/>
                </a:cubicBezTo>
                <a:cubicBezTo>
                  <a:pt x="264767" y="413719"/>
                  <a:pt x="264767" y="413719"/>
                  <a:pt x="264767" y="413719"/>
                </a:cubicBezTo>
                <a:cubicBezTo>
                  <a:pt x="264767" y="409958"/>
                  <a:pt x="264767" y="409958"/>
                  <a:pt x="264767" y="409958"/>
                </a:cubicBezTo>
                <a:cubicBezTo>
                  <a:pt x="189741" y="372347"/>
                  <a:pt x="144726" y="297125"/>
                  <a:pt x="144726" y="214382"/>
                </a:cubicBezTo>
                <a:cubicBezTo>
                  <a:pt x="144726" y="97788"/>
                  <a:pt x="238508" y="0"/>
                  <a:pt x="35479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solidFill>
                <a:schemeClr val="tx1"/>
              </a:solidFill>
            </a:endParaRPr>
          </a:p>
        </p:txBody>
      </p:sp>
      <p:sp>
        <p:nvSpPr>
          <p:cNvPr id="3" name="文本框 2"/>
          <p:cNvSpPr txBox="1"/>
          <p:nvPr>
            <p:custDataLst>
              <p:tags r:id="rId2"/>
            </p:custDataLst>
          </p:nvPr>
        </p:nvSpPr>
        <p:spPr>
          <a:xfrm>
            <a:off x="838200" y="161925"/>
            <a:ext cx="10515600" cy="704851"/>
          </a:xfrm>
          <a:prstGeom prst="rect">
            <a:avLst/>
          </a:prstGeom>
        </p:spPr>
        <p:txBody>
          <a:bodyPr vert="horz" wrap="square" lIns="91440" tIns="45720" rIns="91440" bIns="45720" rtlCol="0" anchor="ctr">
            <a:normAutofit/>
          </a:bodyPr>
          <a:lstStyle>
            <a:lvl1pPr>
              <a:lnSpc>
                <a:spcPct val="90000"/>
              </a:lnSpc>
              <a:spcBef>
                <a:spcPct val="0"/>
              </a:spcBef>
              <a:buNone/>
              <a:defRPr sz="4000">
                <a:solidFill>
                  <a:schemeClr val="bg1"/>
                </a:solidFill>
                <a:latin typeface="+mj-lt"/>
                <a:ea typeface="+mj-ea"/>
                <a:cs typeface="+mj-cs"/>
              </a:defRPr>
            </a:lvl1pPr>
          </a:lstStyle>
          <a:p>
            <a:r>
              <a:rPr lang="zh-CN" altLang="en-US" dirty="0"/>
              <a:t>不可行的需求</a:t>
            </a:r>
            <a:endParaRPr lang="zh-CN" altLang="en-US" dirty="0"/>
          </a:p>
        </p:txBody>
      </p:sp>
      <p:sp>
        <p:nvSpPr>
          <p:cNvPr id="4" name="文本框 3"/>
          <p:cNvSpPr txBox="1"/>
          <p:nvPr>
            <p:custDataLst>
              <p:tags r:id="rId3"/>
            </p:custDataLst>
          </p:nvPr>
        </p:nvSpPr>
        <p:spPr>
          <a:xfrm>
            <a:off x="4275372" y="3853188"/>
            <a:ext cx="3641256" cy="495061"/>
          </a:xfrm>
          <a:prstGeom prst="rect">
            <a:avLst/>
          </a:prstGeom>
        </p:spPr>
        <p:txBody>
          <a:bodyPr wrap="square" anchor="ctr" anchorCtr="0">
            <a:normAutofit/>
          </a:bodyPr>
          <a:lstStyle>
            <a:defPPr>
              <a:defRPr lang="zh-CN"/>
            </a:defPPr>
            <a:lvl1pPr algn="ctr">
              <a:defRPr b="1">
                <a:cs typeface="Arial" panose="020B0604020202020204" pitchFamily="34" charset="0"/>
              </a:defRPr>
            </a:lvl1pPr>
          </a:lstStyle>
          <a:p>
            <a:r>
              <a:rPr lang="zh-CN" altLang="en-US" dirty="0">
                <a:latin typeface="+mj-lt"/>
                <a:ea typeface="+mj-ea"/>
                <a:cs typeface="+mj-cs"/>
              </a:rPr>
              <a:t>不存在</a:t>
            </a:r>
            <a:endParaRPr lang="zh-CN" altLang="en-US" dirty="0">
              <a:latin typeface="+mj-lt"/>
              <a:ea typeface="+mj-ea"/>
              <a:cs typeface="+mj-cs"/>
            </a:endParaRPr>
          </a:p>
        </p:txBody>
      </p:sp>
      <p:sp>
        <p:nvSpPr>
          <p:cNvPr id="5" name="文本框 4"/>
          <p:cNvSpPr txBox="1"/>
          <p:nvPr>
            <p:custDataLst>
              <p:tags r:id="rId4"/>
            </p:custDataLst>
          </p:nvPr>
        </p:nvSpPr>
        <p:spPr>
          <a:xfrm>
            <a:off x="4275372" y="4348249"/>
            <a:ext cx="3641256" cy="1039708"/>
          </a:xfrm>
          <a:prstGeom prst="rect">
            <a:avLst/>
          </a:prstGeom>
        </p:spPr>
        <p:txBody>
          <a:bodyPr wrap="square">
            <a:normAutofit lnSpcReduction="10000"/>
          </a:bodyPr>
          <a:lstStyle>
            <a:defPPr>
              <a:defRPr lang="zh-CN"/>
            </a:defPPr>
            <a:lvl1pPr algn="ctr">
              <a:lnSpc>
                <a:spcPct val="114000"/>
              </a:lnSpc>
              <a:defRPr>
                <a:solidFill>
                  <a:schemeClr val="tx1">
                    <a:lumMod val="40000"/>
                    <a:lumOff val="60000"/>
                  </a:schemeClr>
                </a:solidFill>
                <a:cs typeface="+mn-ea"/>
              </a:defRPr>
            </a:lvl1pPr>
          </a:lstStyle>
          <a:p>
            <a:r>
              <a:rPr lang="zh-CN" altLang="en-US" dirty="0">
                <a:solidFill>
                  <a:schemeClr val="tx1">
                    <a:lumMod val="60000"/>
                    <a:lumOff val="40000"/>
                  </a:schemeClr>
                </a:solidFill>
                <a:cs typeface="+mn-cs"/>
              </a:rPr>
              <a:t>在我们组长英明的领导下，本项目没有产生不可行的需求，但我们做好了随时迎接不可行需求的准备。</a:t>
            </a:r>
            <a:endParaRPr lang="zh-CN" altLang="en-US" dirty="0">
              <a:solidFill>
                <a:schemeClr val="tx1">
                  <a:lumMod val="60000"/>
                  <a:lumOff val="40000"/>
                </a:schemeClr>
              </a:solidFill>
              <a:cs typeface="+mn-cs"/>
            </a:endParaRPr>
          </a:p>
        </p:txBody>
      </p:sp>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9787" y="457200"/>
            <a:ext cx="4165200" cy="1600200"/>
          </a:xfrm>
          <a:prstGeom prst="rect">
            <a:avLst/>
          </a:prstGeom>
        </p:spPr>
        <p:txBody>
          <a:bodyPr vert="horz" lIns="91440" tIns="45720" rIns="91440" bIns="45720" rtlCol="0" anchor="t" anchorCtr="0">
            <a:normAutofit/>
          </a:bodyPr>
          <a:lstStyle>
            <a:lvl1pPr>
              <a:lnSpc>
                <a:spcPct val="90000"/>
              </a:lnSpc>
              <a:spcBef>
                <a:spcPct val="0"/>
              </a:spcBef>
              <a:buNone/>
              <a:defRPr sz="3200">
                <a:latin typeface="+mj-lt"/>
                <a:ea typeface="+mj-ea"/>
                <a:cs typeface="+mj-cs"/>
              </a:defRPr>
            </a:lvl1pPr>
          </a:lstStyle>
          <a:p>
            <a:r>
              <a:rPr lang="en-US" altLang="zh-CN" dirty="0">
                <a:solidFill>
                  <a:schemeClr val="bg1"/>
                </a:solidFill>
              </a:rPr>
              <a:t>JAD</a:t>
            </a:r>
            <a:r>
              <a:rPr lang="zh-CN" altLang="en-US" dirty="0">
                <a:solidFill>
                  <a:schemeClr val="bg1"/>
                </a:solidFill>
              </a:rPr>
              <a:t>会议</a:t>
            </a:r>
            <a:endParaRPr lang="zh-CN" altLang="en-US" dirty="0">
              <a:solidFill>
                <a:schemeClr val="bg1"/>
              </a:solidFill>
            </a:endParaRPr>
          </a:p>
        </p:txBody>
      </p:sp>
      <p:sp>
        <p:nvSpPr>
          <p:cNvPr id="5" name="文本框 4"/>
          <p:cNvSpPr txBox="1"/>
          <p:nvPr>
            <p:custDataLst>
              <p:tags r:id="rId2"/>
            </p:custDataLst>
          </p:nvPr>
        </p:nvSpPr>
        <p:spPr>
          <a:xfrm>
            <a:off x="839787" y="2057400"/>
            <a:ext cx="4165200" cy="3811588"/>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000"/>
            </a:lvl1pPr>
            <a:lvl2pPr indent="0">
              <a:lnSpc>
                <a:spcPct val="90000"/>
              </a:lnSpc>
              <a:spcBef>
                <a:spcPts val="500"/>
              </a:spcBef>
              <a:buFont typeface="Arial" panose="020B0604020202020204" pitchFamily="34" charset="0"/>
              <a:buNone/>
              <a:defRPr sz="1400"/>
            </a:lvl2pPr>
            <a:lvl3pPr indent="0">
              <a:lnSpc>
                <a:spcPct val="90000"/>
              </a:lnSpc>
              <a:spcBef>
                <a:spcPts val="500"/>
              </a:spcBef>
              <a:buFont typeface="Arial" panose="020B0604020202020204" pitchFamily="34" charset="0"/>
              <a:buNone/>
              <a:defRPr sz="1200"/>
            </a:lvl3pPr>
            <a:lvl4pPr indent="0">
              <a:lnSpc>
                <a:spcPct val="90000"/>
              </a:lnSpc>
              <a:spcBef>
                <a:spcPts val="500"/>
              </a:spcBef>
              <a:buFont typeface="Arial" panose="020B0604020202020204" pitchFamily="34" charset="0"/>
              <a:buNone/>
              <a:defRPr sz="1000"/>
            </a:lvl4pPr>
            <a:lvl5pPr indent="0">
              <a:lnSpc>
                <a:spcPct val="90000"/>
              </a:lnSpc>
              <a:spcBef>
                <a:spcPts val="500"/>
              </a:spcBef>
              <a:buFont typeface="Arial" panose="020B0604020202020204" pitchFamily="34" charset="0"/>
              <a:buNone/>
              <a:defRPr sz="1000"/>
            </a:lvl5pPr>
            <a:lvl6pPr indent="0">
              <a:lnSpc>
                <a:spcPct val="90000"/>
              </a:lnSpc>
              <a:spcBef>
                <a:spcPts val="500"/>
              </a:spcBef>
              <a:buFont typeface="Arial" panose="020B0604020202020204" pitchFamily="34" charset="0"/>
              <a:buNone/>
              <a:defRPr sz="1000"/>
            </a:lvl6pPr>
            <a:lvl7pPr indent="0">
              <a:lnSpc>
                <a:spcPct val="90000"/>
              </a:lnSpc>
              <a:spcBef>
                <a:spcPts val="500"/>
              </a:spcBef>
              <a:buFont typeface="Arial" panose="020B0604020202020204" pitchFamily="34" charset="0"/>
              <a:buNone/>
              <a:defRPr sz="1000"/>
            </a:lvl7pPr>
            <a:lvl8pPr indent="0">
              <a:lnSpc>
                <a:spcPct val="90000"/>
              </a:lnSpc>
              <a:spcBef>
                <a:spcPts val="500"/>
              </a:spcBef>
              <a:buFont typeface="Arial" panose="020B0604020202020204" pitchFamily="34" charset="0"/>
              <a:buNone/>
              <a:defRPr sz="1000"/>
            </a:lvl8pPr>
            <a:lvl9pPr indent="0">
              <a:lnSpc>
                <a:spcPct val="90000"/>
              </a:lnSpc>
              <a:spcBef>
                <a:spcPts val="500"/>
              </a:spcBef>
              <a:buFont typeface="Arial" panose="020B0604020202020204" pitchFamily="34" charset="0"/>
              <a:buNone/>
              <a:defRPr sz="1000"/>
            </a:lvl9pPr>
          </a:lstStyle>
          <a:p>
            <a:r>
              <a:rPr lang="zh-CN" altLang="en-US"/>
              <a:t>该会议开的非常愉快，且非常有效。会议记录十分完整。</a:t>
            </a:r>
            <a:endParaRPr lang="zh-CN" altLang="en-US"/>
          </a:p>
        </p:txBody>
      </p:sp>
      <p:pic>
        <p:nvPicPr>
          <p:cNvPr id="2" name="图片 1"/>
          <p:cNvPicPr>
            <a:picLocks noChangeAspect="1"/>
          </p:cNvPicPr>
          <p:nvPr/>
        </p:nvPicPr>
        <p:blipFill>
          <a:blip r:embed="rId3"/>
          <a:stretch>
            <a:fillRect/>
          </a:stretch>
        </p:blipFill>
        <p:spPr>
          <a:xfrm>
            <a:off x="5128895" y="569595"/>
            <a:ext cx="6711950" cy="6076950"/>
          </a:xfrm>
          <a:prstGeom prst="rect">
            <a:avLst/>
          </a:prstGeom>
        </p:spPr>
      </p:pic>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custDataLst>
              <p:tags r:id="rId1"/>
            </p:custDataLst>
          </p:nvPr>
        </p:nvSpPr>
        <p:spPr bwMode="auto">
          <a:xfrm>
            <a:off x="4097406" y="2323934"/>
            <a:ext cx="4006409" cy="4232576"/>
          </a:xfrm>
          <a:custGeom>
            <a:avLst/>
            <a:gdLst>
              <a:gd name="connsiteX0" fmla="*/ 2179570 w 4631801"/>
              <a:gd name="connsiteY0" fmla="*/ 2465605 h 4893273"/>
              <a:gd name="connsiteX1" fmla="*/ 2229810 w 4631801"/>
              <a:gd name="connsiteY1" fmla="*/ 2465605 h 4893273"/>
              <a:gd name="connsiteX2" fmla="*/ 2391334 w 4631801"/>
              <a:gd name="connsiteY2" fmla="*/ 2465605 h 4893273"/>
              <a:gd name="connsiteX3" fmla="*/ 2441575 w 4631801"/>
              <a:gd name="connsiteY3" fmla="*/ 2465605 h 4893273"/>
              <a:gd name="connsiteX4" fmla="*/ 2441575 w 4631801"/>
              <a:gd name="connsiteY4" fmla="*/ 2916366 h 4893273"/>
              <a:gd name="connsiteX5" fmla="*/ 2391334 w 4631801"/>
              <a:gd name="connsiteY5" fmla="*/ 2916366 h 4893273"/>
              <a:gd name="connsiteX6" fmla="*/ 2391334 w 4631801"/>
              <a:gd name="connsiteY6" fmla="*/ 4893273 h 4893273"/>
              <a:gd name="connsiteX7" fmla="*/ 2229810 w 4631801"/>
              <a:gd name="connsiteY7" fmla="*/ 4893273 h 4893273"/>
              <a:gd name="connsiteX8" fmla="*/ 2229810 w 4631801"/>
              <a:gd name="connsiteY8" fmla="*/ 2916366 h 4893273"/>
              <a:gd name="connsiteX9" fmla="*/ 2179570 w 4631801"/>
              <a:gd name="connsiteY9" fmla="*/ 2916366 h 4893273"/>
              <a:gd name="connsiteX10" fmla="*/ 3260101 w 4631801"/>
              <a:gd name="connsiteY10" fmla="*/ 43 h 4893273"/>
              <a:gd name="connsiteX11" fmla="*/ 3533029 w 4631801"/>
              <a:gd name="connsiteY11" fmla="*/ 240885 h 4893273"/>
              <a:gd name="connsiteX12" fmla="*/ 3493806 w 4631801"/>
              <a:gd name="connsiteY12" fmla="*/ 398169 h 4893273"/>
              <a:gd name="connsiteX13" fmla="*/ 3480731 w 4631801"/>
              <a:gd name="connsiteY13" fmla="*/ 476812 h 4893273"/>
              <a:gd name="connsiteX14" fmla="*/ 3480731 w 4631801"/>
              <a:gd name="connsiteY14" fmla="*/ 594775 h 4893273"/>
              <a:gd name="connsiteX15" fmla="*/ 3441508 w 4631801"/>
              <a:gd name="connsiteY15" fmla="*/ 620989 h 4893273"/>
              <a:gd name="connsiteX16" fmla="*/ 3415359 w 4631801"/>
              <a:gd name="connsiteY16" fmla="*/ 660310 h 4893273"/>
              <a:gd name="connsiteX17" fmla="*/ 3376136 w 4631801"/>
              <a:gd name="connsiteY17" fmla="*/ 712738 h 4893273"/>
              <a:gd name="connsiteX18" fmla="*/ 3219243 w 4631801"/>
              <a:gd name="connsiteY18" fmla="*/ 738952 h 4893273"/>
              <a:gd name="connsiteX19" fmla="*/ 3023127 w 4631801"/>
              <a:gd name="connsiteY19" fmla="*/ 765166 h 4893273"/>
              <a:gd name="connsiteX20" fmla="*/ 2983904 w 4631801"/>
              <a:gd name="connsiteY20" fmla="*/ 830701 h 4893273"/>
              <a:gd name="connsiteX21" fmla="*/ 3271541 w 4631801"/>
              <a:gd name="connsiteY21" fmla="*/ 1027307 h 4893273"/>
              <a:gd name="connsiteX22" fmla="*/ 3598401 w 4631801"/>
              <a:gd name="connsiteY22" fmla="*/ 1237019 h 4893273"/>
              <a:gd name="connsiteX23" fmla="*/ 3872963 w 4631801"/>
              <a:gd name="connsiteY23" fmla="*/ 1315661 h 4893273"/>
              <a:gd name="connsiteX24" fmla="*/ 3886038 w 4631801"/>
              <a:gd name="connsiteY24" fmla="*/ 1446732 h 4893273"/>
              <a:gd name="connsiteX25" fmla="*/ 3859889 w 4631801"/>
              <a:gd name="connsiteY25" fmla="*/ 1499160 h 4893273"/>
              <a:gd name="connsiteX26" fmla="*/ 3768368 w 4631801"/>
              <a:gd name="connsiteY26" fmla="*/ 1538481 h 4893273"/>
              <a:gd name="connsiteX27" fmla="*/ 3716070 w 4631801"/>
              <a:gd name="connsiteY27" fmla="*/ 1499160 h 4893273"/>
              <a:gd name="connsiteX28" fmla="*/ 3676847 w 4631801"/>
              <a:gd name="connsiteY28" fmla="*/ 1472946 h 4893273"/>
              <a:gd name="connsiteX29" fmla="*/ 3559178 w 4631801"/>
              <a:gd name="connsiteY29" fmla="*/ 1368090 h 4893273"/>
              <a:gd name="connsiteX30" fmla="*/ 3284615 w 4631801"/>
              <a:gd name="connsiteY30" fmla="*/ 1263233 h 4893273"/>
              <a:gd name="connsiteX31" fmla="*/ 2813937 w 4631801"/>
              <a:gd name="connsiteY31" fmla="*/ 1040414 h 4893273"/>
              <a:gd name="connsiteX32" fmla="*/ 2513225 w 4631801"/>
              <a:gd name="connsiteY32" fmla="*/ 1263233 h 4893273"/>
              <a:gd name="connsiteX33" fmla="*/ 2290961 w 4631801"/>
              <a:gd name="connsiteY33" fmla="*/ 1394304 h 4893273"/>
              <a:gd name="connsiteX34" fmla="*/ 2251737 w 4631801"/>
              <a:gd name="connsiteY34" fmla="*/ 1486053 h 4893273"/>
              <a:gd name="connsiteX35" fmla="*/ 2722416 w 4631801"/>
              <a:gd name="connsiteY35" fmla="*/ 1420518 h 4893273"/>
              <a:gd name="connsiteX36" fmla="*/ 3023127 w 4631801"/>
              <a:gd name="connsiteY36" fmla="*/ 1420518 h 4893273"/>
              <a:gd name="connsiteX37" fmla="*/ 3258466 w 4631801"/>
              <a:gd name="connsiteY37" fmla="*/ 1499160 h 4893273"/>
              <a:gd name="connsiteX38" fmla="*/ 3650698 w 4631801"/>
              <a:gd name="connsiteY38" fmla="*/ 1656444 h 4893273"/>
              <a:gd name="connsiteX39" fmla="*/ 4056005 w 4631801"/>
              <a:gd name="connsiteY39" fmla="*/ 1761300 h 4893273"/>
              <a:gd name="connsiteX40" fmla="*/ 4199824 w 4631801"/>
              <a:gd name="connsiteY40" fmla="*/ 1735086 h 4893273"/>
              <a:gd name="connsiteX41" fmla="*/ 4252121 w 4631801"/>
              <a:gd name="connsiteY41" fmla="*/ 1721979 h 4893273"/>
              <a:gd name="connsiteX42" fmla="*/ 4409014 w 4631801"/>
              <a:gd name="connsiteY42" fmla="*/ 1643337 h 4893273"/>
              <a:gd name="connsiteX43" fmla="*/ 4513609 w 4631801"/>
              <a:gd name="connsiteY43" fmla="*/ 1551588 h 4893273"/>
              <a:gd name="connsiteX44" fmla="*/ 4631278 w 4631801"/>
              <a:gd name="connsiteY44" fmla="*/ 1551588 h 4893273"/>
              <a:gd name="connsiteX45" fmla="*/ 4539758 w 4631801"/>
              <a:gd name="connsiteY45" fmla="*/ 1800622 h 4893273"/>
              <a:gd name="connsiteX46" fmla="*/ 4461312 w 4631801"/>
              <a:gd name="connsiteY46" fmla="*/ 1944799 h 4893273"/>
              <a:gd name="connsiteX47" fmla="*/ 4330568 w 4631801"/>
              <a:gd name="connsiteY47" fmla="*/ 2062762 h 4893273"/>
              <a:gd name="connsiteX48" fmla="*/ 4160600 w 4631801"/>
              <a:gd name="connsiteY48" fmla="*/ 1971013 h 4893273"/>
              <a:gd name="connsiteX49" fmla="*/ 3886038 w 4631801"/>
              <a:gd name="connsiteY49" fmla="*/ 1918585 h 4893273"/>
              <a:gd name="connsiteX50" fmla="*/ 3193094 w 4631801"/>
              <a:gd name="connsiteY50" fmla="*/ 1774407 h 4893273"/>
              <a:gd name="connsiteX51" fmla="*/ 2931606 w 4631801"/>
              <a:gd name="connsiteY51" fmla="*/ 1761300 h 4893273"/>
              <a:gd name="connsiteX52" fmla="*/ 2120993 w 4631801"/>
              <a:gd name="connsiteY52" fmla="*/ 2010334 h 4893273"/>
              <a:gd name="connsiteX53" fmla="*/ 1951026 w 4631801"/>
              <a:gd name="connsiteY53" fmla="*/ 2010334 h 4893273"/>
              <a:gd name="connsiteX54" fmla="*/ 1689538 w 4631801"/>
              <a:gd name="connsiteY54" fmla="*/ 2508401 h 4893273"/>
              <a:gd name="connsiteX55" fmla="*/ 1336529 w 4631801"/>
              <a:gd name="connsiteY55" fmla="*/ 2416652 h 4893273"/>
              <a:gd name="connsiteX56" fmla="*/ 1231934 w 4631801"/>
              <a:gd name="connsiteY56" fmla="*/ 2403545 h 4893273"/>
              <a:gd name="connsiteX57" fmla="*/ 891999 w 4631801"/>
              <a:gd name="connsiteY57" fmla="*/ 2233153 h 4893273"/>
              <a:gd name="connsiteX58" fmla="*/ 552065 w 4631801"/>
              <a:gd name="connsiteY58" fmla="*/ 2154511 h 4893273"/>
              <a:gd name="connsiteX59" fmla="*/ 447470 w 4631801"/>
              <a:gd name="connsiteY59" fmla="*/ 2193832 h 4893273"/>
              <a:gd name="connsiteX60" fmla="*/ 440641 w 4631801"/>
              <a:gd name="connsiteY60" fmla="*/ 2191819 h 4893273"/>
              <a:gd name="connsiteX61" fmla="*/ 443997 w 4631801"/>
              <a:gd name="connsiteY61" fmla="*/ 2190760 h 4893273"/>
              <a:gd name="connsiteX62" fmla="*/ 473619 w 4631801"/>
              <a:gd name="connsiteY62" fmla="*/ 2180725 h 4893273"/>
              <a:gd name="connsiteX63" fmla="*/ 440524 w 4631801"/>
              <a:gd name="connsiteY63" fmla="*/ 2191784 h 4893273"/>
              <a:gd name="connsiteX64" fmla="*/ 440641 w 4631801"/>
              <a:gd name="connsiteY64" fmla="*/ 2191819 h 4893273"/>
              <a:gd name="connsiteX65" fmla="*/ 412256 w 4631801"/>
              <a:gd name="connsiteY65" fmla="*/ 2200770 h 4893273"/>
              <a:gd name="connsiteX66" fmla="*/ 225205 w 4631801"/>
              <a:gd name="connsiteY66" fmla="*/ 2233153 h 4893273"/>
              <a:gd name="connsiteX67" fmla="*/ 133684 w 4631801"/>
              <a:gd name="connsiteY67" fmla="*/ 2259368 h 4893273"/>
              <a:gd name="connsiteX68" fmla="*/ 2940 w 4631801"/>
              <a:gd name="connsiteY68" fmla="*/ 2193832 h 4893273"/>
              <a:gd name="connsiteX69" fmla="*/ 172907 w 4631801"/>
              <a:gd name="connsiteY69" fmla="*/ 1944799 h 4893273"/>
              <a:gd name="connsiteX70" fmla="*/ 342874 w 4631801"/>
              <a:gd name="connsiteY70" fmla="*/ 1892371 h 4893273"/>
              <a:gd name="connsiteX71" fmla="*/ 525916 w 4631801"/>
              <a:gd name="connsiteY71" fmla="*/ 1905478 h 4893273"/>
              <a:gd name="connsiteX72" fmla="*/ 643586 w 4631801"/>
              <a:gd name="connsiteY72" fmla="*/ 1971013 h 4893273"/>
              <a:gd name="connsiteX73" fmla="*/ 708958 w 4631801"/>
              <a:gd name="connsiteY73" fmla="*/ 1971013 h 4893273"/>
              <a:gd name="connsiteX74" fmla="*/ 1441124 w 4631801"/>
              <a:gd name="connsiteY74" fmla="*/ 2115190 h 4893273"/>
              <a:gd name="connsiteX75" fmla="*/ 1454199 w 4631801"/>
              <a:gd name="connsiteY75" fmla="*/ 1984120 h 4893273"/>
              <a:gd name="connsiteX76" fmla="*/ 1480348 w 4631801"/>
              <a:gd name="connsiteY76" fmla="*/ 1761300 h 4893273"/>
              <a:gd name="connsiteX77" fmla="*/ 1637240 w 4631801"/>
              <a:gd name="connsiteY77" fmla="*/ 1250126 h 4893273"/>
              <a:gd name="connsiteX78" fmla="*/ 1741836 w 4631801"/>
              <a:gd name="connsiteY78" fmla="*/ 1132163 h 4893273"/>
              <a:gd name="connsiteX79" fmla="*/ 2068696 w 4631801"/>
              <a:gd name="connsiteY79" fmla="*/ 778273 h 4893273"/>
              <a:gd name="connsiteX80" fmla="*/ 1767984 w 4631801"/>
              <a:gd name="connsiteY80" fmla="*/ 856915 h 4893273"/>
              <a:gd name="connsiteX81" fmla="*/ 1571868 w 4631801"/>
              <a:gd name="connsiteY81" fmla="*/ 896236 h 4893273"/>
              <a:gd name="connsiteX82" fmla="*/ 1388827 w 4631801"/>
              <a:gd name="connsiteY82" fmla="*/ 752059 h 4893273"/>
              <a:gd name="connsiteX83" fmla="*/ 1441124 w 4631801"/>
              <a:gd name="connsiteY83" fmla="*/ 647203 h 4893273"/>
              <a:gd name="connsiteX84" fmla="*/ 1584943 w 4631801"/>
              <a:gd name="connsiteY84" fmla="*/ 712738 h 4893273"/>
              <a:gd name="connsiteX85" fmla="*/ 1624166 w 4631801"/>
              <a:gd name="connsiteY85" fmla="*/ 778273 h 4893273"/>
              <a:gd name="connsiteX86" fmla="*/ 1937952 w 4631801"/>
              <a:gd name="connsiteY86" fmla="*/ 594775 h 4893273"/>
              <a:gd name="connsiteX87" fmla="*/ 2212514 w 4631801"/>
              <a:gd name="connsiteY87" fmla="*/ 542347 h 4893273"/>
              <a:gd name="connsiteX88" fmla="*/ 2408630 w 4631801"/>
              <a:gd name="connsiteY88" fmla="*/ 542347 h 4893273"/>
              <a:gd name="connsiteX89" fmla="*/ 2683193 w 4631801"/>
              <a:gd name="connsiteY89" fmla="*/ 450597 h 4893273"/>
              <a:gd name="connsiteX90" fmla="*/ 2879309 w 4631801"/>
              <a:gd name="connsiteY90" fmla="*/ 437490 h 4893273"/>
              <a:gd name="connsiteX91" fmla="*/ 2970829 w 4631801"/>
              <a:gd name="connsiteY91" fmla="*/ 437490 h 4893273"/>
              <a:gd name="connsiteX92" fmla="*/ 3075425 w 4631801"/>
              <a:gd name="connsiteY92" fmla="*/ 44279 h 4893273"/>
              <a:gd name="connsiteX93" fmla="*/ 3260101 w 4631801"/>
              <a:gd name="connsiteY93" fmla="*/ 43 h 48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631801" h="4893273">
                <a:moveTo>
                  <a:pt x="2179570" y="2465605"/>
                </a:moveTo>
                <a:lnTo>
                  <a:pt x="2229810" y="2465605"/>
                </a:lnTo>
                <a:lnTo>
                  <a:pt x="2391334" y="2465605"/>
                </a:lnTo>
                <a:lnTo>
                  <a:pt x="2441575" y="2465605"/>
                </a:lnTo>
                <a:lnTo>
                  <a:pt x="2441575" y="2916366"/>
                </a:lnTo>
                <a:lnTo>
                  <a:pt x="2391334" y="2916366"/>
                </a:lnTo>
                <a:lnTo>
                  <a:pt x="2391334" y="4893273"/>
                </a:lnTo>
                <a:lnTo>
                  <a:pt x="2229810" y="4893273"/>
                </a:lnTo>
                <a:lnTo>
                  <a:pt x="2229810" y="2916366"/>
                </a:lnTo>
                <a:lnTo>
                  <a:pt x="2179570" y="2916366"/>
                </a:lnTo>
                <a:close/>
                <a:moveTo>
                  <a:pt x="3260101" y="43"/>
                </a:moveTo>
                <a:cubicBezTo>
                  <a:pt x="3359793" y="1682"/>
                  <a:pt x="3474194" y="50833"/>
                  <a:pt x="3533029" y="240885"/>
                </a:cubicBezTo>
                <a:cubicBezTo>
                  <a:pt x="3533029" y="240885"/>
                  <a:pt x="3546103" y="358848"/>
                  <a:pt x="3493806" y="398169"/>
                </a:cubicBezTo>
                <a:cubicBezTo>
                  <a:pt x="3493806" y="398169"/>
                  <a:pt x="3519954" y="450597"/>
                  <a:pt x="3480731" y="476812"/>
                </a:cubicBezTo>
                <a:cubicBezTo>
                  <a:pt x="3480731" y="476812"/>
                  <a:pt x="3506880" y="581668"/>
                  <a:pt x="3480731" y="594775"/>
                </a:cubicBezTo>
                <a:cubicBezTo>
                  <a:pt x="3480731" y="594775"/>
                  <a:pt x="3441508" y="594775"/>
                  <a:pt x="3441508" y="620989"/>
                </a:cubicBezTo>
                <a:cubicBezTo>
                  <a:pt x="3441508" y="620989"/>
                  <a:pt x="3441508" y="647203"/>
                  <a:pt x="3415359" y="660310"/>
                </a:cubicBezTo>
                <a:cubicBezTo>
                  <a:pt x="3415359" y="660310"/>
                  <a:pt x="3389210" y="712738"/>
                  <a:pt x="3376136" y="712738"/>
                </a:cubicBezTo>
                <a:cubicBezTo>
                  <a:pt x="3376136" y="712738"/>
                  <a:pt x="3336913" y="804487"/>
                  <a:pt x="3219243" y="738952"/>
                </a:cubicBezTo>
                <a:cubicBezTo>
                  <a:pt x="3219243" y="738952"/>
                  <a:pt x="3127722" y="712738"/>
                  <a:pt x="3023127" y="765166"/>
                </a:cubicBezTo>
                <a:cubicBezTo>
                  <a:pt x="3023127" y="765166"/>
                  <a:pt x="2996978" y="817594"/>
                  <a:pt x="2983904" y="830701"/>
                </a:cubicBezTo>
                <a:cubicBezTo>
                  <a:pt x="2983904" y="830701"/>
                  <a:pt x="3180020" y="935558"/>
                  <a:pt x="3271541" y="1027307"/>
                </a:cubicBezTo>
                <a:cubicBezTo>
                  <a:pt x="3271541" y="1027307"/>
                  <a:pt x="3519954" y="1210805"/>
                  <a:pt x="3598401" y="1237019"/>
                </a:cubicBezTo>
                <a:cubicBezTo>
                  <a:pt x="3598401" y="1237019"/>
                  <a:pt x="3872963" y="1250126"/>
                  <a:pt x="3872963" y="1315661"/>
                </a:cubicBezTo>
                <a:cubicBezTo>
                  <a:pt x="3886038" y="1446732"/>
                  <a:pt x="3886038" y="1446732"/>
                  <a:pt x="3886038" y="1446732"/>
                </a:cubicBezTo>
                <a:cubicBezTo>
                  <a:pt x="3886038" y="1446732"/>
                  <a:pt x="3951410" y="1512267"/>
                  <a:pt x="3859889" y="1499160"/>
                </a:cubicBezTo>
                <a:cubicBezTo>
                  <a:pt x="3859889" y="1499160"/>
                  <a:pt x="3807591" y="1551588"/>
                  <a:pt x="3768368" y="1538481"/>
                </a:cubicBezTo>
                <a:cubicBezTo>
                  <a:pt x="3768368" y="1538481"/>
                  <a:pt x="3676847" y="1525374"/>
                  <a:pt x="3716070" y="1499160"/>
                </a:cubicBezTo>
                <a:cubicBezTo>
                  <a:pt x="3716070" y="1499160"/>
                  <a:pt x="3637624" y="1486053"/>
                  <a:pt x="3676847" y="1472946"/>
                </a:cubicBezTo>
                <a:cubicBezTo>
                  <a:pt x="3676847" y="1472946"/>
                  <a:pt x="3572252" y="1407411"/>
                  <a:pt x="3559178" y="1368090"/>
                </a:cubicBezTo>
                <a:cubicBezTo>
                  <a:pt x="3559178" y="1368090"/>
                  <a:pt x="3415359" y="1276340"/>
                  <a:pt x="3284615" y="1263233"/>
                </a:cubicBezTo>
                <a:cubicBezTo>
                  <a:pt x="3284615" y="1263233"/>
                  <a:pt x="2892383" y="1171484"/>
                  <a:pt x="2813937" y="1040414"/>
                </a:cubicBezTo>
                <a:cubicBezTo>
                  <a:pt x="2813937" y="1040414"/>
                  <a:pt x="2722416" y="1276340"/>
                  <a:pt x="2513225" y="1263233"/>
                </a:cubicBezTo>
                <a:cubicBezTo>
                  <a:pt x="2513225" y="1263233"/>
                  <a:pt x="2343258" y="1381197"/>
                  <a:pt x="2290961" y="1394304"/>
                </a:cubicBezTo>
                <a:cubicBezTo>
                  <a:pt x="2290961" y="1394304"/>
                  <a:pt x="2212514" y="1472946"/>
                  <a:pt x="2251737" y="1486053"/>
                </a:cubicBezTo>
                <a:cubicBezTo>
                  <a:pt x="2251737" y="1486053"/>
                  <a:pt x="2552449" y="1420518"/>
                  <a:pt x="2722416" y="1420518"/>
                </a:cubicBezTo>
                <a:cubicBezTo>
                  <a:pt x="2722416" y="1420518"/>
                  <a:pt x="2983904" y="1420518"/>
                  <a:pt x="3023127" y="1420518"/>
                </a:cubicBezTo>
                <a:cubicBezTo>
                  <a:pt x="3075425" y="1420518"/>
                  <a:pt x="3153871" y="1381197"/>
                  <a:pt x="3258466" y="1499160"/>
                </a:cubicBezTo>
                <a:cubicBezTo>
                  <a:pt x="3258466" y="1499160"/>
                  <a:pt x="3493806" y="1630230"/>
                  <a:pt x="3650698" y="1656444"/>
                </a:cubicBezTo>
                <a:cubicBezTo>
                  <a:pt x="3650698" y="1656444"/>
                  <a:pt x="3938335" y="1748193"/>
                  <a:pt x="4056005" y="1761300"/>
                </a:cubicBezTo>
                <a:cubicBezTo>
                  <a:pt x="4056005" y="1761300"/>
                  <a:pt x="4160600" y="1735086"/>
                  <a:pt x="4199824" y="1735086"/>
                </a:cubicBezTo>
                <a:cubicBezTo>
                  <a:pt x="4199824" y="1735086"/>
                  <a:pt x="4212898" y="1708872"/>
                  <a:pt x="4252121" y="1721979"/>
                </a:cubicBezTo>
                <a:cubicBezTo>
                  <a:pt x="4252121" y="1721979"/>
                  <a:pt x="4382865" y="1682658"/>
                  <a:pt x="4409014" y="1643337"/>
                </a:cubicBezTo>
                <a:cubicBezTo>
                  <a:pt x="4448237" y="1617123"/>
                  <a:pt x="4500535" y="1590909"/>
                  <a:pt x="4513609" y="1551588"/>
                </a:cubicBezTo>
                <a:cubicBezTo>
                  <a:pt x="4513609" y="1512267"/>
                  <a:pt x="4592056" y="1407411"/>
                  <a:pt x="4631278" y="1551588"/>
                </a:cubicBezTo>
                <a:cubicBezTo>
                  <a:pt x="4631278" y="1551588"/>
                  <a:pt x="4644353" y="1682658"/>
                  <a:pt x="4539758" y="1800622"/>
                </a:cubicBezTo>
                <a:cubicBezTo>
                  <a:pt x="4539758" y="1800622"/>
                  <a:pt x="4474386" y="1892371"/>
                  <a:pt x="4461312" y="1944799"/>
                </a:cubicBezTo>
                <a:cubicBezTo>
                  <a:pt x="4461312" y="1944799"/>
                  <a:pt x="4435163" y="2075869"/>
                  <a:pt x="4330568" y="2062762"/>
                </a:cubicBezTo>
                <a:cubicBezTo>
                  <a:pt x="4330568" y="2062762"/>
                  <a:pt x="4160600" y="2010334"/>
                  <a:pt x="4160600" y="1971013"/>
                </a:cubicBezTo>
                <a:cubicBezTo>
                  <a:pt x="4160600" y="1971013"/>
                  <a:pt x="4016782" y="1892371"/>
                  <a:pt x="3886038" y="1918585"/>
                </a:cubicBezTo>
                <a:cubicBezTo>
                  <a:pt x="3886038" y="1918585"/>
                  <a:pt x="3467657" y="1957906"/>
                  <a:pt x="3193094" y="1774407"/>
                </a:cubicBezTo>
                <a:cubicBezTo>
                  <a:pt x="3193094" y="1774407"/>
                  <a:pt x="3062350" y="1669551"/>
                  <a:pt x="2931606" y="1761300"/>
                </a:cubicBezTo>
                <a:cubicBezTo>
                  <a:pt x="2931606" y="1761300"/>
                  <a:pt x="2395556" y="2023441"/>
                  <a:pt x="2120993" y="2010334"/>
                </a:cubicBezTo>
                <a:cubicBezTo>
                  <a:pt x="1951026" y="2010334"/>
                  <a:pt x="1951026" y="2010334"/>
                  <a:pt x="1951026" y="2010334"/>
                </a:cubicBezTo>
                <a:cubicBezTo>
                  <a:pt x="1951026" y="2010334"/>
                  <a:pt x="1781059" y="2482187"/>
                  <a:pt x="1689538" y="2508401"/>
                </a:cubicBezTo>
                <a:cubicBezTo>
                  <a:pt x="1689538" y="2508401"/>
                  <a:pt x="1506496" y="2534615"/>
                  <a:pt x="1336529" y="2416652"/>
                </a:cubicBezTo>
                <a:cubicBezTo>
                  <a:pt x="1336529" y="2416652"/>
                  <a:pt x="1271157" y="2416652"/>
                  <a:pt x="1231934" y="2403545"/>
                </a:cubicBezTo>
                <a:cubicBezTo>
                  <a:pt x="1231934" y="2403545"/>
                  <a:pt x="996595" y="2311796"/>
                  <a:pt x="891999" y="2233153"/>
                </a:cubicBezTo>
                <a:cubicBezTo>
                  <a:pt x="891999" y="2233153"/>
                  <a:pt x="656660" y="2115190"/>
                  <a:pt x="552065" y="2154511"/>
                </a:cubicBezTo>
                <a:cubicBezTo>
                  <a:pt x="552065" y="2154511"/>
                  <a:pt x="473619" y="2180725"/>
                  <a:pt x="447470" y="2193832"/>
                </a:cubicBezTo>
                <a:lnTo>
                  <a:pt x="440641" y="2191819"/>
                </a:lnTo>
                <a:lnTo>
                  <a:pt x="443997" y="2190760"/>
                </a:lnTo>
                <a:cubicBezTo>
                  <a:pt x="462179" y="2184821"/>
                  <a:pt x="473619" y="2180725"/>
                  <a:pt x="473619" y="2180725"/>
                </a:cubicBezTo>
                <a:cubicBezTo>
                  <a:pt x="473619" y="2180725"/>
                  <a:pt x="444201" y="2188098"/>
                  <a:pt x="440524" y="2191784"/>
                </a:cubicBezTo>
                <a:lnTo>
                  <a:pt x="440641" y="2191819"/>
                </a:lnTo>
                <a:lnTo>
                  <a:pt x="412256" y="2200770"/>
                </a:lnTo>
                <a:cubicBezTo>
                  <a:pt x="352885" y="2218818"/>
                  <a:pt x="266062" y="2241345"/>
                  <a:pt x="225205" y="2233153"/>
                </a:cubicBezTo>
                <a:cubicBezTo>
                  <a:pt x="225205" y="2233153"/>
                  <a:pt x="159833" y="2220046"/>
                  <a:pt x="133684" y="2259368"/>
                </a:cubicBezTo>
                <a:cubicBezTo>
                  <a:pt x="133684" y="2259368"/>
                  <a:pt x="-23209" y="2403545"/>
                  <a:pt x="2940" y="2193832"/>
                </a:cubicBezTo>
                <a:cubicBezTo>
                  <a:pt x="2940" y="2193832"/>
                  <a:pt x="16014" y="1971013"/>
                  <a:pt x="172907" y="1944799"/>
                </a:cubicBezTo>
                <a:cubicBezTo>
                  <a:pt x="172907" y="1944799"/>
                  <a:pt x="290577" y="1931692"/>
                  <a:pt x="342874" y="1892371"/>
                </a:cubicBezTo>
                <a:cubicBezTo>
                  <a:pt x="395172" y="1853050"/>
                  <a:pt x="434395" y="1774407"/>
                  <a:pt x="525916" y="1905478"/>
                </a:cubicBezTo>
                <a:cubicBezTo>
                  <a:pt x="525916" y="1905478"/>
                  <a:pt x="617437" y="1944799"/>
                  <a:pt x="643586" y="1971013"/>
                </a:cubicBezTo>
                <a:lnTo>
                  <a:pt x="708958" y="1971013"/>
                </a:lnTo>
                <a:cubicBezTo>
                  <a:pt x="708958" y="1971013"/>
                  <a:pt x="1192711" y="1931692"/>
                  <a:pt x="1441124" y="2115190"/>
                </a:cubicBezTo>
                <a:cubicBezTo>
                  <a:pt x="1441124" y="2115190"/>
                  <a:pt x="1480348" y="2141404"/>
                  <a:pt x="1454199" y="1984120"/>
                </a:cubicBezTo>
                <a:cubicBezTo>
                  <a:pt x="1454199" y="1984120"/>
                  <a:pt x="1467273" y="1813729"/>
                  <a:pt x="1480348" y="1761300"/>
                </a:cubicBezTo>
                <a:cubicBezTo>
                  <a:pt x="1480348" y="1761300"/>
                  <a:pt x="1428050" y="1420518"/>
                  <a:pt x="1637240" y="1250126"/>
                </a:cubicBezTo>
                <a:cubicBezTo>
                  <a:pt x="1637240" y="1250126"/>
                  <a:pt x="1676464" y="1171484"/>
                  <a:pt x="1741836" y="1132163"/>
                </a:cubicBezTo>
                <a:cubicBezTo>
                  <a:pt x="1741836" y="1132163"/>
                  <a:pt x="2042547" y="843808"/>
                  <a:pt x="2068696" y="778273"/>
                </a:cubicBezTo>
                <a:cubicBezTo>
                  <a:pt x="2068696" y="778273"/>
                  <a:pt x="1833356" y="804487"/>
                  <a:pt x="1767984" y="856915"/>
                </a:cubicBezTo>
                <a:cubicBezTo>
                  <a:pt x="1767984" y="856915"/>
                  <a:pt x="1624166" y="922451"/>
                  <a:pt x="1571868" y="896236"/>
                </a:cubicBezTo>
                <a:cubicBezTo>
                  <a:pt x="1571868" y="896236"/>
                  <a:pt x="1388827" y="830701"/>
                  <a:pt x="1388827" y="752059"/>
                </a:cubicBezTo>
                <a:cubicBezTo>
                  <a:pt x="1388827" y="752059"/>
                  <a:pt x="1323455" y="647203"/>
                  <a:pt x="1441124" y="647203"/>
                </a:cubicBezTo>
                <a:cubicBezTo>
                  <a:pt x="1441124" y="647203"/>
                  <a:pt x="1584943" y="647203"/>
                  <a:pt x="1584943" y="712738"/>
                </a:cubicBezTo>
                <a:cubicBezTo>
                  <a:pt x="1584943" y="712738"/>
                  <a:pt x="1584943" y="778273"/>
                  <a:pt x="1624166" y="778273"/>
                </a:cubicBezTo>
                <a:cubicBezTo>
                  <a:pt x="1676464" y="765166"/>
                  <a:pt x="1885654" y="620989"/>
                  <a:pt x="1937952" y="594775"/>
                </a:cubicBezTo>
                <a:cubicBezTo>
                  <a:pt x="1977175" y="581668"/>
                  <a:pt x="2055621" y="529240"/>
                  <a:pt x="2212514" y="542347"/>
                </a:cubicBezTo>
                <a:cubicBezTo>
                  <a:pt x="2356333" y="555454"/>
                  <a:pt x="2408630" y="542347"/>
                  <a:pt x="2408630" y="542347"/>
                </a:cubicBezTo>
                <a:cubicBezTo>
                  <a:pt x="2474002" y="516133"/>
                  <a:pt x="2578597" y="463705"/>
                  <a:pt x="2683193" y="450597"/>
                </a:cubicBezTo>
                <a:cubicBezTo>
                  <a:pt x="2774713" y="450597"/>
                  <a:pt x="2761639" y="411276"/>
                  <a:pt x="2879309" y="437490"/>
                </a:cubicBezTo>
                <a:cubicBezTo>
                  <a:pt x="2996978" y="463705"/>
                  <a:pt x="2970829" y="437490"/>
                  <a:pt x="2970829" y="437490"/>
                </a:cubicBezTo>
                <a:cubicBezTo>
                  <a:pt x="2970829" y="437490"/>
                  <a:pt x="2892383" y="149136"/>
                  <a:pt x="3075425" y="44279"/>
                </a:cubicBezTo>
                <a:cubicBezTo>
                  <a:pt x="3075425" y="44279"/>
                  <a:pt x="3160408" y="-1595"/>
                  <a:pt x="3260101" y="43"/>
                </a:cubicBezTo>
                <a:close/>
              </a:path>
            </a:pathLst>
          </a:custGeom>
          <a:solidFill>
            <a:schemeClr val="tx1">
              <a:lumMod val="60000"/>
              <a:lumOff val="40000"/>
            </a:schemeClr>
          </a:solidFill>
          <a:ln>
            <a:noFill/>
          </a:ln>
        </p:spPr>
        <p:txBody>
          <a:bodyPr vert="horz" wrap="square" lIns="91440" tIns="45720" rIns="91440" bIns="45720" numCol="1" anchor="t" anchorCtr="0" compatLnSpc="1">
            <a:noAutofit/>
          </a:bodyPr>
          <a:lstStyle/>
          <a:p>
            <a:endParaRPr lang="zh-CN" altLang="en-US" i="1">
              <a:sym typeface="+mn-lt"/>
            </a:endParaRPr>
          </a:p>
        </p:txBody>
      </p:sp>
      <p:grpSp>
        <p:nvGrpSpPr>
          <p:cNvPr id="26" name="组合 25"/>
          <p:cNvGrpSpPr/>
          <p:nvPr>
            <p:custDataLst>
              <p:tags r:id="rId2"/>
            </p:custDataLst>
          </p:nvPr>
        </p:nvGrpSpPr>
        <p:grpSpPr>
          <a:xfrm>
            <a:off x="1232798" y="1122096"/>
            <a:ext cx="4017475" cy="1379621"/>
            <a:chOff x="1232798" y="1269877"/>
            <a:chExt cx="4017475" cy="1379621"/>
          </a:xfrm>
        </p:grpSpPr>
        <p:sp>
          <p:nvSpPr>
            <p:cNvPr id="5" name="平行四边形 4"/>
            <p:cNvSpPr/>
            <p:nvPr>
              <p:custDataLst>
                <p:tags r:id="rId3"/>
              </p:custDataLst>
            </p:nvPr>
          </p:nvSpPr>
          <p:spPr>
            <a:xfrm>
              <a:off x="1232798" y="1270438"/>
              <a:ext cx="2468753" cy="502675"/>
            </a:xfrm>
            <a:prstGeom prst="parallelogram">
              <a:avLst>
                <a:gd name="adj" fmla="val 3466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defRPr/>
              </a:pPr>
              <a:r>
                <a:rPr lang="zh-CN" altLang="nb-NO" b="1" dirty="0">
                  <a:latin typeface="+mj-lt"/>
                  <a:ea typeface="+mj-ea"/>
                  <a:cs typeface="+mj-cs"/>
                </a:rPr>
                <a:t>移交项目</a:t>
              </a:r>
              <a:endParaRPr lang="zh-CN" altLang="nb-NO" b="1" dirty="0">
                <a:latin typeface="+mj-lt"/>
                <a:ea typeface="+mj-ea"/>
                <a:cs typeface="+mj-cs"/>
              </a:endParaRPr>
            </a:p>
          </p:txBody>
        </p:sp>
        <p:sp>
          <p:nvSpPr>
            <p:cNvPr id="6" name="等腰三角形 46"/>
            <p:cNvSpPr/>
            <p:nvPr>
              <p:custDataLst>
                <p:tags r:id="rId4"/>
              </p:custDataLst>
            </p:nvPr>
          </p:nvSpPr>
          <p:spPr>
            <a:xfrm>
              <a:off x="3512358" y="1269877"/>
              <a:ext cx="1737915" cy="1379621"/>
            </a:xfrm>
            <a:custGeom>
              <a:avLst/>
              <a:gdLst>
                <a:gd name="connsiteX0" fmla="*/ 0 w 1030309"/>
                <a:gd name="connsiteY0" fmla="*/ 1164446 h 1164446"/>
                <a:gd name="connsiteX1" fmla="*/ 515155 w 1030309"/>
                <a:gd name="connsiteY1" fmla="*/ 0 h 1164446"/>
                <a:gd name="connsiteX2" fmla="*/ 1030309 w 1030309"/>
                <a:gd name="connsiteY2" fmla="*/ 1164446 h 1164446"/>
                <a:gd name="connsiteX3" fmla="*/ 0 w 1030309"/>
                <a:gd name="connsiteY3" fmla="*/ 1164446 h 1164446"/>
                <a:gd name="connsiteX0-1" fmla="*/ 160186 w 1190495"/>
                <a:gd name="connsiteY0-2" fmla="*/ 1523034 h 1523034"/>
                <a:gd name="connsiteX1-3" fmla="*/ 0 w 1190495"/>
                <a:gd name="connsiteY1-4" fmla="*/ 0 h 1523034"/>
                <a:gd name="connsiteX2-5" fmla="*/ 1190495 w 1190495"/>
                <a:gd name="connsiteY2-6" fmla="*/ 1523034 h 1523034"/>
                <a:gd name="connsiteX3-7" fmla="*/ 160186 w 1190495"/>
                <a:gd name="connsiteY3-8" fmla="*/ 1523034 h 1523034"/>
                <a:gd name="connsiteX0-9" fmla="*/ 175275 w 1205584"/>
                <a:gd name="connsiteY0-10" fmla="*/ 1538124 h 1538124"/>
                <a:gd name="connsiteX1-11" fmla="*/ 0 w 1205584"/>
                <a:gd name="connsiteY1-12" fmla="*/ 0 h 1538124"/>
                <a:gd name="connsiteX2-13" fmla="*/ 1205584 w 1205584"/>
                <a:gd name="connsiteY2-14" fmla="*/ 1538124 h 1538124"/>
                <a:gd name="connsiteX3-15" fmla="*/ 175275 w 1205584"/>
                <a:gd name="connsiteY3-16" fmla="*/ 1538124 h 1538124"/>
                <a:gd name="connsiteX0-17" fmla="*/ 0 w 1404519"/>
                <a:gd name="connsiteY0-18" fmla="*/ 581474 h 1538124"/>
                <a:gd name="connsiteX1-19" fmla="*/ 198935 w 1404519"/>
                <a:gd name="connsiteY1-20" fmla="*/ 0 h 1538124"/>
                <a:gd name="connsiteX2-21" fmla="*/ 1404519 w 1404519"/>
                <a:gd name="connsiteY2-22" fmla="*/ 1538124 h 1538124"/>
                <a:gd name="connsiteX3-23" fmla="*/ 0 w 1404519"/>
                <a:gd name="connsiteY3-24" fmla="*/ 581474 h 1538124"/>
                <a:gd name="connsiteX0-25" fmla="*/ 0 w 1398562"/>
                <a:gd name="connsiteY0-26" fmla="*/ 578496 h 1538124"/>
                <a:gd name="connsiteX1-27" fmla="*/ 192978 w 1398562"/>
                <a:gd name="connsiteY1-28" fmla="*/ 0 h 1538124"/>
                <a:gd name="connsiteX2-29" fmla="*/ 1398562 w 1398562"/>
                <a:gd name="connsiteY2-30" fmla="*/ 1538124 h 1538124"/>
                <a:gd name="connsiteX3-31" fmla="*/ 0 w 1398562"/>
                <a:gd name="connsiteY3-32" fmla="*/ 578496 h 1538124"/>
                <a:gd name="connsiteX0-33" fmla="*/ 0 w 1407497"/>
                <a:gd name="connsiteY0-34" fmla="*/ 581475 h 1538124"/>
                <a:gd name="connsiteX1-35" fmla="*/ 201913 w 1407497"/>
                <a:gd name="connsiteY1-36" fmla="*/ 0 h 1538124"/>
                <a:gd name="connsiteX2-37" fmla="*/ 1407497 w 1407497"/>
                <a:gd name="connsiteY2-38" fmla="*/ 1538124 h 1538124"/>
                <a:gd name="connsiteX3-39" fmla="*/ 0 w 1407497"/>
                <a:gd name="connsiteY3-40" fmla="*/ 581475 h 1538124"/>
                <a:gd name="connsiteX0-41" fmla="*/ 0 w 2009200"/>
                <a:gd name="connsiteY0-42" fmla="*/ 581475 h 1594977"/>
                <a:gd name="connsiteX1-43" fmla="*/ 201913 w 2009200"/>
                <a:gd name="connsiteY1-44" fmla="*/ 0 h 1594977"/>
                <a:gd name="connsiteX2-45" fmla="*/ 2009200 w 2009200"/>
                <a:gd name="connsiteY2-46" fmla="*/ 1594977 h 1594977"/>
                <a:gd name="connsiteX3-47" fmla="*/ 0 w 2009200"/>
                <a:gd name="connsiteY3-48" fmla="*/ 581475 h 1594977"/>
              </a:gdLst>
              <a:ahLst/>
              <a:cxnLst>
                <a:cxn ang="0">
                  <a:pos x="connsiteX0-41" y="connsiteY0-42"/>
                </a:cxn>
                <a:cxn ang="0">
                  <a:pos x="connsiteX1-43" y="connsiteY1-44"/>
                </a:cxn>
                <a:cxn ang="0">
                  <a:pos x="connsiteX2-45" y="connsiteY2-46"/>
                </a:cxn>
                <a:cxn ang="0">
                  <a:pos x="connsiteX3-47" y="connsiteY3-48"/>
                </a:cxn>
              </a:cxnLst>
              <a:rect l="l" t="t" r="r" b="b"/>
              <a:pathLst>
                <a:path w="2009200" h="1594977">
                  <a:moveTo>
                    <a:pt x="0" y="581475"/>
                  </a:moveTo>
                  <a:lnTo>
                    <a:pt x="201913" y="0"/>
                  </a:lnTo>
                  <a:lnTo>
                    <a:pt x="2009200" y="1594977"/>
                  </a:lnTo>
                  <a:lnTo>
                    <a:pt x="0" y="581475"/>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i="1">
                <a:sym typeface="+mn-lt"/>
              </a:endParaRPr>
            </a:p>
          </p:txBody>
        </p:sp>
      </p:grpSp>
      <p:grpSp>
        <p:nvGrpSpPr>
          <p:cNvPr id="31" name="组合 30"/>
          <p:cNvGrpSpPr/>
          <p:nvPr>
            <p:custDataLst>
              <p:tags r:id="rId5"/>
            </p:custDataLst>
          </p:nvPr>
        </p:nvGrpSpPr>
        <p:grpSpPr>
          <a:xfrm>
            <a:off x="6947480" y="1122657"/>
            <a:ext cx="4011724" cy="1379060"/>
            <a:chOff x="6947480" y="1270438"/>
            <a:chExt cx="4011724" cy="1379060"/>
          </a:xfrm>
        </p:grpSpPr>
        <p:sp>
          <p:nvSpPr>
            <p:cNvPr id="8" name="平行四边形 7"/>
            <p:cNvSpPr/>
            <p:nvPr>
              <p:custDataLst>
                <p:tags r:id="rId6"/>
              </p:custDataLst>
            </p:nvPr>
          </p:nvSpPr>
          <p:spPr>
            <a:xfrm>
              <a:off x="8490451" y="1270438"/>
              <a:ext cx="2468753" cy="502675"/>
            </a:xfrm>
            <a:prstGeom prst="parallelogram">
              <a:avLst>
                <a:gd name="adj" fmla="val 3466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defRPr/>
              </a:pPr>
              <a:r>
                <a:rPr lang="zh-CN" altLang="nb-NO" b="1" dirty="0">
                  <a:latin typeface="+mj-lt"/>
                  <a:ea typeface="+mj-ea"/>
                  <a:cs typeface="+mj-cs"/>
                </a:rPr>
                <a:t>需求冲突</a:t>
              </a:r>
              <a:endParaRPr lang="zh-CN" altLang="nb-NO" b="1" dirty="0">
                <a:latin typeface="+mj-lt"/>
                <a:ea typeface="+mj-ea"/>
                <a:cs typeface="+mj-cs"/>
              </a:endParaRPr>
            </a:p>
          </p:txBody>
        </p:sp>
        <p:sp>
          <p:nvSpPr>
            <p:cNvPr id="9" name="等腰三角形 46"/>
            <p:cNvSpPr/>
            <p:nvPr>
              <p:custDataLst>
                <p:tags r:id="rId7"/>
              </p:custDataLst>
            </p:nvPr>
          </p:nvSpPr>
          <p:spPr>
            <a:xfrm flipH="1">
              <a:off x="6947480" y="1270666"/>
              <a:ext cx="1731606" cy="1378832"/>
            </a:xfrm>
            <a:custGeom>
              <a:avLst/>
              <a:gdLst>
                <a:gd name="connsiteX0" fmla="*/ 0 w 1030309"/>
                <a:gd name="connsiteY0" fmla="*/ 1164446 h 1164446"/>
                <a:gd name="connsiteX1" fmla="*/ 515155 w 1030309"/>
                <a:gd name="connsiteY1" fmla="*/ 0 h 1164446"/>
                <a:gd name="connsiteX2" fmla="*/ 1030309 w 1030309"/>
                <a:gd name="connsiteY2" fmla="*/ 1164446 h 1164446"/>
                <a:gd name="connsiteX3" fmla="*/ 0 w 1030309"/>
                <a:gd name="connsiteY3" fmla="*/ 1164446 h 1164446"/>
                <a:gd name="connsiteX0-1" fmla="*/ 160186 w 1190495"/>
                <a:gd name="connsiteY0-2" fmla="*/ 1523034 h 1523034"/>
                <a:gd name="connsiteX1-3" fmla="*/ 0 w 1190495"/>
                <a:gd name="connsiteY1-4" fmla="*/ 0 h 1523034"/>
                <a:gd name="connsiteX2-5" fmla="*/ 1190495 w 1190495"/>
                <a:gd name="connsiteY2-6" fmla="*/ 1523034 h 1523034"/>
                <a:gd name="connsiteX3-7" fmla="*/ 160186 w 1190495"/>
                <a:gd name="connsiteY3-8" fmla="*/ 1523034 h 1523034"/>
                <a:gd name="connsiteX0-9" fmla="*/ 175275 w 1205584"/>
                <a:gd name="connsiteY0-10" fmla="*/ 1538124 h 1538124"/>
                <a:gd name="connsiteX1-11" fmla="*/ 0 w 1205584"/>
                <a:gd name="connsiteY1-12" fmla="*/ 0 h 1538124"/>
                <a:gd name="connsiteX2-13" fmla="*/ 1205584 w 1205584"/>
                <a:gd name="connsiteY2-14" fmla="*/ 1538124 h 1538124"/>
                <a:gd name="connsiteX3-15" fmla="*/ 175275 w 1205584"/>
                <a:gd name="connsiteY3-16" fmla="*/ 1538124 h 1538124"/>
                <a:gd name="connsiteX0-17" fmla="*/ 0 w 1404519"/>
                <a:gd name="connsiteY0-18" fmla="*/ 581474 h 1538124"/>
                <a:gd name="connsiteX1-19" fmla="*/ 198935 w 1404519"/>
                <a:gd name="connsiteY1-20" fmla="*/ 0 h 1538124"/>
                <a:gd name="connsiteX2-21" fmla="*/ 1404519 w 1404519"/>
                <a:gd name="connsiteY2-22" fmla="*/ 1538124 h 1538124"/>
                <a:gd name="connsiteX3-23" fmla="*/ 0 w 1404519"/>
                <a:gd name="connsiteY3-24" fmla="*/ 581474 h 1538124"/>
                <a:gd name="connsiteX0-25" fmla="*/ 0 w 1398562"/>
                <a:gd name="connsiteY0-26" fmla="*/ 578496 h 1538124"/>
                <a:gd name="connsiteX1-27" fmla="*/ 192978 w 1398562"/>
                <a:gd name="connsiteY1-28" fmla="*/ 0 h 1538124"/>
                <a:gd name="connsiteX2-29" fmla="*/ 1398562 w 1398562"/>
                <a:gd name="connsiteY2-30" fmla="*/ 1538124 h 1538124"/>
                <a:gd name="connsiteX3-31" fmla="*/ 0 w 1398562"/>
                <a:gd name="connsiteY3-32" fmla="*/ 578496 h 1538124"/>
                <a:gd name="connsiteX0-33" fmla="*/ 0 w 1407497"/>
                <a:gd name="connsiteY0-34" fmla="*/ 581475 h 1538124"/>
                <a:gd name="connsiteX1-35" fmla="*/ 201913 w 1407497"/>
                <a:gd name="connsiteY1-36" fmla="*/ 0 h 1538124"/>
                <a:gd name="connsiteX2-37" fmla="*/ 1407497 w 1407497"/>
                <a:gd name="connsiteY2-38" fmla="*/ 1538124 h 1538124"/>
                <a:gd name="connsiteX3-39" fmla="*/ 0 w 1407497"/>
                <a:gd name="connsiteY3-40" fmla="*/ 581475 h 1538124"/>
                <a:gd name="connsiteX0-41" fmla="*/ 0 w 2009200"/>
                <a:gd name="connsiteY0-42" fmla="*/ 581475 h 1594977"/>
                <a:gd name="connsiteX1-43" fmla="*/ 201913 w 2009200"/>
                <a:gd name="connsiteY1-44" fmla="*/ 0 h 1594977"/>
                <a:gd name="connsiteX2-45" fmla="*/ 2009200 w 2009200"/>
                <a:gd name="connsiteY2-46" fmla="*/ 1594977 h 1594977"/>
                <a:gd name="connsiteX3-47" fmla="*/ 0 w 2009200"/>
                <a:gd name="connsiteY3-48" fmla="*/ 581475 h 1594977"/>
                <a:gd name="connsiteX0-49" fmla="*/ 22374 w 1807287"/>
                <a:gd name="connsiteY0-50" fmla="*/ 592977 h 1594977"/>
                <a:gd name="connsiteX1-51" fmla="*/ 0 w 1807287"/>
                <a:gd name="connsiteY1-52" fmla="*/ 0 h 1594977"/>
                <a:gd name="connsiteX2-53" fmla="*/ 1807287 w 1807287"/>
                <a:gd name="connsiteY2-54" fmla="*/ 1594977 h 1594977"/>
                <a:gd name="connsiteX3-55" fmla="*/ 22374 w 1807287"/>
                <a:gd name="connsiteY3-56" fmla="*/ 592977 h 1594977"/>
                <a:gd name="connsiteX0-57" fmla="*/ 10872 w 1807287"/>
                <a:gd name="connsiteY0-58" fmla="*/ 587226 h 1594977"/>
                <a:gd name="connsiteX1-59" fmla="*/ 0 w 1807287"/>
                <a:gd name="connsiteY1-60" fmla="*/ 0 h 1594977"/>
                <a:gd name="connsiteX2-61" fmla="*/ 1807287 w 1807287"/>
                <a:gd name="connsiteY2-62" fmla="*/ 1594977 h 1594977"/>
                <a:gd name="connsiteX3-63" fmla="*/ 10872 w 1807287"/>
                <a:gd name="connsiteY3-64" fmla="*/ 587226 h 1594977"/>
                <a:gd name="connsiteX0-65" fmla="*/ 10872 w 1807287"/>
                <a:gd name="connsiteY0-66" fmla="*/ 569974 h 1594977"/>
                <a:gd name="connsiteX1-67" fmla="*/ 0 w 1807287"/>
                <a:gd name="connsiteY1-68" fmla="*/ 0 h 1594977"/>
                <a:gd name="connsiteX2-69" fmla="*/ 1807287 w 1807287"/>
                <a:gd name="connsiteY2-70" fmla="*/ 1594977 h 1594977"/>
                <a:gd name="connsiteX3-71" fmla="*/ 10872 w 1807287"/>
                <a:gd name="connsiteY3-72" fmla="*/ 569974 h 1594977"/>
                <a:gd name="connsiteX0-73" fmla="*/ 200653 w 1997068"/>
                <a:gd name="connsiteY0-74" fmla="*/ 564223 h 1589226"/>
                <a:gd name="connsiteX1-75" fmla="*/ 0 w 1997068"/>
                <a:gd name="connsiteY1-76" fmla="*/ 0 h 1589226"/>
                <a:gd name="connsiteX2-77" fmla="*/ 1997068 w 1997068"/>
                <a:gd name="connsiteY2-78" fmla="*/ 1589226 h 1589226"/>
                <a:gd name="connsiteX3-79" fmla="*/ 200653 w 1997068"/>
                <a:gd name="connsiteY3-80" fmla="*/ 564223 h 1589226"/>
                <a:gd name="connsiteX0-81" fmla="*/ 198234 w 1997068"/>
                <a:gd name="connsiteY0-82" fmla="*/ 573899 h 1589226"/>
                <a:gd name="connsiteX1-83" fmla="*/ 0 w 1997068"/>
                <a:gd name="connsiteY1-84" fmla="*/ 0 h 1589226"/>
                <a:gd name="connsiteX2-85" fmla="*/ 1997068 w 1997068"/>
                <a:gd name="connsiteY2-86" fmla="*/ 1589226 h 1589226"/>
                <a:gd name="connsiteX3-87" fmla="*/ 198234 w 1997068"/>
                <a:gd name="connsiteY3-88" fmla="*/ 573899 h 1589226"/>
                <a:gd name="connsiteX0-89" fmla="*/ 203072 w 2001906"/>
                <a:gd name="connsiteY0-90" fmla="*/ 576318 h 1591645"/>
                <a:gd name="connsiteX1-91" fmla="*/ 0 w 2001906"/>
                <a:gd name="connsiteY1-92" fmla="*/ 0 h 1591645"/>
                <a:gd name="connsiteX2-93" fmla="*/ 2001906 w 2001906"/>
                <a:gd name="connsiteY2-94" fmla="*/ 1591645 h 1591645"/>
                <a:gd name="connsiteX3-95" fmla="*/ 203072 w 2001906"/>
                <a:gd name="connsiteY3-96" fmla="*/ 576318 h 1591645"/>
                <a:gd name="connsiteX0-97" fmla="*/ 203072 w 2001906"/>
                <a:gd name="connsiteY0-98" fmla="*/ 578737 h 1594064"/>
                <a:gd name="connsiteX1-99" fmla="*/ 0 w 2001906"/>
                <a:gd name="connsiteY1-100" fmla="*/ 0 h 1594064"/>
                <a:gd name="connsiteX2-101" fmla="*/ 2001906 w 2001906"/>
                <a:gd name="connsiteY2-102" fmla="*/ 1594064 h 1594064"/>
                <a:gd name="connsiteX3-103" fmla="*/ 203072 w 2001906"/>
                <a:gd name="connsiteY3-104" fmla="*/ 578737 h 1594064"/>
              </a:gdLst>
              <a:ahLst/>
              <a:cxnLst>
                <a:cxn ang="0">
                  <a:pos x="connsiteX0-97" y="connsiteY0-98"/>
                </a:cxn>
                <a:cxn ang="0">
                  <a:pos x="connsiteX1-99" y="connsiteY1-100"/>
                </a:cxn>
                <a:cxn ang="0">
                  <a:pos x="connsiteX2-101" y="connsiteY2-102"/>
                </a:cxn>
                <a:cxn ang="0">
                  <a:pos x="connsiteX3-103" y="connsiteY3-104"/>
                </a:cxn>
              </a:cxnLst>
              <a:rect l="l" t="t" r="r" b="b"/>
              <a:pathLst>
                <a:path w="2001906" h="1594064">
                  <a:moveTo>
                    <a:pt x="203072" y="578737"/>
                  </a:moveTo>
                  <a:lnTo>
                    <a:pt x="0" y="0"/>
                  </a:lnTo>
                  <a:lnTo>
                    <a:pt x="2001906" y="1594064"/>
                  </a:lnTo>
                  <a:lnTo>
                    <a:pt x="203072" y="578737"/>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i="1">
                <a:sym typeface="+mn-lt"/>
              </a:endParaRPr>
            </a:p>
          </p:txBody>
        </p:sp>
      </p:grpSp>
      <p:grpSp>
        <p:nvGrpSpPr>
          <p:cNvPr id="28" name="组合 27"/>
          <p:cNvGrpSpPr/>
          <p:nvPr>
            <p:custDataLst>
              <p:tags r:id="rId8"/>
            </p:custDataLst>
          </p:nvPr>
        </p:nvGrpSpPr>
        <p:grpSpPr>
          <a:xfrm>
            <a:off x="1232798" y="3952279"/>
            <a:ext cx="4028938" cy="1382300"/>
            <a:chOff x="1232798" y="4175542"/>
            <a:chExt cx="4028938" cy="1382300"/>
          </a:xfrm>
        </p:grpSpPr>
        <p:sp>
          <p:nvSpPr>
            <p:cNvPr id="11" name="平行四边形 10"/>
            <p:cNvSpPr/>
            <p:nvPr>
              <p:custDataLst>
                <p:tags r:id="rId9"/>
              </p:custDataLst>
            </p:nvPr>
          </p:nvSpPr>
          <p:spPr>
            <a:xfrm>
              <a:off x="1232798" y="5052489"/>
              <a:ext cx="2468753" cy="502675"/>
            </a:xfrm>
            <a:prstGeom prst="parallelogram">
              <a:avLst>
                <a:gd name="adj" fmla="val 3466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defRPr/>
              </a:pPr>
              <a:r>
                <a:rPr lang="zh-CN" altLang="nb-NO" b="1" dirty="0">
                  <a:latin typeface="+mj-lt"/>
                  <a:ea typeface="+mj-ea"/>
                  <a:cs typeface="+mj-cs"/>
                </a:rPr>
                <a:t>优先级排序</a:t>
              </a:r>
              <a:endParaRPr lang="zh-CN" altLang="nb-NO" b="1" dirty="0">
                <a:latin typeface="+mj-lt"/>
                <a:ea typeface="+mj-ea"/>
                <a:cs typeface="+mj-cs"/>
              </a:endParaRPr>
            </a:p>
          </p:txBody>
        </p:sp>
        <p:sp>
          <p:nvSpPr>
            <p:cNvPr id="12" name="等腰三角形 46"/>
            <p:cNvSpPr/>
            <p:nvPr>
              <p:custDataLst>
                <p:tags r:id="rId10"/>
              </p:custDataLst>
            </p:nvPr>
          </p:nvSpPr>
          <p:spPr>
            <a:xfrm flipV="1">
              <a:off x="3526938" y="4175542"/>
              <a:ext cx="1734798" cy="1382300"/>
            </a:xfrm>
            <a:custGeom>
              <a:avLst/>
              <a:gdLst>
                <a:gd name="connsiteX0" fmla="*/ 0 w 1030309"/>
                <a:gd name="connsiteY0" fmla="*/ 1164446 h 1164446"/>
                <a:gd name="connsiteX1" fmla="*/ 515155 w 1030309"/>
                <a:gd name="connsiteY1" fmla="*/ 0 h 1164446"/>
                <a:gd name="connsiteX2" fmla="*/ 1030309 w 1030309"/>
                <a:gd name="connsiteY2" fmla="*/ 1164446 h 1164446"/>
                <a:gd name="connsiteX3" fmla="*/ 0 w 1030309"/>
                <a:gd name="connsiteY3" fmla="*/ 1164446 h 1164446"/>
                <a:gd name="connsiteX0-1" fmla="*/ 160186 w 1190495"/>
                <a:gd name="connsiteY0-2" fmla="*/ 1523034 h 1523034"/>
                <a:gd name="connsiteX1-3" fmla="*/ 0 w 1190495"/>
                <a:gd name="connsiteY1-4" fmla="*/ 0 h 1523034"/>
                <a:gd name="connsiteX2-5" fmla="*/ 1190495 w 1190495"/>
                <a:gd name="connsiteY2-6" fmla="*/ 1523034 h 1523034"/>
                <a:gd name="connsiteX3-7" fmla="*/ 160186 w 1190495"/>
                <a:gd name="connsiteY3-8" fmla="*/ 1523034 h 1523034"/>
                <a:gd name="connsiteX0-9" fmla="*/ 175275 w 1205584"/>
                <a:gd name="connsiteY0-10" fmla="*/ 1538124 h 1538124"/>
                <a:gd name="connsiteX1-11" fmla="*/ 0 w 1205584"/>
                <a:gd name="connsiteY1-12" fmla="*/ 0 h 1538124"/>
                <a:gd name="connsiteX2-13" fmla="*/ 1205584 w 1205584"/>
                <a:gd name="connsiteY2-14" fmla="*/ 1538124 h 1538124"/>
                <a:gd name="connsiteX3-15" fmla="*/ 175275 w 1205584"/>
                <a:gd name="connsiteY3-16" fmla="*/ 1538124 h 1538124"/>
                <a:gd name="connsiteX0-17" fmla="*/ 0 w 1404519"/>
                <a:gd name="connsiteY0-18" fmla="*/ 581474 h 1538124"/>
                <a:gd name="connsiteX1-19" fmla="*/ 198935 w 1404519"/>
                <a:gd name="connsiteY1-20" fmla="*/ 0 h 1538124"/>
                <a:gd name="connsiteX2-21" fmla="*/ 1404519 w 1404519"/>
                <a:gd name="connsiteY2-22" fmla="*/ 1538124 h 1538124"/>
                <a:gd name="connsiteX3-23" fmla="*/ 0 w 1404519"/>
                <a:gd name="connsiteY3-24" fmla="*/ 581474 h 1538124"/>
                <a:gd name="connsiteX0-25" fmla="*/ 0 w 1398562"/>
                <a:gd name="connsiteY0-26" fmla="*/ 578496 h 1538124"/>
                <a:gd name="connsiteX1-27" fmla="*/ 192978 w 1398562"/>
                <a:gd name="connsiteY1-28" fmla="*/ 0 h 1538124"/>
                <a:gd name="connsiteX2-29" fmla="*/ 1398562 w 1398562"/>
                <a:gd name="connsiteY2-30" fmla="*/ 1538124 h 1538124"/>
                <a:gd name="connsiteX3-31" fmla="*/ 0 w 1398562"/>
                <a:gd name="connsiteY3-32" fmla="*/ 578496 h 1538124"/>
                <a:gd name="connsiteX0-33" fmla="*/ 0 w 1407497"/>
                <a:gd name="connsiteY0-34" fmla="*/ 581475 h 1538124"/>
                <a:gd name="connsiteX1-35" fmla="*/ 201913 w 1407497"/>
                <a:gd name="connsiteY1-36" fmla="*/ 0 h 1538124"/>
                <a:gd name="connsiteX2-37" fmla="*/ 1407497 w 1407497"/>
                <a:gd name="connsiteY2-38" fmla="*/ 1538124 h 1538124"/>
                <a:gd name="connsiteX3-39" fmla="*/ 0 w 1407497"/>
                <a:gd name="connsiteY3-40" fmla="*/ 581475 h 1538124"/>
                <a:gd name="connsiteX0-41" fmla="*/ 0 w 2009200"/>
                <a:gd name="connsiteY0-42" fmla="*/ 581475 h 1594977"/>
                <a:gd name="connsiteX1-43" fmla="*/ 201913 w 2009200"/>
                <a:gd name="connsiteY1-44" fmla="*/ 0 h 1594977"/>
                <a:gd name="connsiteX2-45" fmla="*/ 2009200 w 2009200"/>
                <a:gd name="connsiteY2-46" fmla="*/ 1594977 h 1594977"/>
                <a:gd name="connsiteX3-47" fmla="*/ 0 w 2009200"/>
                <a:gd name="connsiteY3-48" fmla="*/ 581475 h 1594977"/>
                <a:gd name="connsiteX0-49" fmla="*/ 0 w 2009200"/>
                <a:gd name="connsiteY0-50" fmla="*/ 598859 h 1612361"/>
                <a:gd name="connsiteX1-51" fmla="*/ 7600 w 2009200"/>
                <a:gd name="connsiteY1-52" fmla="*/ 0 h 1612361"/>
                <a:gd name="connsiteX2-53" fmla="*/ 2009200 w 2009200"/>
                <a:gd name="connsiteY2-54" fmla="*/ 1612361 h 1612361"/>
                <a:gd name="connsiteX3-55" fmla="*/ 0 w 2009200"/>
                <a:gd name="connsiteY3-56" fmla="*/ 598859 h 1612361"/>
                <a:gd name="connsiteX0-57" fmla="*/ 0 w 2009200"/>
                <a:gd name="connsiteY0-58" fmla="*/ 584572 h 1598074"/>
                <a:gd name="connsiteX1-59" fmla="*/ 7600 w 2009200"/>
                <a:gd name="connsiteY1-60" fmla="*/ 0 h 1598074"/>
                <a:gd name="connsiteX2-61" fmla="*/ 2009200 w 2009200"/>
                <a:gd name="connsiteY2-62" fmla="*/ 1598074 h 1598074"/>
                <a:gd name="connsiteX3-63" fmla="*/ 0 w 2009200"/>
                <a:gd name="connsiteY3-64" fmla="*/ 584572 h 1598074"/>
                <a:gd name="connsiteX0-65" fmla="*/ 194428 w 2001624"/>
                <a:gd name="connsiteY0-66" fmla="*/ 577429 h 1598074"/>
                <a:gd name="connsiteX1-67" fmla="*/ 24 w 2001624"/>
                <a:gd name="connsiteY1-68" fmla="*/ 0 h 1598074"/>
                <a:gd name="connsiteX2-69" fmla="*/ 2001624 w 2001624"/>
                <a:gd name="connsiteY2-70" fmla="*/ 1598074 h 1598074"/>
                <a:gd name="connsiteX3-71" fmla="*/ 194428 w 2001624"/>
                <a:gd name="connsiteY3-72" fmla="*/ 577429 h 1598074"/>
                <a:gd name="connsiteX0-73" fmla="*/ 194404 w 2001600"/>
                <a:gd name="connsiteY0-74" fmla="*/ 577429 h 1598074"/>
                <a:gd name="connsiteX1-75" fmla="*/ 0 w 2001600"/>
                <a:gd name="connsiteY1-76" fmla="*/ 0 h 1598074"/>
                <a:gd name="connsiteX2-77" fmla="*/ 2001600 w 2001600"/>
                <a:gd name="connsiteY2-78" fmla="*/ 1598074 h 1598074"/>
                <a:gd name="connsiteX3-79" fmla="*/ 194404 w 2001600"/>
                <a:gd name="connsiteY3-80" fmla="*/ 577429 h 1598074"/>
                <a:gd name="connsiteX0-81" fmla="*/ 201534 w 2001600"/>
                <a:gd name="connsiteY0-82" fmla="*/ 582191 h 1598074"/>
                <a:gd name="connsiteX1-83" fmla="*/ 0 w 2001600"/>
                <a:gd name="connsiteY1-84" fmla="*/ 0 h 1598074"/>
                <a:gd name="connsiteX2-85" fmla="*/ 2001600 w 2001600"/>
                <a:gd name="connsiteY2-86" fmla="*/ 1598074 h 1598074"/>
                <a:gd name="connsiteX3-87" fmla="*/ 201534 w 2001600"/>
                <a:gd name="connsiteY3-88" fmla="*/ 582191 h 1598074"/>
                <a:gd name="connsiteX0-89" fmla="*/ 196781 w 2001600"/>
                <a:gd name="connsiteY0-90" fmla="*/ 577428 h 1598074"/>
                <a:gd name="connsiteX1-91" fmla="*/ 0 w 2001600"/>
                <a:gd name="connsiteY1-92" fmla="*/ 0 h 1598074"/>
                <a:gd name="connsiteX2-93" fmla="*/ 2001600 w 2001600"/>
                <a:gd name="connsiteY2-94" fmla="*/ 1598074 h 1598074"/>
                <a:gd name="connsiteX3-95" fmla="*/ 196781 w 2001600"/>
                <a:gd name="connsiteY3-96" fmla="*/ 577428 h 1598074"/>
                <a:gd name="connsiteX0-97" fmla="*/ 199158 w 2001600"/>
                <a:gd name="connsiteY0-98" fmla="*/ 575047 h 1598074"/>
                <a:gd name="connsiteX1-99" fmla="*/ 0 w 2001600"/>
                <a:gd name="connsiteY1-100" fmla="*/ 0 h 1598074"/>
                <a:gd name="connsiteX2-101" fmla="*/ 2001600 w 2001600"/>
                <a:gd name="connsiteY2-102" fmla="*/ 1598074 h 1598074"/>
                <a:gd name="connsiteX3-103" fmla="*/ 199158 w 2001600"/>
                <a:gd name="connsiteY3-104" fmla="*/ 575047 h 1598074"/>
                <a:gd name="connsiteX0-105" fmla="*/ 199158 w 2001600"/>
                <a:gd name="connsiteY0-106" fmla="*/ 579810 h 1598074"/>
                <a:gd name="connsiteX1-107" fmla="*/ 0 w 2001600"/>
                <a:gd name="connsiteY1-108" fmla="*/ 0 h 1598074"/>
                <a:gd name="connsiteX2-109" fmla="*/ 2001600 w 2001600"/>
                <a:gd name="connsiteY2-110" fmla="*/ 1598074 h 1598074"/>
                <a:gd name="connsiteX3-111" fmla="*/ 199158 w 2001600"/>
                <a:gd name="connsiteY3-112" fmla="*/ 579810 h 1598074"/>
                <a:gd name="connsiteX0-113" fmla="*/ 192029 w 2001600"/>
                <a:gd name="connsiteY0-114" fmla="*/ 579810 h 1598074"/>
                <a:gd name="connsiteX1-115" fmla="*/ 0 w 2001600"/>
                <a:gd name="connsiteY1-116" fmla="*/ 0 h 1598074"/>
                <a:gd name="connsiteX2-117" fmla="*/ 2001600 w 2001600"/>
                <a:gd name="connsiteY2-118" fmla="*/ 1598074 h 1598074"/>
                <a:gd name="connsiteX3-119" fmla="*/ 192029 w 2001600"/>
                <a:gd name="connsiteY3-120" fmla="*/ 579810 h 1598074"/>
              </a:gdLst>
              <a:ahLst/>
              <a:cxnLst>
                <a:cxn ang="0">
                  <a:pos x="connsiteX0-113" y="connsiteY0-114"/>
                </a:cxn>
                <a:cxn ang="0">
                  <a:pos x="connsiteX1-115" y="connsiteY1-116"/>
                </a:cxn>
                <a:cxn ang="0">
                  <a:pos x="connsiteX2-117" y="connsiteY2-118"/>
                </a:cxn>
                <a:cxn ang="0">
                  <a:pos x="connsiteX3-119" y="connsiteY3-120"/>
                </a:cxn>
              </a:cxnLst>
              <a:rect l="l" t="t" r="r" b="b"/>
              <a:pathLst>
                <a:path w="2001600" h="1598074">
                  <a:moveTo>
                    <a:pt x="192029" y="579810"/>
                  </a:moveTo>
                  <a:lnTo>
                    <a:pt x="0" y="0"/>
                  </a:lnTo>
                  <a:lnTo>
                    <a:pt x="2001600" y="1598074"/>
                  </a:lnTo>
                  <a:lnTo>
                    <a:pt x="192029" y="57981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i="1">
                <a:sym typeface="+mn-lt"/>
              </a:endParaRPr>
            </a:p>
          </p:txBody>
        </p:sp>
      </p:grpSp>
      <p:grpSp>
        <p:nvGrpSpPr>
          <p:cNvPr id="29" name="组合 28"/>
          <p:cNvGrpSpPr/>
          <p:nvPr>
            <p:custDataLst>
              <p:tags r:id="rId11"/>
            </p:custDataLst>
          </p:nvPr>
        </p:nvGrpSpPr>
        <p:grpSpPr>
          <a:xfrm>
            <a:off x="6924115" y="3954958"/>
            <a:ext cx="4035089" cy="1379621"/>
            <a:chOff x="6924115" y="4178221"/>
            <a:chExt cx="4035089" cy="1379621"/>
          </a:xfrm>
        </p:grpSpPr>
        <p:sp>
          <p:nvSpPr>
            <p:cNvPr id="14" name="平行四边形 13"/>
            <p:cNvSpPr/>
            <p:nvPr>
              <p:custDataLst>
                <p:tags r:id="rId12"/>
              </p:custDataLst>
            </p:nvPr>
          </p:nvSpPr>
          <p:spPr>
            <a:xfrm>
              <a:off x="8490451" y="5055167"/>
              <a:ext cx="2468753" cy="502675"/>
            </a:xfrm>
            <a:prstGeom prst="parallelogram">
              <a:avLst>
                <a:gd name="adj" fmla="val 3466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defRPr/>
              </a:pPr>
              <a:r>
                <a:rPr lang="en-US" altLang="nb-NO" b="1" dirty="0">
                  <a:latin typeface="+mj-lt"/>
                  <a:ea typeface="+mj-ea"/>
                  <a:cs typeface="+mj-cs"/>
                </a:rPr>
                <a:t>ER</a:t>
              </a:r>
              <a:r>
                <a:rPr lang="zh-CN" altLang="en-US" b="1" dirty="0">
                  <a:latin typeface="+mj-lt"/>
                  <a:ea typeface="+mj-ea"/>
                  <a:cs typeface="+mj-cs"/>
                </a:rPr>
                <a:t>图</a:t>
              </a:r>
              <a:endParaRPr lang="zh-CN" altLang="en-US" b="1" dirty="0">
                <a:latin typeface="+mj-lt"/>
                <a:ea typeface="+mj-ea"/>
                <a:cs typeface="+mj-cs"/>
              </a:endParaRPr>
            </a:p>
          </p:txBody>
        </p:sp>
        <p:sp>
          <p:nvSpPr>
            <p:cNvPr id="15" name="等腰三角形 46"/>
            <p:cNvSpPr/>
            <p:nvPr>
              <p:custDataLst>
                <p:tags r:id="rId13"/>
              </p:custDataLst>
            </p:nvPr>
          </p:nvSpPr>
          <p:spPr>
            <a:xfrm flipH="1" flipV="1">
              <a:off x="6924115" y="4178221"/>
              <a:ext cx="1737915" cy="1379621"/>
            </a:xfrm>
            <a:custGeom>
              <a:avLst/>
              <a:gdLst>
                <a:gd name="connsiteX0" fmla="*/ 0 w 1030309"/>
                <a:gd name="connsiteY0" fmla="*/ 1164446 h 1164446"/>
                <a:gd name="connsiteX1" fmla="*/ 515155 w 1030309"/>
                <a:gd name="connsiteY1" fmla="*/ 0 h 1164446"/>
                <a:gd name="connsiteX2" fmla="*/ 1030309 w 1030309"/>
                <a:gd name="connsiteY2" fmla="*/ 1164446 h 1164446"/>
                <a:gd name="connsiteX3" fmla="*/ 0 w 1030309"/>
                <a:gd name="connsiteY3" fmla="*/ 1164446 h 1164446"/>
                <a:gd name="connsiteX0-1" fmla="*/ 160186 w 1190495"/>
                <a:gd name="connsiteY0-2" fmla="*/ 1523034 h 1523034"/>
                <a:gd name="connsiteX1-3" fmla="*/ 0 w 1190495"/>
                <a:gd name="connsiteY1-4" fmla="*/ 0 h 1523034"/>
                <a:gd name="connsiteX2-5" fmla="*/ 1190495 w 1190495"/>
                <a:gd name="connsiteY2-6" fmla="*/ 1523034 h 1523034"/>
                <a:gd name="connsiteX3-7" fmla="*/ 160186 w 1190495"/>
                <a:gd name="connsiteY3-8" fmla="*/ 1523034 h 1523034"/>
                <a:gd name="connsiteX0-9" fmla="*/ 175275 w 1205584"/>
                <a:gd name="connsiteY0-10" fmla="*/ 1538124 h 1538124"/>
                <a:gd name="connsiteX1-11" fmla="*/ 0 w 1205584"/>
                <a:gd name="connsiteY1-12" fmla="*/ 0 h 1538124"/>
                <a:gd name="connsiteX2-13" fmla="*/ 1205584 w 1205584"/>
                <a:gd name="connsiteY2-14" fmla="*/ 1538124 h 1538124"/>
                <a:gd name="connsiteX3-15" fmla="*/ 175275 w 1205584"/>
                <a:gd name="connsiteY3-16" fmla="*/ 1538124 h 1538124"/>
                <a:gd name="connsiteX0-17" fmla="*/ 0 w 1404519"/>
                <a:gd name="connsiteY0-18" fmla="*/ 581474 h 1538124"/>
                <a:gd name="connsiteX1-19" fmla="*/ 198935 w 1404519"/>
                <a:gd name="connsiteY1-20" fmla="*/ 0 h 1538124"/>
                <a:gd name="connsiteX2-21" fmla="*/ 1404519 w 1404519"/>
                <a:gd name="connsiteY2-22" fmla="*/ 1538124 h 1538124"/>
                <a:gd name="connsiteX3-23" fmla="*/ 0 w 1404519"/>
                <a:gd name="connsiteY3-24" fmla="*/ 581474 h 1538124"/>
                <a:gd name="connsiteX0-25" fmla="*/ 0 w 1398562"/>
                <a:gd name="connsiteY0-26" fmla="*/ 578496 h 1538124"/>
                <a:gd name="connsiteX1-27" fmla="*/ 192978 w 1398562"/>
                <a:gd name="connsiteY1-28" fmla="*/ 0 h 1538124"/>
                <a:gd name="connsiteX2-29" fmla="*/ 1398562 w 1398562"/>
                <a:gd name="connsiteY2-30" fmla="*/ 1538124 h 1538124"/>
                <a:gd name="connsiteX3-31" fmla="*/ 0 w 1398562"/>
                <a:gd name="connsiteY3-32" fmla="*/ 578496 h 1538124"/>
                <a:gd name="connsiteX0-33" fmla="*/ 0 w 1407497"/>
                <a:gd name="connsiteY0-34" fmla="*/ 581475 h 1538124"/>
                <a:gd name="connsiteX1-35" fmla="*/ 201913 w 1407497"/>
                <a:gd name="connsiteY1-36" fmla="*/ 0 h 1538124"/>
                <a:gd name="connsiteX2-37" fmla="*/ 1407497 w 1407497"/>
                <a:gd name="connsiteY2-38" fmla="*/ 1538124 h 1538124"/>
                <a:gd name="connsiteX3-39" fmla="*/ 0 w 1407497"/>
                <a:gd name="connsiteY3-40" fmla="*/ 581475 h 1538124"/>
                <a:gd name="connsiteX0-41" fmla="*/ 0 w 2009200"/>
                <a:gd name="connsiteY0-42" fmla="*/ 581475 h 1594977"/>
                <a:gd name="connsiteX1-43" fmla="*/ 201913 w 2009200"/>
                <a:gd name="connsiteY1-44" fmla="*/ 0 h 1594977"/>
                <a:gd name="connsiteX2-45" fmla="*/ 2009200 w 2009200"/>
                <a:gd name="connsiteY2-46" fmla="*/ 1594977 h 1594977"/>
                <a:gd name="connsiteX3-47" fmla="*/ 0 w 2009200"/>
                <a:gd name="connsiteY3-48" fmla="*/ 581475 h 1594977"/>
              </a:gdLst>
              <a:ahLst/>
              <a:cxnLst>
                <a:cxn ang="0">
                  <a:pos x="connsiteX0-41" y="connsiteY0-42"/>
                </a:cxn>
                <a:cxn ang="0">
                  <a:pos x="connsiteX1-43" y="connsiteY1-44"/>
                </a:cxn>
                <a:cxn ang="0">
                  <a:pos x="connsiteX2-45" y="connsiteY2-46"/>
                </a:cxn>
                <a:cxn ang="0">
                  <a:pos x="connsiteX3-47" y="connsiteY3-48"/>
                </a:cxn>
              </a:cxnLst>
              <a:rect l="l" t="t" r="r" b="b"/>
              <a:pathLst>
                <a:path w="2009200" h="1594977">
                  <a:moveTo>
                    <a:pt x="0" y="581475"/>
                  </a:moveTo>
                  <a:lnTo>
                    <a:pt x="201913" y="0"/>
                  </a:lnTo>
                  <a:lnTo>
                    <a:pt x="2009200" y="1594977"/>
                  </a:lnTo>
                  <a:lnTo>
                    <a:pt x="0" y="581475"/>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i="1">
                <a:sym typeface="+mn-lt"/>
              </a:endParaRPr>
            </a:p>
          </p:txBody>
        </p:sp>
      </p:grpSp>
      <p:grpSp>
        <p:nvGrpSpPr>
          <p:cNvPr id="27" name="组合 26"/>
          <p:cNvGrpSpPr/>
          <p:nvPr>
            <p:custDataLst>
              <p:tags r:id="rId14"/>
            </p:custDataLst>
          </p:nvPr>
        </p:nvGrpSpPr>
        <p:grpSpPr>
          <a:xfrm>
            <a:off x="630182" y="2961236"/>
            <a:ext cx="4537737" cy="544049"/>
            <a:chOff x="630182" y="3109017"/>
            <a:chExt cx="4537737" cy="544049"/>
          </a:xfrm>
        </p:grpSpPr>
        <p:sp>
          <p:nvSpPr>
            <p:cNvPr id="20" name="平行四边形 19"/>
            <p:cNvSpPr/>
            <p:nvPr>
              <p:custDataLst>
                <p:tags r:id="rId15"/>
              </p:custDataLst>
            </p:nvPr>
          </p:nvSpPr>
          <p:spPr>
            <a:xfrm>
              <a:off x="630182" y="3109578"/>
              <a:ext cx="2468753" cy="502675"/>
            </a:xfrm>
            <a:prstGeom prst="parallelogram">
              <a:avLst>
                <a:gd name="adj" fmla="val 3466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defRPr/>
              </a:pPr>
              <a:r>
                <a:rPr lang="en-US" altLang="nb-NO" b="1" dirty="0">
                  <a:latin typeface="+mj-lt"/>
                  <a:ea typeface="+mj-ea"/>
                  <a:cs typeface="+mj-cs"/>
                </a:rPr>
                <a:t>SRS</a:t>
              </a:r>
              <a:endParaRPr lang="en-US" altLang="nb-NO" b="1" dirty="0">
                <a:latin typeface="+mj-lt"/>
                <a:ea typeface="+mj-ea"/>
                <a:cs typeface="+mj-cs"/>
              </a:endParaRPr>
            </a:p>
          </p:txBody>
        </p:sp>
        <p:sp>
          <p:nvSpPr>
            <p:cNvPr id="21" name="等腰三角形 46"/>
            <p:cNvSpPr/>
            <p:nvPr>
              <p:custDataLst>
                <p:tags r:id="rId16"/>
              </p:custDataLst>
            </p:nvPr>
          </p:nvSpPr>
          <p:spPr>
            <a:xfrm>
              <a:off x="2909742" y="3109017"/>
              <a:ext cx="2258177" cy="544049"/>
            </a:xfrm>
            <a:custGeom>
              <a:avLst/>
              <a:gdLst>
                <a:gd name="connsiteX0" fmla="*/ 0 w 1030309"/>
                <a:gd name="connsiteY0" fmla="*/ 1164446 h 1164446"/>
                <a:gd name="connsiteX1" fmla="*/ 515155 w 1030309"/>
                <a:gd name="connsiteY1" fmla="*/ 0 h 1164446"/>
                <a:gd name="connsiteX2" fmla="*/ 1030309 w 1030309"/>
                <a:gd name="connsiteY2" fmla="*/ 1164446 h 1164446"/>
                <a:gd name="connsiteX3" fmla="*/ 0 w 1030309"/>
                <a:gd name="connsiteY3" fmla="*/ 1164446 h 1164446"/>
                <a:gd name="connsiteX0-1" fmla="*/ 160186 w 1190495"/>
                <a:gd name="connsiteY0-2" fmla="*/ 1523034 h 1523034"/>
                <a:gd name="connsiteX1-3" fmla="*/ 0 w 1190495"/>
                <a:gd name="connsiteY1-4" fmla="*/ 0 h 1523034"/>
                <a:gd name="connsiteX2-5" fmla="*/ 1190495 w 1190495"/>
                <a:gd name="connsiteY2-6" fmla="*/ 1523034 h 1523034"/>
                <a:gd name="connsiteX3-7" fmla="*/ 160186 w 1190495"/>
                <a:gd name="connsiteY3-8" fmla="*/ 1523034 h 1523034"/>
                <a:gd name="connsiteX0-9" fmla="*/ 175275 w 1205584"/>
                <a:gd name="connsiteY0-10" fmla="*/ 1538124 h 1538124"/>
                <a:gd name="connsiteX1-11" fmla="*/ 0 w 1205584"/>
                <a:gd name="connsiteY1-12" fmla="*/ 0 h 1538124"/>
                <a:gd name="connsiteX2-13" fmla="*/ 1205584 w 1205584"/>
                <a:gd name="connsiteY2-14" fmla="*/ 1538124 h 1538124"/>
                <a:gd name="connsiteX3-15" fmla="*/ 175275 w 1205584"/>
                <a:gd name="connsiteY3-16" fmla="*/ 1538124 h 1538124"/>
                <a:gd name="connsiteX0-17" fmla="*/ 0 w 1404519"/>
                <a:gd name="connsiteY0-18" fmla="*/ 581474 h 1538124"/>
                <a:gd name="connsiteX1-19" fmla="*/ 198935 w 1404519"/>
                <a:gd name="connsiteY1-20" fmla="*/ 0 h 1538124"/>
                <a:gd name="connsiteX2-21" fmla="*/ 1404519 w 1404519"/>
                <a:gd name="connsiteY2-22" fmla="*/ 1538124 h 1538124"/>
                <a:gd name="connsiteX3-23" fmla="*/ 0 w 1404519"/>
                <a:gd name="connsiteY3-24" fmla="*/ 581474 h 1538124"/>
                <a:gd name="connsiteX0-25" fmla="*/ 0 w 1398562"/>
                <a:gd name="connsiteY0-26" fmla="*/ 578496 h 1538124"/>
                <a:gd name="connsiteX1-27" fmla="*/ 192978 w 1398562"/>
                <a:gd name="connsiteY1-28" fmla="*/ 0 h 1538124"/>
                <a:gd name="connsiteX2-29" fmla="*/ 1398562 w 1398562"/>
                <a:gd name="connsiteY2-30" fmla="*/ 1538124 h 1538124"/>
                <a:gd name="connsiteX3-31" fmla="*/ 0 w 1398562"/>
                <a:gd name="connsiteY3-32" fmla="*/ 578496 h 1538124"/>
                <a:gd name="connsiteX0-33" fmla="*/ 0 w 1407497"/>
                <a:gd name="connsiteY0-34" fmla="*/ 581475 h 1538124"/>
                <a:gd name="connsiteX1-35" fmla="*/ 201913 w 1407497"/>
                <a:gd name="connsiteY1-36" fmla="*/ 0 h 1538124"/>
                <a:gd name="connsiteX2-37" fmla="*/ 1407497 w 1407497"/>
                <a:gd name="connsiteY2-38" fmla="*/ 1538124 h 1538124"/>
                <a:gd name="connsiteX3-39" fmla="*/ 0 w 1407497"/>
                <a:gd name="connsiteY3-40" fmla="*/ 581475 h 1538124"/>
                <a:gd name="connsiteX0-41" fmla="*/ 0 w 2009200"/>
                <a:gd name="connsiteY0-42" fmla="*/ 581475 h 1594977"/>
                <a:gd name="connsiteX1-43" fmla="*/ 201913 w 2009200"/>
                <a:gd name="connsiteY1-44" fmla="*/ 0 h 1594977"/>
                <a:gd name="connsiteX2-45" fmla="*/ 2009200 w 2009200"/>
                <a:gd name="connsiteY2-46" fmla="*/ 1594977 h 1594977"/>
                <a:gd name="connsiteX3-47" fmla="*/ 0 w 2009200"/>
                <a:gd name="connsiteY3-48" fmla="*/ 581475 h 1594977"/>
                <a:gd name="connsiteX0-49" fmla="*/ 0 w 2610674"/>
                <a:gd name="connsiteY0-50" fmla="*/ 581475 h 628974"/>
                <a:gd name="connsiteX1-51" fmla="*/ 201913 w 2610674"/>
                <a:gd name="connsiteY1-52" fmla="*/ 0 h 628974"/>
                <a:gd name="connsiteX2-53" fmla="*/ 2610674 w 2610674"/>
                <a:gd name="connsiteY2-54" fmla="*/ 628974 h 628974"/>
                <a:gd name="connsiteX3-55" fmla="*/ 0 w 2610674"/>
                <a:gd name="connsiteY3-56" fmla="*/ 581475 h 628974"/>
              </a:gdLst>
              <a:ahLst/>
              <a:cxnLst>
                <a:cxn ang="0">
                  <a:pos x="connsiteX0-49" y="connsiteY0-50"/>
                </a:cxn>
                <a:cxn ang="0">
                  <a:pos x="connsiteX1-51" y="connsiteY1-52"/>
                </a:cxn>
                <a:cxn ang="0">
                  <a:pos x="connsiteX2-53" y="connsiteY2-54"/>
                </a:cxn>
                <a:cxn ang="0">
                  <a:pos x="connsiteX3-55" y="connsiteY3-56"/>
                </a:cxn>
              </a:cxnLst>
              <a:rect l="l" t="t" r="r" b="b"/>
              <a:pathLst>
                <a:path w="2610674" h="628974">
                  <a:moveTo>
                    <a:pt x="0" y="581475"/>
                  </a:moveTo>
                  <a:lnTo>
                    <a:pt x="201913" y="0"/>
                  </a:lnTo>
                  <a:lnTo>
                    <a:pt x="2610674" y="628974"/>
                  </a:lnTo>
                  <a:lnTo>
                    <a:pt x="0" y="581475"/>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i="1">
                <a:sym typeface="+mn-lt"/>
              </a:endParaRPr>
            </a:p>
          </p:txBody>
        </p:sp>
      </p:grpSp>
      <p:grpSp>
        <p:nvGrpSpPr>
          <p:cNvPr id="30" name="组合 29"/>
          <p:cNvGrpSpPr/>
          <p:nvPr>
            <p:custDataLst>
              <p:tags r:id="rId17"/>
            </p:custDataLst>
          </p:nvPr>
        </p:nvGrpSpPr>
        <p:grpSpPr>
          <a:xfrm>
            <a:off x="7447479" y="2961796"/>
            <a:ext cx="4106318" cy="559025"/>
            <a:chOff x="7005286" y="3109577"/>
            <a:chExt cx="4106318" cy="559025"/>
          </a:xfrm>
        </p:grpSpPr>
        <p:sp>
          <p:nvSpPr>
            <p:cNvPr id="22" name="平行四边形 21"/>
            <p:cNvSpPr/>
            <p:nvPr>
              <p:custDataLst>
                <p:tags r:id="rId18"/>
              </p:custDataLst>
            </p:nvPr>
          </p:nvSpPr>
          <p:spPr>
            <a:xfrm>
              <a:off x="8642851" y="3109578"/>
              <a:ext cx="2468753" cy="502675"/>
            </a:xfrm>
            <a:prstGeom prst="parallelogram">
              <a:avLst>
                <a:gd name="adj" fmla="val 3466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defRPr/>
              </a:pPr>
              <a:r>
                <a:rPr lang="zh-CN" altLang="nb-NO" b="1" dirty="0">
                  <a:latin typeface="+mj-lt"/>
                  <a:ea typeface="+mj-ea"/>
                  <a:cs typeface="+mj-cs"/>
                </a:rPr>
                <a:t>数据字典</a:t>
              </a:r>
              <a:endParaRPr lang="zh-CN" altLang="nb-NO" b="1" dirty="0">
                <a:latin typeface="+mj-lt"/>
                <a:ea typeface="+mj-ea"/>
                <a:cs typeface="+mj-cs"/>
              </a:endParaRPr>
            </a:p>
          </p:txBody>
        </p:sp>
        <p:sp>
          <p:nvSpPr>
            <p:cNvPr id="23" name="等腰三角形 46"/>
            <p:cNvSpPr/>
            <p:nvPr>
              <p:custDataLst>
                <p:tags r:id="rId19"/>
              </p:custDataLst>
            </p:nvPr>
          </p:nvSpPr>
          <p:spPr>
            <a:xfrm flipH="1">
              <a:off x="7005286" y="3109577"/>
              <a:ext cx="1826199" cy="559025"/>
            </a:xfrm>
            <a:custGeom>
              <a:avLst/>
              <a:gdLst>
                <a:gd name="connsiteX0" fmla="*/ 0 w 1030309"/>
                <a:gd name="connsiteY0" fmla="*/ 1164446 h 1164446"/>
                <a:gd name="connsiteX1" fmla="*/ 515155 w 1030309"/>
                <a:gd name="connsiteY1" fmla="*/ 0 h 1164446"/>
                <a:gd name="connsiteX2" fmla="*/ 1030309 w 1030309"/>
                <a:gd name="connsiteY2" fmla="*/ 1164446 h 1164446"/>
                <a:gd name="connsiteX3" fmla="*/ 0 w 1030309"/>
                <a:gd name="connsiteY3" fmla="*/ 1164446 h 1164446"/>
                <a:gd name="connsiteX0-1" fmla="*/ 160186 w 1190495"/>
                <a:gd name="connsiteY0-2" fmla="*/ 1523034 h 1523034"/>
                <a:gd name="connsiteX1-3" fmla="*/ 0 w 1190495"/>
                <a:gd name="connsiteY1-4" fmla="*/ 0 h 1523034"/>
                <a:gd name="connsiteX2-5" fmla="*/ 1190495 w 1190495"/>
                <a:gd name="connsiteY2-6" fmla="*/ 1523034 h 1523034"/>
                <a:gd name="connsiteX3-7" fmla="*/ 160186 w 1190495"/>
                <a:gd name="connsiteY3-8" fmla="*/ 1523034 h 1523034"/>
                <a:gd name="connsiteX0-9" fmla="*/ 175275 w 1205584"/>
                <a:gd name="connsiteY0-10" fmla="*/ 1538124 h 1538124"/>
                <a:gd name="connsiteX1-11" fmla="*/ 0 w 1205584"/>
                <a:gd name="connsiteY1-12" fmla="*/ 0 h 1538124"/>
                <a:gd name="connsiteX2-13" fmla="*/ 1205584 w 1205584"/>
                <a:gd name="connsiteY2-14" fmla="*/ 1538124 h 1538124"/>
                <a:gd name="connsiteX3-15" fmla="*/ 175275 w 1205584"/>
                <a:gd name="connsiteY3-16" fmla="*/ 1538124 h 1538124"/>
                <a:gd name="connsiteX0-17" fmla="*/ 0 w 1404519"/>
                <a:gd name="connsiteY0-18" fmla="*/ 581474 h 1538124"/>
                <a:gd name="connsiteX1-19" fmla="*/ 198935 w 1404519"/>
                <a:gd name="connsiteY1-20" fmla="*/ 0 h 1538124"/>
                <a:gd name="connsiteX2-21" fmla="*/ 1404519 w 1404519"/>
                <a:gd name="connsiteY2-22" fmla="*/ 1538124 h 1538124"/>
                <a:gd name="connsiteX3-23" fmla="*/ 0 w 1404519"/>
                <a:gd name="connsiteY3-24" fmla="*/ 581474 h 1538124"/>
                <a:gd name="connsiteX0-25" fmla="*/ 0 w 1398562"/>
                <a:gd name="connsiteY0-26" fmla="*/ 578496 h 1538124"/>
                <a:gd name="connsiteX1-27" fmla="*/ 192978 w 1398562"/>
                <a:gd name="connsiteY1-28" fmla="*/ 0 h 1538124"/>
                <a:gd name="connsiteX2-29" fmla="*/ 1398562 w 1398562"/>
                <a:gd name="connsiteY2-30" fmla="*/ 1538124 h 1538124"/>
                <a:gd name="connsiteX3-31" fmla="*/ 0 w 1398562"/>
                <a:gd name="connsiteY3-32" fmla="*/ 578496 h 1538124"/>
                <a:gd name="connsiteX0-33" fmla="*/ 0 w 1407497"/>
                <a:gd name="connsiteY0-34" fmla="*/ 581475 h 1538124"/>
                <a:gd name="connsiteX1-35" fmla="*/ 201913 w 1407497"/>
                <a:gd name="connsiteY1-36" fmla="*/ 0 h 1538124"/>
                <a:gd name="connsiteX2-37" fmla="*/ 1407497 w 1407497"/>
                <a:gd name="connsiteY2-38" fmla="*/ 1538124 h 1538124"/>
                <a:gd name="connsiteX3-39" fmla="*/ 0 w 1407497"/>
                <a:gd name="connsiteY3-40" fmla="*/ 581475 h 1538124"/>
                <a:gd name="connsiteX0-41" fmla="*/ 0 w 2009200"/>
                <a:gd name="connsiteY0-42" fmla="*/ 581475 h 1594977"/>
                <a:gd name="connsiteX1-43" fmla="*/ 201913 w 2009200"/>
                <a:gd name="connsiteY1-44" fmla="*/ 0 h 1594977"/>
                <a:gd name="connsiteX2-45" fmla="*/ 2009200 w 2009200"/>
                <a:gd name="connsiteY2-46" fmla="*/ 1594977 h 1594977"/>
                <a:gd name="connsiteX3-47" fmla="*/ 0 w 2009200"/>
                <a:gd name="connsiteY3-48" fmla="*/ 581475 h 1594977"/>
                <a:gd name="connsiteX0-49" fmla="*/ 22374 w 1807287"/>
                <a:gd name="connsiteY0-50" fmla="*/ 592977 h 1594977"/>
                <a:gd name="connsiteX1-51" fmla="*/ 0 w 1807287"/>
                <a:gd name="connsiteY1-52" fmla="*/ 0 h 1594977"/>
                <a:gd name="connsiteX2-53" fmla="*/ 1807287 w 1807287"/>
                <a:gd name="connsiteY2-54" fmla="*/ 1594977 h 1594977"/>
                <a:gd name="connsiteX3-55" fmla="*/ 22374 w 1807287"/>
                <a:gd name="connsiteY3-56" fmla="*/ 592977 h 1594977"/>
                <a:gd name="connsiteX0-57" fmla="*/ 10872 w 1807287"/>
                <a:gd name="connsiteY0-58" fmla="*/ 587226 h 1594977"/>
                <a:gd name="connsiteX1-59" fmla="*/ 0 w 1807287"/>
                <a:gd name="connsiteY1-60" fmla="*/ 0 h 1594977"/>
                <a:gd name="connsiteX2-61" fmla="*/ 1807287 w 1807287"/>
                <a:gd name="connsiteY2-62" fmla="*/ 1594977 h 1594977"/>
                <a:gd name="connsiteX3-63" fmla="*/ 10872 w 1807287"/>
                <a:gd name="connsiteY3-64" fmla="*/ 587226 h 1594977"/>
                <a:gd name="connsiteX0-65" fmla="*/ 10872 w 1807287"/>
                <a:gd name="connsiteY0-66" fmla="*/ 569974 h 1594977"/>
                <a:gd name="connsiteX1-67" fmla="*/ 0 w 1807287"/>
                <a:gd name="connsiteY1-68" fmla="*/ 0 h 1594977"/>
                <a:gd name="connsiteX2-69" fmla="*/ 1807287 w 1807287"/>
                <a:gd name="connsiteY2-70" fmla="*/ 1594977 h 1594977"/>
                <a:gd name="connsiteX3-71" fmla="*/ 10872 w 1807287"/>
                <a:gd name="connsiteY3-72" fmla="*/ 569974 h 1594977"/>
                <a:gd name="connsiteX0-73" fmla="*/ 200653 w 1997068"/>
                <a:gd name="connsiteY0-74" fmla="*/ 564223 h 1589226"/>
                <a:gd name="connsiteX1-75" fmla="*/ 0 w 1997068"/>
                <a:gd name="connsiteY1-76" fmla="*/ 0 h 1589226"/>
                <a:gd name="connsiteX2-77" fmla="*/ 1997068 w 1997068"/>
                <a:gd name="connsiteY2-78" fmla="*/ 1589226 h 1589226"/>
                <a:gd name="connsiteX3-79" fmla="*/ 200653 w 1997068"/>
                <a:gd name="connsiteY3-80" fmla="*/ 564223 h 1589226"/>
                <a:gd name="connsiteX0-81" fmla="*/ 198234 w 1997068"/>
                <a:gd name="connsiteY0-82" fmla="*/ 573899 h 1589226"/>
                <a:gd name="connsiteX1-83" fmla="*/ 0 w 1997068"/>
                <a:gd name="connsiteY1-84" fmla="*/ 0 h 1589226"/>
                <a:gd name="connsiteX2-85" fmla="*/ 1997068 w 1997068"/>
                <a:gd name="connsiteY2-86" fmla="*/ 1589226 h 1589226"/>
                <a:gd name="connsiteX3-87" fmla="*/ 198234 w 1997068"/>
                <a:gd name="connsiteY3-88" fmla="*/ 573899 h 1589226"/>
                <a:gd name="connsiteX0-89" fmla="*/ 203072 w 2001906"/>
                <a:gd name="connsiteY0-90" fmla="*/ 576318 h 1591645"/>
                <a:gd name="connsiteX1-91" fmla="*/ 0 w 2001906"/>
                <a:gd name="connsiteY1-92" fmla="*/ 0 h 1591645"/>
                <a:gd name="connsiteX2-93" fmla="*/ 2001906 w 2001906"/>
                <a:gd name="connsiteY2-94" fmla="*/ 1591645 h 1591645"/>
                <a:gd name="connsiteX3-95" fmla="*/ 203072 w 2001906"/>
                <a:gd name="connsiteY3-96" fmla="*/ 576318 h 1591645"/>
                <a:gd name="connsiteX0-97" fmla="*/ 203072 w 2001906"/>
                <a:gd name="connsiteY0-98" fmla="*/ 578737 h 1594064"/>
                <a:gd name="connsiteX1-99" fmla="*/ 0 w 2001906"/>
                <a:gd name="connsiteY1-100" fmla="*/ 0 h 1594064"/>
                <a:gd name="connsiteX2-101" fmla="*/ 2001906 w 2001906"/>
                <a:gd name="connsiteY2-102" fmla="*/ 1594064 h 1594064"/>
                <a:gd name="connsiteX3-103" fmla="*/ 203072 w 2001906"/>
                <a:gd name="connsiteY3-104" fmla="*/ 578737 h 1594064"/>
                <a:gd name="connsiteX0-105" fmla="*/ 203072 w 2111265"/>
                <a:gd name="connsiteY0-106" fmla="*/ 578737 h 646287"/>
                <a:gd name="connsiteX1-107" fmla="*/ 0 w 2111265"/>
                <a:gd name="connsiteY1-108" fmla="*/ 0 h 646287"/>
                <a:gd name="connsiteX2-109" fmla="*/ 2111265 w 2111265"/>
                <a:gd name="connsiteY2-110" fmla="*/ 646287 h 646287"/>
                <a:gd name="connsiteX3-111" fmla="*/ 203072 w 2111265"/>
                <a:gd name="connsiteY3-112" fmla="*/ 578737 h 646287"/>
              </a:gdLst>
              <a:ahLst/>
              <a:cxnLst>
                <a:cxn ang="0">
                  <a:pos x="connsiteX0-105" y="connsiteY0-106"/>
                </a:cxn>
                <a:cxn ang="0">
                  <a:pos x="connsiteX1-107" y="connsiteY1-108"/>
                </a:cxn>
                <a:cxn ang="0">
                  <a:pos x="connsiteX2-109" y="connsiteY2-110"/>
                </a:cxn>
                <a:cxn ang="0">
                  <a:pos x="connsiteX3-111" y="connsiteY3-112"/>
                </a:cxn>
              </a:cxnLst>
              <a:rect l="l" t="t" r="r" b="b"/>
              <a:pathLst>
                <a:path w="2111265" h="646287">
                  <a:moveTo>
                    <a:pt x="203072" y="578737"/>
                  </a:moveTo>
                  <a:lnTo>
                    <a:pt x="0" y="0"/>
                  </a:lnTo>
                  <a:lnTo>
                    <a:pt x="2111265" y="646287"/>
                  </a:lnTo>
                  <a:lnTo>
                    <a:pt x="203072" y="578737"/>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i="1">
                <a:sym typeface="+mn-lt"/>
              </a:endParaRPr>
            </a:p>
          </p:txBody>
        </p:sp>
      </p:grpSp>
      <p:sp>
        <p:nvSpPr>
          <p:cNvPr id="4" name="文本框 3"/>
          <p:cNvSpPr txBox="1"/>
          <p:nvPr>
            <p:custDataLst>
              <p:tags r:id="rId20"/>
            </p:custDataLst>
          </p:nvPr>
        </p:nvSpPr>
        <p:spPr>
          <a:xfrm>
            <a:off x="1232241" y="1625332"/>
            <a:ext cx="2469310" cy="1206982"/>
          </a:xfrm>
          <a:prstGeom prst="rect">
            <a:avLst/>
          </a:prstGeom>
        </p:spPr>
        <p:txBody>
          <a:bodyPr wrap="square">
            <a:normAutofit fontScale="80000"/>
          </a:bodyPr>
          <a:lstStyle>
            <a:defPPr>
              <a:defRPr lang="zh-CN"/>
            </a:defPPr>
            <a:lvl1pPr>
              <a:lnSpc>
                <a:spcPct val="114000"/>
              </a:lnSpc>
            </a:lvl1pPr>
          </a:lstStyle>
          <a:p>
            <a:r>
              <a:rPr lang="zh-CN" altLang="en-US" dirty="0"/>
              <a:t>在给另一小组看了我们的需求项目之后，他们大加赞赏，并认为我们的需求定义非常清晰，可以轻松实现。</a:t>
            </a:r>
            <a:endParaRPr lang="zh-CN" altLang="en-US" dirty="0"/>
          </a:p>
        </p:txBody>
      </p:sp>
      <p:sp>
        <p:nvSpPr>
          <p:cNvPr id="7" name="文本框 6"/>
          <p:cNvSpPr txBox="1"/>
          <p:nvPr>
            <p:custDataLst>
              <p:tags r:id="rId21"/>
            </p:custDataLst>
          </p:nvPr>
        </p:nvSpPr>
        <p:spPr>
          <a:xfrm>
            <a:off x="8499671" y="1625332"/>
            <a:ext cx="2459534" cy="1206982"/>
          </a:xfrm>
          <a:prstGeom prst="rect">
            <a:avLst/>
          </a:prstGeom>
        </p:spPr>
        <p:txBody>
          <a:bodyPr wrap="square">
            <a:normAutofit lnSpcReduction="20000"/>
          </a:bodyPr>
          <a:lstStyle>
            <a:defPPr>
              <a:defRPr lang="zh-CN"/>
            </a:defPPr>
            <a:lvl1pPr algn="r">
              <a:lnSpc>
                <a:spcPct val="114000"/>
              </a:lnSpc>
              <a:defRPr>
                <a:cs typeface="+mn-ea"/>
              </a:defRPr>
            </a:lvl1pPr>
          </a:lstStyle>
          <a:p>
            <a:r>
              <a:rPr lang="zh-CN" altLang="en-US" dirty="0">
                <a:cs typeface="+mn-cs"/>
              </a:rPr>
              <a:t>优先级排序不仅考虑了用户群分类，并且我们通过优先级排序解决了需求冲突。</a:t>
            </a:r>
            <a:endParaRPr lang="zh-CN" altLang="en-US" dirty="0">
              <a:cs typeface="+mn-cs"/>
            </a:endParaRPr>
          </a:p>
        </p:txBody>
      </p:sp>
      <p:sp>
        <p:nvSpPr>
          <p:cNvPr id="10" name="文本框 9"/>
          <p:cNvSpPr txBox="1"/>
          <p:nvPr>
            <p:custDataLst>
              <p:tags r:id="rId22"/>
            </p:custDataLst>
          </p:nvPr>
        </p:nvSpPr>
        <p:spPr>
          <a:xfrm>
            <a:off x="630182" y="3464471"/>
            <a:ext cx="2469310" cy="1263960"/>
          </a:xfrm>
          <a:prstGeom prst="rect">
            <a:avLst/>
          </a:prstGeom>
        </p:spPr>
        <p:txBody>
          <a:bodyPr wrap="square">
            <a:normAutofit lnSpcReduction="10000"/>
          </a:bodyPr>
          <a:lstStyle>
            <a:defPPr>
              <a:defRPr lang="zh-CN"/>
            </a:defPPr>
            <a:lvl1pPr>
              <a:lnSpc>
                <a:spcPct val="114000"/>
              </a:lnSpc>
            </a:lvl1pPr>
          </a:lstStyle>
          <a:p>
            <a:r>
              <a:rPr lang="zh-CN" altLang="en-US" dirty="0"/>
              <a:t>提交的</a:t>
            </a:r>
            <a:r>
              <a:rPr lang="en-US" altLang="zh-CN" dirty="0"/>
              <a:t>SRS</a:t>
            </a:r>
            <a:r>
              <a:rPr lang="zh-CN" altLang="en-US" dirty="0"/>
              <a:t>不仅内容完善，而且在达到要求下限的基础上，进行了完美的扩展。</a:t>
            </a:r>
            <a:endParaRPr lang="zh-CN" altLang="en-US" dirty="0"/>
          </a:p>
        </p:txBody>
      </p:sp>
      <p:sp>
        <p:nvSpPr>
          <p:cNvPr id="13" name="文本框 12"/>
          <p:cNvSpPr txBox="1"/>
          <p:nvPr>
            <p:custDataLst>
              <p:tags r:id="rId23"/>
            </p:custDataLst>
          </p:nvPr>
        </p:nvSpPr>
        <p:spPr>
          <a:xfrm>
            <a:off x="8932088" y="3464472"/>
            <a:ext cx="2469310" cy="1263960"/>
          </a:xfrm>
          <a:prstGeom prst="rect">
            <a:avLst/>
          </a:prstGeom>
        </p:spPr>
        <p:txBody>
          <a:bodyPr wrap="square">
            <a:normAutofit lnSpcReduction="10000"/>
          </a:bodyPr>
          <a:lstStyle>
            <a:defPPr>
              <a:defRPr lang="zh-CN"/>
            </a:defPPr>
            <a:lvl1pPr algn="r">
              <a:lnSpc>
                <a:spcPct val="114000"/>
              </a:lnSpc>
              <a:defRPr>
                <a:cs typeface="+mn-ea"/>
              </a:defRPr>
            </a:lvl1pPr>
          </a:lstStyle>
          <a:p>
            <a:r>
              <a:rPr lang="zh-CN" altLang="en-US" dirty="0">
                <a:cs typeface="+mn-cs"/>
              </a:rPr>
              <a:t>我们的数据字典采用了书上的模板，定义的方法经过多次讨论和内部审核。</a:t>
            </a:r>
            <a:endParaRPr lang="zh-CN" altLang="en-US" dirty="0">
              <a:cs typeface="+mn-cs"/>
            </a:endParaRPr>
          </a:p>
        </p:txBody>
      </p:sp>
      <p:sp>
        <p:nvSpPr>
          <p:cNvPr id="32" name="文本框 31"/>
          <p:cNvSpPr txBox="1"/>
          <p:nvPr>
            <p:custDataLst>
              <p:tags r:id="rId24"/>
            </p:custDataLst>
          </p:nvPr>
        </p:nvSpPr>
        <p:spPr>
          <a:xfrm>
            <a:off x="1232798" y="5349528"/>
            <a:ext cx="2469310" cy="1206982"/>
          </a:xfrm>
          <a:prstGeom prst="rect">
            <a:avLst/>
          </a:prstGeom>
        </p:spPr>
        <p:txBody>
          <a:bodyPr wrap="square">
            <a:normAutofit fontScale="90000"/>
          </a:bodyPr>
          <a:lstStyle>
            <a:defPPr>
              <a:defRPr lang="zh-CN"/>
            </a:defPPr>
            <a:lvl1pPr>
              <a:lnSpc>
                <a:spcPct val="114000"/>
              </a:lnSpc>
            </a:lvl1pPr>
          </a:lstStyle>
          <a:p>
            <a:r>
              <a:rPr lang="zh-CN" altLang="en-US" dirty="0"/>
              <a:t>在给每个用户的需求进行优先级排序的基础上，我们又进行了全部用户需求的优先级排序。</a:t>
            </a:r>
            <a:endParaRPr lang="zh-CN" altLang="en-US" dirty="0"/>
          </a:p>
        </p:txBody>
      </p:sp>
      <p:sp>
        <p:nvSpPr>
          <p:cNvPr id="33" name="文本框 32"/>
          <p:cNvSpPr txBox="1"/>
          <p:nvPr>
            <p:custDataLst>
              <p:tags r:id="rId25"/>
            </p:custDataLst>
          </p:nvPr>
        </p:nvSpPr>
        <p:spPr>
          <a:xfrm>
            <a:off x="8490452" y="5349528"/>
            <a:ext cx="2468753" cy="1206982"/>
          </a:xfrm>
          <a:prstGeom prst="rect">
            <a:avLst/>
          </a:prstGeom>
        </p:spPr>
        <p:txBody>
          <a:bodyPr wrap="square">
            <a:normAutofit lnSpcReduction="20000"/>
          </a:bodyPr>
          <a:lstStyle>
            <a:defPPr>
              <a:defRPr lang="zh-CN"/>
            </a:defPPr>
            <a:lvl1pPr algn="r">
              <a:lnSpc>
                <a:spcPct val="114000"/>
              </a:lnSpc>
              <a:defRPr>
                <a:cs typeface="+mn-ea"/>
              </a:defRPr>
            </a:lvl1pPr>
          </a:lstStyle>
          <a:p>
            <a:r>
              <a:rPr lang="zh-CN" altLang="en-US" dirty="0">
                <a:cs typeface="+mn-cs"/>
              </a:rPr>
              <a:t>在数据字典的基础上我们定义了</a:t>
            </a:r>
            <a:r>
              <a:rPr lang="en-US" altLang="zh-CN" dirty="0">
                <a:cs typeface="+mn-cs"/>
              </a:rPr>
              <a:t>ER</a:t>
            </a:r>
            <a:r>
              <a:rPr lang="zh-CN" altLang="en-US" dirty="0">
                <a:cs typeface="+mn-cs"/>
              </a:rPr>
              <a:t>图，实体联系和主键都十分清晰有效。</a:t>
            </a:r>
            <a:endParaRPr lang="zh-CN" altLang="en-US" dirty="0">
              <a:cs typeface="+mn-cs"/>
            </a:endParaRPr>
          </a:p>
        </p:txBody>
      </p:sp>
      <p:sp>
        <p:nvSpPr>
          <p:cNvPr id="35" name="文本框 34"/>
          <p:cNvSpPr txBox="1"/>
          <p:nvPr>
            <p:custDataLst>
              <p:tags r:id="rId26"/>
            </p:custDataLst>
          </p:nvPr>
        </p:nvSpPr>
        <p:spPr>
          <a:xfrm>
            <a:off x="838200" y="161925"/>
            <a:ext cx="10515600" cy="704851"/>
          </a:xfrm>
          <a:prstGeom prst="rect">
            <a:avLst/>
          </a:prstGeom>
        </p:spPr>
        <p:txBody>
          <a:bodyPr vert="horz" wrap="square" lIns="91440" tIns="45720" rIns="91440" bIns="45720" rtlCol="0" anchor="ctr">
            <a:normAutofit/>
          </a:bodyPr>
          <a:lstStyle>
            <a:lvl1pPr>
              <a:lnSpc>
                <a:spcPct val="90000"/>
              </a:lnSpc>
              <a:spcBef>
                <a:spcPct val="0"/>
              </a:spcBef>
              <a:buNone/>
              <a:defRPr sz="4000">
                <a:solidFill>
                  <a:schemeClr val="bg1"/>
                </a:solidFill>
                <a:latin typeface="+mj-lt"/>
                <a:ea typeface="+mj-ea"/>
                <a:cs typeface="+mj-cs"/>
              </a:defRPr>
            </a:lvl1pPr>
          </a:lstStyle>
          <a:p>
            <a:r>
              <a:rPr lang="en-US" altLang="zh-CN" dirty="0"/>
              <a:t>SRS</a:t>
            </a:r>
            <a:endParaRPr lang="en-US" altLang="zh-CN" dirty="0"/>
          </a:p>
        </p:txBody>
      </p:sp>
    </p:spTree>
    <p:custDataLst>
      <p:tags r:id="rId2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9787" y="457200"/>
            <a:ext cx="4165200" cy="1600200"/>
          </a:xfrm>
          <a:prstGeom prst="rect">
            <a:avLst/>
          </a:prstGeom>
        </p:spPr>
        <p:txBody>
          <a:bodyPr vert="horz" lIns="91440" tIns="45720" rIns="91440" bIns="45720" rtlCol="0" anchor="t" anchorCtr="0">
            <a:normAutofit/>
          </a:bodyPr>
          <a:lstStyle>
            <a:lvl1pPr>
              <a:lnSpc>
                <a:spcPct val="90000"/>
              </a:lnSpc>
              <a:spcBef>
                <a:spcPct val="0"/>
              </a:spcBef>
              <a:buNone/>
              <a:defRPr sz="3200">
                <a:latin typeface="+mj-lt"/>
                <a:ea typeface="+mj-ea"/>
                <a:cs typeface="+mj-cs"/>
              </a:defRPr>
            </a:lvl1pPr>
          </a:lstStyle>
          <a:p>
            <a:r>
              <a:rPr lang="zh-CN" altLang="en-US" dirty="0">
                <a:solidFill>
                  <a:schemeClr val="bg1"/>
                </a:solidFill>
              </a:rPr>
              <a:t>系统的实现环境和运行环境</a:t>
            </a:r>
            <a:endParaRPr lang="zh-CN" altLang="en-US" dirty="0">
              <a:solidFill>
                <a:schemeClr val="bg1"/>
              </a:solidFill>
            </a:endParaRPr>
          </a:p>
        </p:txBody>
      </p:sp>
      <p:sp>
        <p:nvSpPr>
          <p:cNvPr id="5" name="文本框 4"/>
          <p:cNvSpPr txBox="1"/>
          <p:nvPr>
            <p:custDataLst>
              <p:tags r:id="rId2"/>
            </p:custDataLst>
          </p:nvPr>
        </p:nvSpPr>
        <p:spPr>
          <a:xfrm>
            <a:off x="839787" y="2057400"/>
            <a:ext cx="4165200" cy="3811588"/>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000"/>
            </a:lvl1pPr>
            <a:lvl2pPr indent="0">
              <a:lnSpc>
                <a:spcPct val="90000"/>
              </a:lnSpc>
              <a:spcBef>
                <a:spcPts val="500"/>
              </a:spcBef>
              <a:buFont typeface="Arial" panose="020B0604020202020204" pitchFamily="34" charset="0"/>
              <a:buNone/>
              <a:defRPr sz="1400"/>
            </a:lvl2pPr>
            <a:lvl3pPr indent="0">
              <a:lnSpc>
                <a:spcPct val="90000"/>
              </a:lnSpc>
              <a:spcBef>
                <a:spcPts val="500"/>
              </a:spcBef>
              <a:buFont typeface="Arial" panose="020B0604020202020204" pitchFamily="34" charset="0"/>
              <a:buNone/>
              <a:defRPr sz="1200"/>
            </a:lvl3pPr>
            <a:lvl4pPr indent="0">
              <a:lnSpc>
                <a:spcPct val="90000"/>
              </a:lnSpc>
              <a:spcBef>
                <a:spcPts val="500"/>
              </a:spcBef>
              <a:buFont typeface="Arial" panose="020B0604020202020204" pitchFamily="34" charset="0"/>
              <a:buNone/>
              <a:defRPr sz="1000"/>
            </a:lvl4pPr>
            <a:lvl5pPr indent="0">
              <a:lnSpc>
                <a:spcPct val="90000"/>
              </a:lnSpc>
              <a:spcBef>
                <a:spcPts val="500"/>
              </a:spcBef>
              <a:buFont typeface="Arial" panose="020B0604020202020204" pitchFamily="34" charset="0"/>
              <a:buNone/>
              <a:defRPr sz="1000"/>
            </a:lvl5pPr>
            <a:lvl6pPr indent="0">
              <a:lnSpc>
                <a:spcPct val="90000"/>
              </a:lnSpc>
              <a:spcBef>
                <a:spcPts val="500"/>
              </a:spcBef>
              <a:buFont typeface="Arial" panose="020B0604020202020204" pitchFamily="34" charset="0"/>
              <a:buNone/>
              <a:defRPr sz="1000"/>
            </a:lvl6pPr>
            <a:lvl7pPr indent="0">
              <a:lnSpc>
                <a:spcPct val="90000"/>
              </a:lnSpc>
              <a:spcBef>
                <a:spcPts val="500"/>
              </a:spcBef>
              <a:buFont typeface="Arial" panose="020B0604020202020204" pitchFamily="34" charset="0"/>
              <a:buNone/>
              <a:defRPr sz="1000"/>
            </a:lvl7pPr>
            <a:lvl8pPr indent="0">
              <a:lnSpc>
                <a:spcPct val="90000"/>
              </a:lnSpc>
              <a:spcBef>
                <a:spcPts val="500"/>
              </a:spcBef>
              <a:buFont typeface="Arial" panose="020B0604020202020204" pitchFamily="34" charset="0"/>
              <a:buNone/>
              <a:defRPr sz="1000"/>
            </a:lvl8pPr>
            <a:lvl9pPr indent="0">
              <a:lnSpc>
                <a:spcPct val="90000"/>
              </a:lnSpc>
              <a:spcBef>
                <a:spcPts val="500"/>
              </a:spcBef>
              <a:buFont typeface="Arial" panose="020B0604020202020204" pitchFamily="34" charset="0"/>
              <a:buNone/>
              <a:defRPr sz="1000"/>
            </a:lvl9pPr>
          </a:lstStyle>
          <a:p>
            <a:r>
              <a:rPr lang="zh-CN" altLang="en-US"/>
              <a:t>我们的系统实现环境和运行环境，充分考虑了现有设备和网络环境的限制，并在条件允许的基础上选择了十分合理的硬件和软件机制。</a:t>
            </a:r>
            <a:endParaRPr lang="zh-CN" altLang="en-US"/>
          </a:p>
        </p:txBody>
      </p:sp>
      <p:pic>
        <p:nvPicPr>
          <p:cNvPr id="2" name="图片 1"/>
          <p:cNvPicPr>
            <a:picLocks noChangeAspect="1"/>
          </p:cNvPicPr>
          <p:nvPr/>
        </p:nvPicPr>
        <p:blipFill>
          <a:blip r:embed="rId3"/>
          <a:stretch>
            <a:fillRect/>
          </a:stretch>
        </p:blipFill>
        <p:spPr>
          <a:xfrm>
            <a:off x="5830570" y="818515"/>
            <a:ext cx="5799455" cy="2933700"/>
          </a:xfrm>
          <a:prstGeom prst="rect">
            <a:avLst/>
          </a:prstGeom>
        </p:spPr>
      </p:pic>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任意多边形 62"/>
          <p:cNvSpPr/>
          <p:nvPr>
            <p:custDataLst>
              <p:tags r:id="rId1"/>
            </p:custDataLst>
          </p:nvPr>
        </p:nvSpPr>
        <p:spPr bwMode="auto">
          <a:xfrm>
            <a:off x="3257438" y="1501733"/>
            <a:ext cx="821196" cy="2351783"/>
          </a:xfrm>
          <a:custGeom>
            <a:avLst/>
            <a:gdLst>
              <a:gd name="connsiteX0" fmla="*/ 43746 w 821196"/>
              <a:gd name="connsiteY0" fmla="*/ 2273995 h 2351783"/>
              <a:gd name="connsiteX1" fmla="*/ 778528 w 821196"/>
              <a:gd name="connsiteY1" fmla="*/ 2273995 h 2351783"/>
              <a:gd name="connsiteX2" fmla="*/ 801021 w 821196"/>
              <a:gd name="connsiteY2" fmla="*/ 2307333 h 2351783"/>
              <a:gd name="connsiteX3" fmla="*/ 808519 w 821196"/>
              <a:gd name="connsiteY3" fmla="*/ 2351783 h 2351783"/>
              <a:gd name="connsiteX4" fmla="*/ 10006 w 821196"/>
              <a:gd name="connsiteY4" fmla="*/ 2351783 h 2351783"/>
              <a:gd name="connsiteX5" fmla="*/ 17504 w 821196"/>
              <a:gd name="connsiteY5" fmla="*/ 2307333 h 2351783"/>
              <a:gd name="connsiteX6" fmla="*/ 43746 w 821196"/>
              <a:gd name="connsiteY6" fmla="*/ 2273995 h 2351783"/>
              <a:gd name="connsiteX7" fmla="*/ 84295 w 821196"/>
              <a:gd name="connsiteY7" fmla="*/ 1909050 h 2351783"/>
              <a:gd name="connsiteX8" fmla="*/ 741744 w 821196"/>
              <a:gd name="connsiteY8" fmla="*/ 1909050 h 2351783"/>
              <a:gd name="connsiteX9" fmla="*/ 820637 w 821196"/>
              <a:gd name="connsiteY9" fmla="*/ 2108001 h 2351783"/>
              <a:gd name="connsiteX10" fmla="*/ 771798 w 821196"/>
              <a:gd name="connsiteY10" fmla="*/ 2269414 h 2351783"/>
              <a:gd name="connsiteX11" fmla="*/ 46727 w 821196"/>
              <a:gd name="connsiteY11" fmla="*/ 2269414 h 2351783"/>
              <a:gd name="connsiteX12" fmla="*/ 1645 w 821196"/>
              <a:gd name="connsiteY12" fmla="*/ 2096740 h 2351783"/>
              <a:gd name="connsiteX13" fmla="*/ 73025 w 821196"/>
              <a:gd name="connsiteY13" fmla="*/ 1927819 h 2351783"/>
              <a:gd name="connsiteX14" fmla="*/ 84295 w 821196"/>
              <a:gd name="connsiteY14" fmla="*/ 1909050 h 2351783"/>
              <a:gd name="connsiteX15" fmla="*/ 95756 w 821196"/>
              <a:gd name="connsiteY15" fmla="*/ 1832523 h 2351783"/>
              <a:gd name="connsiteX16" fmla="*/ 722769 w 821196"/>
              <a:gd name="connsiteY16" fmla="*/ 1832523 h 2351783"/>
              <a:gd name="connsiteX17" fmla="*/ 760315 w 821196"/>
              <a:gd name="connsiteY17" fmla="*/ 1865860 h 2351783"/>
              <a:gd name="connsiteX18" fmla="*/ 756560 w 821196"/>
              <a:gd name="connsiteY18" fmla="*/ 1888085 h 2351783"/>
              <a:gd name="connsiteX19" fmla="*/ 737787 w 821196"/>
              <a:gd name="connsiteY19" fmla="*/ 1899198 h 2351783"/>
              <a:gd name="connsiteX20" fmla="*/ 636414 w 821196"/>
              <a:gd name="connsiteY20" fmla="*/ 1899198 h 2351783"/>
              <a:gd name="connsiteX21" fmla="*/ 80738 w 821196"/>
              <a:gd name="connsiteY21" fmla="*/ 1899198 h 2351783"/>
              <a:gd name="connsiteX22" fmla="*/ 61965 w 821196"/>
              <a:gd name="connsiteY22" fmla="*/ 1888085 h 2351783"/>
              <a:gd name="connsiteX23" fmla="*/ 58211 w 821196"/>
              <a:gd name="connsiteY23" fmla="*/ 1865860 h 2351783"/>
              <a:gd name="connsiteX24" fmla="*/ 95756 w 821196"/>
              <a:gd name="connsiteY24" fmla="*/ 1832523 h 2351783"/>
              <a:gd name="connsiteX25" fmla="*/ 272046 w 821196"/>
              <a:gd name="connsiteY25" fmla="*/ 1174900 h 2351783"/>
              <a:gd name="connsiteX26" fmla="*/ 531442 w 821196"/>
              <a:gd name="connsiteY26" fmla="*/ 1174900 h 2351783"/>
              <a:gd name="connsiteX27" fmla="*/ 674297 w 821196"/>
              <a:gd name="connsiteY27" fmla="*/ 1726239 h 2351783"/>
              <a:gd name="connsiteX28" fmla="*/ 715650 w 821196"/>
              <a:gd name="connsiteY28" fmla="*/ 1816253 h 2351783"/>
              <a:gd name="connsiteX29" fmla="*/ 102875 w 821196"/>
              <a:gd name="connsiteY29" fmla="*/ 1816253 h 2351783"/>
              <a:gd name="connsiteX30" fmla="*/ 129191 w 821196"/>
              <a:gd name="connsiteY30" fmla="*/ 1752493 h 2351783"/>
              <a:gd name="connsiteX31" fmla="*/ 272046 w 821196"/>
              <a:gd name="connsiteY31" fmla="*/ 1174900 h 2351783"/>
              <a:gd name="connsiteX32" fmla="*/ 292793 w 821196"/>
              <a:gd name="connsiteY32" fmla="*/ 328758 h 2351783"/>
              <a:gd name="connsiteX33" fmla="*/ 521975 w 821196"/>
              <a:gd name="connsiteY33" fmla="*/ 328758 h 2351783"/>
              <a:gd name="connsiteX34" fmla="*/ 555789 w 821196"/>
              <a:gd name="connsiteY34" fmla="*/ 362570 h 2351783"/>
              <a:gd name="connsiteX35" fmla="*/ 555789 w 821196"/>
              <a:gd name="connsiteY35" fmla="*/ 396382 h 2351783"/>
              <a:gd name="connsiteX36" fmla="*/ 627173 w 821196"/>
              <a:gd name="connsiteY36" fmla="*/ 396382 h 2351783"/>
              <a:gd name="connsiteX37" fmla="*/ 747400 w 821196"/>
              <a:gd name="connsiteY37" fmla="*/ 516601 h 2351783"/>
              <a:gd name="connsiteX38" fmla="*/ 717343 w 821196"/>
              <a:gd name="connsiteY38" fmla="*/ 599252 h 2351783"/>
              <a:gd name="connsiteX39" fmla="*/ 570817 w 821196"/>
              <a:gd name="connsiteY39" fmla="*/ 820907 h 2351783"/>
              <a:gd name="connsiteX40" fmla="*/ 578331 w 821196"/>
              <a:gd name="connsiteY40" fmla="*/ 1038805 h 2351783"/>
              <a:gd name="connsiteX41" fmla="*/ 619659 w 821196"/>
              <a:gd name="connsiteY41" fmla="*/ 1038805 h 2351783"/>
              <a:gd name="connsiteX42" fmla="*/ 664744 w 821196"/>
              <a:gd name="connsiteY42" fmla="*/ 1102671 h 2351783"/>
              <a:gd name="connsiteX43" fmla="*/ 627173 w 821196"/>
              <a:gd name="connsiteY43" fmla="*/ 1159024 h 2351783"/>
              <a:gd name="connsiteX44" fmla="*/ 552032 w 821196"/>
              <a:gd name="connsiteY44" fmla="*/ 1159024 h 2351783"/>
              <a:gd name="connsiteX45" fmla="*/ 187595 w 821196"/>
              <a:gd name="connsiteY45" fmla="*/ 1159024 h 2351783"/>
              <a:gd name="connsiteX46" fmla="*/ 150024 w 821196"/>
              <a:gd name="connsiteY46" fmla="*/ 1098914 h 2351783"/>
              <a:gd name="connsiteX47" fmla="*/ 198866 w 821196"/>
              <a:gd name="connsiteY47" fmla="*/ 1038805 h 2351783"/>
              <a:gd name="connsiteX48" fmla="*/ 236437 w 821196"/>
              <a:gd name="connsiteY48" fmla="*/ 1038805 h 2351783"/>
              <a:gd name="connsiteX49" fmla="*/ 247708 w 821196"/>
              <a:gd name="connsiteY49" fmla="*/ 828420 h 2351783"/>
              <a:gd name="connsiteX50" fmla="*/ 97425 w 821196"/>
              <a:gd name="connsiteY50" fmla="*/ 599252 h 2351783"/>
              <a:gd name="connsiteX51" fmla="*/ 71125 w 821196"/>
              <a:gd name="connsiteY51" fmla="*/ 516601 h 2351783"/>
              <a:gd name="connsiteX52" fmla="*/ 187595 w 821196"/>
              <a:gd name="connsiteY52" fmla="*/ 396382 h 2351783"/>
              <a:gd name="connsiteX53" fmla="*/ 258979 w 821196"/>
              <a:gd name="connsiteY53" fmla="*/ 396382 h 2351783"/>
              <a:gd name="connsiteX54" fmla="*/ 258979 w 821196"/>
              <a:gd name="connsiteY54" fmla="*/ 362570 h 2351783"/>
              <a:gd name="connsiteX55" fmla="*/ 292793 w 821196"/>
              <a:gd name="connsiteY55" fmla="*/ 328758 h 2351783"/>
              <a:gd name="connsiteX56" fmla="*/ 407389 w 821196"/>
              <a:gd name="connsiteY56" fmla="*/ 0 h 2351783"/>
              <a:gd name="connsiteX57" fmla="*/ 474826 w 821196"/>
              <a:gd name="connsiteY57" fmla="*/ 18761 h 2351783"/>
              <a:gd name="connsiteX58" fmla="*/ 467333 w 821196"/>
              <a:gd name="connsiteY58" fmla="*/ 30018 h 2351783"/>
              <a:gd name="connsiteX59" fmla="*/ 433614 w 821196"/>
              <a:gd name="connsiteY59" fmla="*/ 116321 h 2351783"/>
              <a:gd name="connsiteX60" fmla="*/ 452347 w 821196"/>
              <a:gd name="connsiteY60" fmla="*/ 120073 h 2351783"/>
              <a:gd name="connsiteX61" fmla="*/ 519784 w 821196"/>
              <a:gd name="connsiteY61" fmla="*/ 82550 h 2351783"/>
              <a:gd name="connsiteX62" fmla="*/ 531024 w 821196"/>
              <a:gd name="connsiteY62" fmla="*/ 71293 h 2351783"/>
              <a:gd name="connsiteX63" fmla="*/ 549756 w 821196"/>
              <a:gd name="connsiteY63" fmla="*/ 142587 h 2351783"/>
              <a:gd name="connsiteX64" fmla="*/ 531024 w 821196"/>
              <a:gd name="connsiteY64" fmla="*/ 213880 h 2351783"/>
              <a:gd name="connsiteX65" fmla="*/ 519784 w 821196"/>
              <a:gd name="connsiteY65" fmla="*/ 202623 h 2351783"/>
              <a:gd name="connsiteX66" fmla="*/ 452347 w 821196"/>
              <a:gd name="connsiteY66" fmla="*/ 165101 h 2351783"/>
              <a:gd name="connsiteX67" fmla="*/ 433614 w 821196"/>
              <a:gd name="connsiteY67" fmla="*/ 172605 h 2351783"/>
              <a:gd name="connsiteX68" fmla="*/ 463586 w 821196"/>
              <a:gd name="connsiteY68" fmla="*/ 258908 h 2351783"/>
              <a:gd name="connsiteX69" fmla="*/ 478573 w 821196"/>
              <a:gd name="connsiteY69" fmla="*/ 270164 h 2351783"/>
              <a:gd name="connsiteX70" fmla="*/ 407389 w 821196"/>
              <a:gd name="connsiteY70" fmla="*/ 288926 h 2351783"/>
              <a:gd name="connsiteX71" fmla="*/ 339952 w 821196"/>
              <a:gd name="connsiteY71" fmla="*/ 270164 h 2351783"/>
              <a:gd name="connsiteX72" fmla="*/ 351191 w 821196"/>
              <a:gd name="connsiteY72" fmla="*/ 258908 h 2351783"/>
              <a:gd name="connsiteX73" fmla="*/ 381163 w 821196"/>
              <a:gd name="connsiteY73" fmla="*/ 172605 h 2351783"/>
              <a:gd name="connsiteX74" fmla="*/ 362431 w 821196"/>
              <a:gd name="connsiteY74" fmla="*/ 165101 h 2351783"/>
              <a:gd name="connsiteX75" fmla="*/ 294994 w 821196"/>
              <a:gd name="connsiteY75" fmla="*/ 202623 h 2351783"/>
              <a:gd name="connsiteX76" fmla="*/ 283754 w 821196"/>
              <a:gd name="connsiteY76" fmla="*/ 213880 h 2351783"/>
              <a:gd name="connsiteX77" fmla="*/ 268768 w 821196"/>
              <a:gd name="connsiteY77" fmla="*/ 146339 h 2351783"/>
              <a:gd name="connsiteX78" fmla="*/ 287501 w 821196"/>
              <a:gd name="connsiteY78" fmla="*/ 71293 h 2351783"/>
              <a:gd name="connsiteX79" fmla="*/ 298740 w 821196"/>
              <a:gd name="connsiteY79" fmla="*/ 86303 h 2351783"/>
              <a:gd name="connsiteX80" fmla="*/ 366177 w 821196"/>
              <a:gd name="connsiteY80" fmla="*/ 123825 h 2351783"/>
              <a:gd name="connsiteX81" fmla="*/ 384910 w 821196"/>
              <a:gd name="connsiteY81" fmla="*/ 116321 h 2351783"/>
              <a:gd name="connsiteX82" fmla="*/ 354938 w 821196"/>
              <a:gd name="connsiteY82" fmla="*/ 30018 h 2351783"/>
              <a:gd name="connsiteX83" fmla="*/ 339952 w 821196"/>
              <a:gd name="connsiteY83" fmla="*/ 18761 h 2351783"/>
              <a:gd name="connsiteX84" fmla="*/ 407389 w 821196"/>
              <a:gd name="connsiteY84" fmla="*/ 0 h 2351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821196" h="2351783">
                <a:moveTo>
                  <a:pt x="43746" y="2273995"/>
                </a:moveTo>
                <a:cubicBezTo>
                  <a:pt x="778528" y="2273995"/>
                  <a:pt x="778528" y="2273995"/>
                  <a:pt x="778528" y="2273995"/>
                </a:cubicBezTo>
                <a:cubicBezTo>
                  <a:pt x="774779" y="2273995"/>
                  <a:pt x="797272" y="2292516"/>
                  <a:pt x="801021" y="2307333"/>
                </a:cubicBezTo>
                <a:cubicBezTo>
                  <a:pt x="808519" y="2318445"/>
                  <a:pt x="808519" y="2344375"/>
                  <a:pt x="808519" y="2351783"/>
                </a:cubicBezTo>
                <a:lnTo>
                  <a:pt x="10006" y="2351783"/>
                </a:lnTo>
                <a:cubicBezTo>
                  <a:pt x="10006" y="2344375"/>
                  <a:pt x="10006" y="2318445"/>
                  <a:pt x="17504" y="2307333"/>
                </a:cubicBezTo>
                <a:cubicBezTo>
                  <a:pt x="25002" y="2288812"/>
                  <a:pt x="43746" y="2273995"/>
                  <a:pt x="43746" y="2273995"/>
                </a:cubicBezTo>
                <a:close/>
                <a:moveTo>
                  <a:pt x="84295" y="1909050"/>
                </a:moveTo>
                <a:cubicBezTo>
                  <a:pt x="741744" y="1909050"/>
                  <a:pt x="741744" y="1909050"/>
                  <a:pt x="741744" y="1909050"/>
                </a:cubicBezTo>
                <a:cubicBezTo>
                  <a:pt x="768041" y="1950342"/>
                  <a:pt x="816880" y="2032925"/>
                  <a:pt x="820637" y="2108001"/>
                </a:cubicBezTo>
                <a:cubicBezTo>
                  <a:pt x="824394" y="2168062"/>
                  <a:pt x="809367" y="2220615"/>
                  <a:pt x="771798" y="2269414"/>
                </a:cubicBezTo>
                <a:lnTo>
                  <a:pt x="46727" y="2269414"/>
                </a:lnTo>
                <a:cubicBezTo>
                  <a:pt x="12915" y="2224369"/>
                  <a:pt x="-5869" y="2160554"/>
                  <a:pt x="1645" y="2096740"/>
                </a:cubicBezTo>
                <a:cubicBezTo>
                  <a:pt x="5402" y="2036679"/>
                  <a:pt x="42970" y="1976618"/>
                  <a:pt x="73025" y="1927819"/>
                </a:cubicBezTo>
                <a:cubicBezTo>
                  <a:pt x="76782" y="1920312"/>
                  <a:pt x="80539" y="1916558"/>
                  <a:pt x="84295" y="1909050"/>
                </a:cubicBezTo>
                <a:close/>
                <a:moveTo>
                  <a:pt x="95756" y="1832523"/>
                </a:moveTo>
                <a:cubicBezTo>
                  <a:pt x="722769" y="1832523"/>
                  <a:pt x="722769" y="1832523"/>
                  <a:pt x="722769" y="1832523"/>
                </a:cubicBezTo>
                <a:cubicBezTo>
                  <a:pt x="730278" y="1832523"/>
                  <a:pt x="752805" y="1839931"/>
                  <a:pt x="760315" y="1865860"/>
                </a:cubicBezTo>
                <a:cubicBezTo>
                  <a:pt x="764069" y="1873269"/>
                  <a:pt x="760315" y="1880677"/>
                  <a:pt x="756560" y="1888085"/>
                </a:cubicBezTo>
                <a:cubicBezTo>
                  <a:pt x="749051" y="1895494"/>
                  <a:pt x="741542" y="1899198"/>
                  <a:pt x="737787" y="1899198"/>
                </a:cubicBezTo>
                <a:cubicBezTo>
                  <a:pt x="734033" y="1899198"/>
                  <a:pt x="692732" y="1899198"/>
                  <a:pt x="636414" y="1899198"/>
                </a:cubicBezTo>
                <a:cubicBezTo>
                  <a:pt x="636414" y="1899198"/>
                  <a:pt x="84493" y="1899198"/>
                  <a:pt x="80738" y="1899198"/>
                </a:cubicBezTo>
                <a:cubicBezTo>
                  <a:pt x="76984" y="1899198"/>
                  <a:pt x="69474" y="1895494"/>
                  <a:pt x="61965" y="1888085"/>
                </a:cubicBezTo>
                <a:cubicBezTo>
                  <a:pt x="58211" y="1880677"/>
                  <a:pt x="54456" y="1873269"/>
                  <a:pt x="58211" y="1865860"/>
                </a:cubicBezTo>
                <a:cubicBezTo>
                  <a:pt x="65720" y="1839931"/>
                  <a:pt x="88247" y="1832523"/>
                  <a:pt x="95756" y="1832523"/>
                </a:cubicBezTo>
                <a:close/>
                <a:moveTo>
                  <a:pt x="272046" y="1174900"/>
                </a:moveTo>
                <a:cubicBezTo>
                  <a:pt x="531442" y="1174900"/>
                  <a:pt x="531442" y="1174900"/>
                  <a:pt x="531442" y="1174900"/>
                </a:cubicBezTo>
                <a:cubicBezTo>
                  <a:pt x="550238" y="1467447"/>
                  <a:pt x="606629" y="1587466"/>
                  <a:pt x="674297" y="1726239"/>
                </a:cubicBezTo>
                <a:cubicBezTo>
                  <a:pt x="685575" y="1756244"/>
                  <a:pt x="700613" y="1782498"/>
                  <a:pt x="715650" y="1816253"/>
                </a:cubicBezTo>
                <a:lnTo>
                  <a:pt x="102875" y="1816253"/>
                </a:lnTo>
                <a:cubicBezTo>
                  <a:pt x="110394" y="1793750"/>
                  <a:pt x="121672" y="1771246"/>
                  <a:pt x="129191" y="1752493"/>
                </a:cubicBezTo>
                <a:cubicBezTo>
                  <a:pt x="200618" y="1602469"/>
                  <a:pt x="253249" y="1482450"/>
                  <a:pt x="272046" y="1174900"/>
                </a:cubicBezTo>
                <a:close/>
                <a:moveTo>
                  <a:pt x="292793" y="328758"/>
                </a:moveTo>
                <a:cubicBezTo>
                  <a:pt x="521975" y="328758"/>
                  <a:pt x="521975" y="328758"/>
                  <a:pt x="521975" y="328758"/>
                </a:cubicBezTo>
                <a:cubicBezTo>
                  <a:pt x="540761" y="328758"/>
                  <a:pt x="555789" y="343786"/>
                  <a:pt x="555789" y="362570"/>
                </a:cubicBezTo>
                <a:cubicBezTo>
                  <a:pt x="555789" y="396382"/>
                  <a:pt x="555789" y="396382"/>
                  <a:pt x="555789" y="396382"/>
                </a:cubicBezTo>
                <a:cubicBezTo>
                  <a:pt x="627173" y="396382"/>
                  <a:pt x="627173" y="396382"/>
                  <a:pt x="627173" y="396382"/>
                </a:cubicBezTo>
                <a:cubicBezTo>
                  <a:pt x="691044" y="396382"/>
                  <a:pt x="747400" y="448978"/>
                  <a:pt x="747400" y="516601"/>
                </a:cubicBezTo>
                <a:cubicBezTo>
                  <a:pt x="747400" y="550413"/>
                  <a:pt x="732372" y="580468"/>
                  <a:pt x="717343" y="599252"/>
                </a:cubicBezTo>
                <a:cubicBezTo>
                  <a:pt x="698558" y="633064"/>
                  <a:pt x="570817" y="817150"/>
                  <a:pt x="570817" y="820907"/>
                </a:cubicBezTo>
                <a:cubicBezTo>
                  <a:pt x="578331" y="1038805"/>
                  <a:pt x="578331" y="1038805"/>
                  <a:pt x="578331" y="1038805"/>
                </a:cubicBezTo>
                <a:cubicBezTo>
                  <a:pt x="619659" y="1038805"/>
                  <a:pt x="619659" y="1038805"/>
                  <a:pt x="619659" y="1038805"/>
                </a:cubicBezTo>
                <a:cubicBezTo>
                  <a:pt x="623416" y="1038805"/>
                  <a:pt x="660987" y="1057589"/>
                  <a:pt x="664744" y="1102671"/>
                </a:cubicBezTo>
                <a:cubicBezTo>
                  <a:pt x="668501" y="1140240"/>
                  <a:pt x="630931" y="1159024"/>
                  <a:pt x="627173" y="1159024"/>
                </a:cubicBezTo>
                <a:cubicBezTo>
                  <a:pt x="627173" y="1159024"/>
                  <a:pt x="593360" y="1159024"/>
                  <a:pt x="552032" y="1159024"/>
                </a:cubicBezTo>
                <a:cubicBezTo>
                  <a:pt x="552032" y="1159024"/>
                  <a:pt x="191352" y="1159024"/>
                  <a:pt x="187595" y="1159024"/>
                </a:cubicBezTo>
                <a:cubicBezTo>
                  <a:pt x="183838" y="1159024"/>
                  <a:pt x="146267" y="1136483"/>
                  <a:pt x="150024" y="1098914"/>
                </a:cubicBezTo>
                <a:cubicBezTo>
                  <a:pt x="153781" y="1053832"/>
                  <a:pt x="195109" y="1038805"/>
                  <a:pt x="198866" y="1038805"/>
                </a:cubicBezTo>
                <a:cubicBezTo>
                  <a:pt x="236437" y="1038805"/>
                  <a:pt x="236437" y="1038805"/>
                  <a:pt x="236437" y="1038805"/>
                </a:cubicBezTo>
                <a:cubicBezTo>
                  <a:pt x="247708" y="828420"/>
                  <a:pt x="247708" y="828420"/>
                  <a:pt x="247708" y="828420"/>
                </a:cubicBezTo>
                <a:cubicBezTo>
                  <a:pt x="247708" y="824664"/>
                  <a:pt x="116210" y="633064"/>
                  <a:pt x="97425" y="599252"/>
                </a:cubicBezTo>
                <a:cubicBezTo>
                  <a:pt x="86153" y="580468"/>
                  <a:pt x="71125" y="550413"/>
                  <a:pt x="71125" y="516601"/>
                </a:cubicBezTo>
                <a:cubicBezTo>
                  <a:pt x="71125" y="448978"/>
                  <a:pt x="123724" y="396382"/>
                  <a:pt x="187595" y="396382"/>
                </a:cubicBezTo>
                <a:cubicBezTo>
                  <a:pt x="258979" y="396382"/>
                  <a:pt x="258979" y="396382"/>
                  <a:pt x="258979" y="396382"/>
                </a:cubicBezTo>
                <a:cubicBezTo>
                  <a:pt x="258979" y="362570"/>
                  <a:pt x="258979" y="362570"/>
                  <a:pt x="258979" y="362570"/>
                </a:cubicBezTo>
                <a:cubicBezTo>
                  <a:pt x="258979" y="343786"/>
                  <a:pt x="274008" y="328758"/>
                  <a:pt x="292793" y="328758"/>
                </a:cubicBezTo>
                <a:close/>
                <a:moveTo>
                  <a:pt x="407389" y="0"/>
                </a:moveTo>
                <a:cubicBezTo>
                  <a:pt x="433614" y="0"/>
                  <a:pt x="456093" y="7505"/>
                  <a:pt x="474826" y="18761"/>
                </a:cubicBezTo>
                <a:cubicBezTo>
                  <a:pt x="471079" y="22514"/>
                  <a:pt x="467333" y="26266"/>
                  <a:pt x="467333" y="30018"/>
                </a:cubicBezTo>
                <a:cubicBezTo>
                  <a:pt x="433614" y="60037"/>
                  <a:pt x="418628" y="101312"/>
                  <a:pt x="433614" y="116321"/>
                </a:cubicBezTo>
                <a:cubicBezTo>
                  <a:pt x="441107" y="120073"/>
                  <a:pt x="444854" y="120073"/>
                  <a:pt x="452347" y="120073"/>
                </a:cubicBezTo>
                <a:cubicBezTo>
                  <a:pt x="471079" y="120073"/>
                  <a:pt x="497305" y="108816"/>
                  <a:pt x="519784" y="82550"/>
                </a:cubicBezTo>
                <a:cubicBezTo>
                  <a:pt x="523531" y="82550"/>
                  <a:pt x="527277" y="75046"/>
                  <a:pt x="531024" y="71293"/>
                </a:cubicBezTo>
                <a:cubicBezTo>
                  <a:pt x="542263" y="93807"/>
                  <a:pt x="549756" y="120073"/>
                  <a:pt x="549756" y="142587"/>
                </a:cubicBezTo>
                <a:cubicBezTo>
                  <a:pt x="549756" y="168853"/>
                  <a:pt x="542263" y="195119"/>
                  <a:pt x="531024" y="213880"/>
                </a:cubicBezTo>
                <a:cubicBezTo>
                  <a:pt x="527277" y="210128"/>
                  <a:pt x="523531" y="206376"/>
                  <a:pt x="519784" y="202623"/>
                </a:cubicBezTo>
                <a:cubicBezTo>
                  <a:pt x="497305" y="180110"/>
                  <a:pt x="471079" y="165101"/>
                  <a:pt x="452347" y="165101"/>
                </a:cubicBezTo>
                <a:cubicBezTo>
                  <a:pt x="444854" y="165101"/>
                  <a:pt x="437361" y="165101"/>
                  <a:pt x="433614" y="172605"/>
                </a:cubicBezTo>
                <a:cubicBezTo>
                  <a:pt x="418628" y="187614"/>
                  <a:pt x="433614" y="225137"/>
                  <a:pt x="463586" y="258908"/>
                </a:cubicBezTo>
                <a:cubicBezTo>
                  <a:pt x="467333" y="262660"/>
                  <a:pt x="474826" y="266412"/>
                  <a:pt x="478573" y="270164"/>
                </a:cubicBezTo>
                <a:cubicBezTo>
                  <a:pt x="456093" y="281421"/>
                  <a:pt x="433614" y="288926"/>
                  <a:pt x="407389" y="288926"/>
                </a:cubicBezTo>
                <a:cubicBezTo>
                  <a:pt x="384910" y="288926"/>
                  <a:pt x="358684" y="281421"/>
                  <a:pt x="339952" y="270164"/>
                </a:cubicBezTo>
                <a:cubicBezTo>
                  <a:pt x="343698" y="266412"/>
                  <a:pt x="347445" y="262660"/>
                  <a:pt x="351191" y="258908"/>
                </a:cubicBezTo>
                <a:cubicBezTo>
                  <a:pt x="384910" y="225137"/>
                  <a:pt x="396149" y="187614"/>
                  <a:pt x="381163" y="172605"/>
                </a:cubicBezTo>
                <a:cubicBezTo>
                  <a:pt x="377417" y="165101"/>
                  <a:pt x="369924" y="165101"/>
                  <a:pt x="362431" y="165101"/>
                </a:cubicBezTo>
                <a:cubicBezTo>
                  <a:pt x="343698" y="165101"/>
                  <a:pt x="317473" y="180110"/>
                  <a:pt x="294994" y="202623"/>
                </a:cubicBezTo>
                <a:cubicBezTo>
                  <a:pt x="291247" y="206376"/>
                  <a:pt x="287501" y="210128"/>
                  <a:pt x="283754" y="213880"/>
                </a:cubicBezTo>
                <a:cubicBezTo>
                  <a:pt x="272515" y="191367"/>
                  <a:pt x="268768" y="168853"/>
                  <a:pt x="268768" y="146339"/>
                </a:cubicBezTo>
                <a:cubicBezTo>
                  <a:pt x="268768" y="120073"/>
                  <a:pt x="276261" y="93807"/>
                  <a:pt x="287501" y="71293"/>
                </a:cubicBezTo>
                <a:cubicBezTo>
                  <a:pt x="291247" y="75046"/>
                  <a:pt x="294994" y="82550"/>
                  <a:pt x="298740" y="86303"/>
                </a:cubicBezTo>
                <a:cubicBezTo>
                  <a:pt x="321219" y="108816"/>
                  <a:pt x="347445" y="123825"/>
                  <a:pt x="366177" y="123825"/>
                </a:cubicBezTo>
                <a:cubicBezTo>
                  <a:pt x="373670" y="123825"/>
                  <a:pt x="381163" y="120073"/>
                  <a:pt x="384910" y="116321"/>
                </a:cubicBezTo>
                <a:cubicBezTo>
                  <a:pt x="399896" y="101312"/>
                  <a:pt x="384910" y="63789"/>
                  <a:pt x="354938" y="30018"/>
                </a:cubicBezTo>
                <a:cubicBezTo>
                  <a:pt x="347445" y="26266"/>
                  <a:pt x="343698" y="22514"/>
                  <a:pt x="339952" y="18761"/>
                </a:cubicBezTo>
                <a:cubicBezTo>
                  <a:pt x="362431" y="7505"/>
                  <a:pt x="384910" y="0"/>
                  <a:pt x="40738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solidFill>
                <a:schemeClr val="tx1"/>
              </a:solidFill>
            </a:endParaRPr>
          </a:p>
        </p:txBody>
      </p:sp>
      <p:sp>
        <p:nvSpPr>
          <p:cNvPr id="64" name="任意多边形 63"/>
          <p:cNvSpPr/>
          <p:nvPr>
            <p:custDataLst>
              <p:tags r:id="rId2"/>
            </p:custDataLst>
          </p:nvPr>
        </p:nvSpPr>
        <p:spPr bwMode="auto">
          <a:xfrm>
            <a:off x="8101702" y="1698727"/>
            <a:ext cx="844524" cy="2154788"/>
          </a:xfrm>
          <a:custGeom>
            <a:avLst/>
            <a:gdLst>
              <a:gd name="connsiteX0" fmla="*/ 41670 w 844524"/>
              <a:gd name="connsiteY0" fmla="*/ 2080175 h 2154788"/>
              <a:gd name="connsiteX1" fmla="*/ 802851 w 844524"/>
              <a:gd name="connsiteY1" fmla="*/ 2080175 h 2154788"/>
              <a:gd name="connsiteX2" fmla="*/ 829099 w 844524"/>
              <a:gd name="connsiteY2" fmla="*/ 2110020 h 2154788"/>
              <a:gd name="connsiteX3" fmla="*/ 836598 w 844524"/>
              <a:gd name="connsiteY3" fmla="*/ 2154788 h 2154788"/>
              <a:gd name="connsiteX4" fmla="*/ 7923 w 844524"/>
              <a:gd name="connsiteY4" fmla="*/ 2154788 h 2154788"/>
              <a:gd name="connsiteX5" fmla="*/ 15422 w 844524"/>
              <a:gd name="connsiteY5" fmla="*/ 2110020 h 2154788"/>
              <a:gd name="connsiteX6" fmla="*/ 41670 w 844524"/>
              <a:gd name="connsiteY6" fmla="*/ 2080175 h 2154788"/>
              <a:gd name="connsiteX7" fmla="*/ 86773 w 844524"/>
              <a:gd name="connsiteY7" fmla="*/ 1716635 h 2154788"/>
              <a:gd name="connsiteX8" fmla="*/ 765244 w 844524"/>
              <a:gd name="connsiteY8" fmla="*/ 1716635 h 2154788"/>
              <a:gd name="connsiteX9" fmla="*/ 843962 w 844524"/>
              <a:gd name="connsiteY9" fmla="*/ 1911595 h 2154788"/>
              <a:gd name="connsiteX10" fmla="*/ 798980 w 844524"/>
              <a:gd name="connsiteY10" fmla="*/ 2069062 h 2154788"/>
              <a:gd name="connsiteX11" fmla="*/ 49288 w 844524"/>
              <a:gd name="connsiteY11" fmla="*/ 2069062 h 2154788"/>
              <a:gd name="connsiteX12" fmla="*/ 558 w 844524"/>
              <a:gd name="connsiteY12" fmla="*/ 1896598 h 2154788"/>
              <a:gd name="connsiteX13" fmla="*/ 75528 w 844524"/>
              <a:gd name="connsiteY13" fmla="*/ 1735381 h 2154788"/>
              <a:gd name="connsiteX14" fmla="*/ 86773 w 844524"/>
              <a:gd name="connsiteY14" fmla="*/ 1716635 h 2154788"/>
              <a:gd name="connsiteX15" fmla="*/ 93871 w 844524"/>
              <a:gd name="connsiteY15" fmla="*/ 1638703 h 2154788"/>
              <a:gd name="connsiteX16" fmla="*/ 750649 w 844524"/>
              <a:gd name="connsiteY16" fmla="*/ 1638703 h 2154788"/>
              <a:gd name="connsiteX17" fmla="*/ 784426 w 844524"/>
              <a:gd name="connsiteY17" fmla="*/ 1664850 h 2154788"/>
              <a:gd name="connsiteX18" fmla="*/ 780673 w 844524"/>
              <a:gd name="connsiteY18" fmla="*/ 1687262 h 2154788"/>
              <a:gd name="connsiteX19" fmla="*/ 761908 w 844524"/>
              <a:gd name="connsiteY19" fmla="*/ 1702203 h 2154788"/>
              <a:gd name="connsiteX20" fmla="*/ 668083 w 844524"/>
              <a:gd name="connsiteY20" fmla="*/ 1702203 h 2154788"/>
              <a:gd name="connsiteX21" fmla="*/ 78859 w 844524"/>
              <a:gd name="connsiteY21" fmla="*/ 1702203 h 2154788"/>
              <a:gd name="connsiteX22" fmla="*/ 63847 w 844524"/>
              <a:gd name="connsiteY22" fmla="*/ 1687262 h 2154788"/>
              <a:gd name="connsiteX23" fmla="*/ 56341 w 844524"/>
              <a:gd name="connsiteY23" fmla="*/ 1664850 h 2154788"/>
              <a:gd name="connsiteX24" fmla="*/ 93871 w 844524"/>
              <a:gd name="connsiteY24" fmla="*/ 1638703 h 2154788"/>
              <a:gd name="connsiteX25" fmla="*/ 286871 w 844524"/>
              <a:gd name="connsiteY25" fmla="*/ 995367 h 2154788"/>
              <a:gd name="connsiteX26" fmla="*/ 553892 w 844524"/>
              <a:gd name="connsiteY26" fmla="*/ 995367 h 2154788"/>
              <a:gd name="connsiteX27" fmla="*/ 730652 w 844524"/>
              <a:gd name="connsiteY27" fmla="*/ 1615913 h 2154788"/>
              <a:gd name="connsiteX28" fmla="*/ 738174 w 844524"/>
              <a:gd name="connsiteY28" fmla="*/ 1627195 h 2154788"/>
              <a:gd name="connsiteX29" fmla="*/ 106349 w 844524"/>
              <a:gd name="connsiteY29" fmla="*/ 1627195 h 2154788"/>
              <a:gd name="connsiteX30" fmla="*/ 113871 w 844524"/>
              <a:gd name="connsiteY30" fmla="*/ 1608391 h 2154788"/>
              <a:gd name="connsiteX31" fmla="*/ 286871 w 844524"/>
              <a:gd name="connsiteY31" fmla="*/ 995367 h 2154788"/>
              <a:gd name="connsiteX32" fmla="*/ 330296 w 844524"/>
              <a:gd name="connsiteY32" fmla="*/ 285752 h 2154788"/>
              <a:gd name="connsiteX33" fmla="*/ 424138 w 844524"/>
              <a:gd name="connsiteY33" fmla="*/ 327096 h 2154788"/>
              <a:gd name="connsiteX34" fmla="*/ 510473 w 844524"/>
              <a:gd name="connsiteY34" fmla="*/ 289511 h 2154788"/>
              <a:gd name="connsiteX35" fmla="*/ 514227 w 844524"/>
              <a:gd name="connsiteY35" fmla="*/ 285752 h 2154788"/>
              <a:gd name="connsiteX36" fmla="*/ 517980 w 844524"/>
              <a:gd name="connsiteY36" fmla="*/ 285752 h 2154788"/>
              <a:gd name="connsiteX37" fmla="*/ 525488 w 844524"/>
              <a:gd name="connsiteY37" fmla="*/ 293269 h 2154788"/>
              <a:gd name="connsiteX38" fmla="*/ 611823 w 844524"/>
              <a:gd name="connsiteY38" fmla="*/ 323337 h 2154788"/>
              <a:gd name="connsiteX39" fmla="*/ 671882 w 844524"/>
              <a:gd name="connsiteY39" fmla="*/ 300786 h 2154788"/>
              <a:gd name="connsiteX40" fmla="*/ 690650 w 844524"/>
              <a:gd name="connsiteY40" fmla="*/ 293269 h 2154788"/>
              <a:gd name="connsiteX41" fmla="*/ 705665 w 844524"/>
              <a:gd name="connsiteY41" fmla="*/ 293269 h 2154788"/>
              <a:gd name="connsiteX42" fmla="*/ 765724 w 844524"/>
              <a:gd name="connsiteY42" fmla="*/ 323337 h 2154788"/>
              <a:gd name="connsiteX43" fmla="*/ 739448 w 844524"/>
              <a:gd name="connsiteY43" fmla="*/ 424818 h 2154788"/>
              <a:gd name="connsiteX44" fmla="*/ 574286 w 844524"/>
              <a:gd name="connsiteY44" fmla="*/ 849532 h 2154788"/>
              <a:gd name="connsiteX45" fmla="*/ 574286 w 844524"/>
              <a:gd name="connsiteY45" fmla="*/ 853290 h 2154788"/>
              <a:gd name="connsiteX46" fmla="*/ 578040 w 844524"/>
              <a:gd name="connsiteY46" fmla="*/ 853290 h 2154788"/>
              <a:gd name="connsiteX47" fmla="*/ 645606 w 844524"/>
              <a:gd name="connsiteY47" fmla="*/ 853290 h 2154788"/>
              <a:gd name="connsiteX48" fmla="*/ 698158 w 844524"/>
              <a:gd name="connsiteY48" fmla="*/ 920944 h 2154788"/>
              <a:gd name="connsiteX49" fmla="*/ 656867 w 844524"/>
              <a:gd name="connsiteY49" fmla="*/ 981080 h 2154788"/>
              <a:gd name="connsiteX50" fmla="*/ 574286 w 844524"/>
              <a:gd name="connsiteY50" fmla="*/ 981080 h 2154788"/>
              <a:gd name="connsiteX51" fmla="*/ 251468 w 844524"/>
              <a:gd name="connsiteY51" fmla="*/ 981080 h 2154788"/>
              <a:gd name="connsiteX52" fmla="*/ 180148 w 844524"/>
              <a:gd name="connsiteY52" fmla="*/ 981080 h 2154788"/>
              <a:gd name="connsiteX53" fmla="*/ 135104 w 844524"/>
              <a:gd name="connsiteY53" fmla="*/ 917185 h 2154788"/>
              <a:gd name="connsiteX54" fmla="*/ 187655 w 844524"/>
              <a:gd name="connsiteY54" fmla="*/ 853290 h 2154788"/>
              <a:gd name="connsiteX55" fmla="*/ 270237 w 844524"/>
              <a:gd name="connsiteY55" fmla="*/ 853290 h 2154788"/>
              <a:gd name="connsiteX56" fmla="*/ 105074 w 844524"/>
              <a:gd name="connsiteY56" fmla="*/ 424818 h 2154788"/>
              <a:gd name="connsiteX57" fmla="*/ 78798 w 844524"/>
              <a:gd name="connsiteY57" fmla="*/ 323337 h 2154788"/>
              <a:gd name="connsiteX58" fmla="*/ 135104 w 844524"/>
              <a:gd name="connsiteY58" fmla="*/ 293269 h 2154788"/>
              <a:gd name="connsiteX59" fmla="*/ 153872 w 844524"/>
              <a:gd name="connsiteY59" fmla="*/ 293269 h 2154788"/>
              <a:gd name="connsiteX60" fmla="*/ 168887 w 844524"/>
              <a:gd name="connsiteY60" fmla="*/ 300786 h 2154788"/>
              <a:gd name="connsiteX61" fmla="*/ 232700 w 844524"/>
              <a:gd name="connsiteY61" fmla="*/ 323337 h 2154788"/>
              <a:gd name="connsiteX62" fmla="*/ 330296 w 844524"/>
              <a:gd name="connsiteY62" fmla="*/ 285752 h 2154788"/>
              <a:gd name="connsiteX63" fmla="*/ 422262 w 844524"/>
              <a:gd name="connsiteY63" fmla="*/ 0 h 2154788"/>
              <a:gd name="connsiteX64" fmla="*/ 557200 w 844524"/>
              <a:gd name="connsiteY64" fmla="*/ 134938 h 2154788"/>
              <a:gd name="connsiteX65" fmla="*/ 422262 w 844524"/>
              <a:gd name="connsiteY65" fmla="*/ 269876 h 2154788"/>
              <a:gd name="connsiteX66" fmla="*/ 287324 w 844524"/>
              <a:gd name="connsiteY66" fmla="*/ 134938 h 2154788"/>
              <a:gd name="connsiteX67" fmla="*/ 422262 w 844524"/>
              <a:gd name="connsiteY67" fmla="*/ 0 h 2154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844524" h="2154788">
                <a:moveTo>
                  <a:pt x="41670" y="2080175"/>
                </a:moveTo>
                <a:cubicBezTo>
                  <a:pt x="802851" y="2080175"/>
                  <a:pt x="802851" y="2080175"/>
                  <a:pt x="802851" y="2080175"/>
                </a:cubicBezTo>
                <a:cubicBezTo>
                  <a:pt x="802851" y="2080175"/>
                  <a:pt x="821600" y="2095098"/>
                  <a:pt x="829099" y="2110020"/>
                </a:cubicBezTo>
                <a:cubicBezTo>
                  <a:pt x="832849" y="2124943"/>
                  <a:pt x="836598" y="2151057"/>
                  <a:pt x="836598" y="2154788"/>
                </a:cubicBezTo>
                <a:lnTo>
                  <a:pt x="7923" y="2154788"/>
                </a:lnTo>
                <a:cubicBezTo>
                  <a:pt x="7923" y="2151057"/>
                  <a:pt x="7923" y="2124943"/>
                  <a:pt x="15422" y="2110020"/>
                </a:cubicBezTo>
                <a:cubicBezTo>
                  <a:pt x="22921" y="2095098"/>
                  <a:pt x="41670" y="2080175"/>
                  <a:pt x="41670" y="2080175"/>
                </a:cubicBezTo>
                <a:close/>
                <a:moveTo>
                  <a:pt x="86773" y="1716635"/>
                </a:moveTo>
                <a:cubicBezTo>
                  <a:pt x="765244" y="1716635"/>
                  <a:pt x="765244" y="1716635"/>
                  <a:pt x="765244" y="1716635"/>
                </a:cubicBezTo>
                <a:cubicBezTo>
                  <a:pt x="795232" y="1757877"/>
                  <a:pt x="840213" y="1836610"/>
                  <a:pt x="843962" y="1911595"/>
                </a:cubicBezTo>
                <a:cubicBezTo>
                  <a:pt x="847710" y="1971582"/>
                  <a:pt x="832716" y="2020322"/>
                  <a:pt x="798980" y="2069062"/>
                </a:cubicBezTo>
                <a:lnTo>
                  <a:pt x="49288" y="2069062"/>
                </a:lnTo>
                <a:cubicBezTo>
                  <a:pt x="11804" y="2024071"/>
                  <a:pt x="-3190" y="1960335"/>
                  <a:pt x="558" y="1896598"/>
                </a:cubicBezTo>
                <a:cubicBezTo>
                  <a:pt x="4307" y="1840360"/>
                  <a:pt x="41791" y="1780372"/>
                  <a:pt x="75528" y="1735381"/>
                </a:cubicBezTo>
                <a:cubicBezTo>
                  <a:pt x="79276" y="1727883"/>
                  <a:pt x="83025" y="1720384"/>
                  <a:pt x="86773" y="1716635"/>
                </a:cubicBezTo>
                <a:close/>
                <a:moveTo>
                  <a:pt x="93871" y="1638703"/>
                </a:moveTo>
                <a:cubicBezTo>
                  <a:pt x="750649" y="1638703"/>
                  <a:pt x="750649" y="1638703"/>
                  <a:pt x="750649" y="1638703"/>
                </a:cubicBezTo>
                <a:cubicBezTo>
                  <a:pt x="758155" y="1638703"/>
                  <a:pt x="780673" y="1642438"/>
                  <a:pt x="784426" y="1664850"/>
                </a:cubicBezTo>
                <a:cubicBezTo>
                  <a:pt x="788179" y="1676056"/>
                  <a:pt x="784426" y="1683527"/>
                  <a:pt x="780673" y="1687262"/>
                </a:cubicBezTo>
                <a:cubicBezTo>
                  <a:pt x="776920" y="1694733"/>
                  <a:pt x="769414" y="1702203"/>
                  <a:pt x="761908" y="1702203"/>
                </a:cubicBezTo>
                <a:cubicBezTo>
                  <a:pt x="761908" y="1702203"/>
                  <a:pt x="720625" y="1702203"/>
                  <a:pt x="668083" y="1702203"/>
                </a:cubicBezTo>
                <a:cubicBezTo>
                  <a:pt x="668083" y="1702203"/>
                  <a:pt x="82612" y="1702203"/>
                  <a:pt x="78859" y="1702203"/>
                </a:cubicBezTo>
                <a:cubicBezTo>
                  <a:pt x="75106" y="1702203"/>
                  <a:pt x="67600" y="1694733"/>
                  <a:pt x="63847" y="1687262"/>
                </a:cubicBezTo>
                <a:cubicBezTo>
                  <a:pt x="60094" y="1683527"/>
                  <a:pt x="56341" y="1676056"/>
                  <a:pt x="56341" y="1664850"/>
                </a:cubicBezTo>
                <a:cubicBezTo>
                  <a:pt x="63847" y="1642438"/>
                  <a:pt x="86365" y="1638703"/>
                  <a:pt x="93871" y="1638703"/>
                </a:cubicBezTo>
                <a:close/>
                <a:moveTo>
                  <a:pt x="286871" y="995367"/>
                </a:moveTo>
                <a:cubicBezTo>
                  <a:pt x="553892" y="995367"/>
                  <a:pt x="553892" y="995367"/>
                  <a:pt x="553892" y="995367"/>
                </a:cubicBezTo>
                <a:cubicBezTo>
                  <a:pt x="576457" y="1330086"/>
                  <a:pt x="651674" y="1469238"/>
                  <a:pt x="730652" y="1615913"/>
                </a:cubicBezTo>
                <a:cubicBezTo>
                  <a:pt x="738174" y="1627195"/>
                  <a:pt x="738174" y="1627195"/>
                  <a:pt x="738174" y="1627195"/>
                </a:cubicBezTo>
                <a:lnTo>
                  <a:pt x="106349" y="1627195"/>
                </a:lnTo>
                <a:cubicBezTo>
                  <a:pt x="113871" y="1608391"/>
                  <a:pt x="113871" y="1608391"/>
                  <a:pt x="113871" y="1608391"/>
                </a:cubicBezTo>
                <a:cubicBezTo>
                  <a:pt x="196610" y="1457955"/>
                  <a:pt x="268066" y="1330086"/>
                  <a:pt x="286871" y="995367"/>
                </a:cubicBezTo>
                <a:close/>
                <a:moveTo>
                  <a:pt x="330296" y="285752"/>
                </a:moveTo>
                <a:cubicBezTo>
                  <a:pt x="356572" y="304545"/>
                  <a:pt x="386601" y="327096"/>
                  <a:pt x="424138" y="327096"/>
                </a:cubicBezTo>
                <a:cubicBezTo>
                  <a:pt x="457921" y="327096"/>
                  <a:pt x="487951" y="308303"/>
                  <a:pt x="510473" y="289511"/>
                </a:cubicBezTo>
                <a:cubicBezTo>
                  <a:pt x="514227" y="289511"/>
                  <a:pt x="514227" y="289511"/>
                  <a:pt x="514227" y="285752"/>
                </a:cubicBezTo>
                <a:cubicBezTo>
                  <a:pt x="517980" y="285752"/>
                  <a:pt x="517980" y="285752"/>
                  <a:pt x="517980" y="285752"/>
                </a:cubicBezTo>
                <a:cubicBezTo>
                  <a:pt x="517980" y="289511"/>
                  <a:pt x="521734" y="289511"/>
                  <a:pt x="525488" y="293269"/>
                </a:cubicBezTo>
                <a:cubicBezTo>
                  <a:pt x="555517" y="312062"/>
                  <a:pt x="585547" y="323337"/>
                  <a:pt x="611823" y="323337"/>
                </a:cubicBezTo>
                <a:cubicBezTo>
                  <a:pt x="634345" y="323337"/>
                  <a:pt x="656867" y="312062"/>
                  <a:pt x="671882" y="300786"/>
                </a:cubicBezTo>
                <a:cubicBezTo>
                  <a:pt x="679389" y="297028"/>
                  <a:pt x="686897" y="293269"/>
                  <a:pt x="690650" y="293269"/>
                </a:cubicBezTo>
                <a:cubicBezTo>
                  <a:pt x="694404" y="293269"/>
                  <a:pt x="701911" y="293269"/>
                  <a:pt x="705665" y="293269"/>
                </a:cubicBezTo>
                <a:cubicBezTo>
                  <a:pt x="720680" y="293269"/>
                  <a:pt x="746956" y="297028"/>
                  <a:pt x="765724" y="323337"/>
                </a:cubicBezTo>
                <a:cubicBezTo>
                  <a:pt x="803261" y="375957"/>
                  <a:pt x="750709" y="417301"/>
                  <a:pt x="739448" y="424818"/>
                </a:cubicBezTo>
                <a:cubicBezTo>
                  <a:pt x="664375" y="473679"/>
                  <a:pt x="563025" y="646571"/>
                  <a:pt x="574286" y="849532"/>
                </a:cubicBezTo>
                <a:cubicBezTo>
                  <a:pt x="574286" y="853290"/>
                  <a:pt x="574286" y="853290"/>
                  <a:pt x="574286" y="853290"/>
                </a:cubicBezTo>
                <a:cubicBezTo>
                  <a:pt x="578040" y="853290"/>
                  <a:pt x="578040" y="853290"/>
                  <a:pt x="578040" y="853290"/>
                </a:cubicBezTo>
                <a:cubicBezTo>
                  <a:pt x="645606" y="853290"/>
                  <a:pt x="645606" y="853290"/>
                  <a:pt x="645606" y="853290"/>
                </a:cubicBezTo>
                <a:cubicBezTo>
                  <a:pt x="653113" y="853290"/>
                  <a:pt x="694404" y="875841"/>
                  <a:pt x="698158" y="920944"/>
                </a:cubicBezTo>
                <a:cubicBezTo>
                  <a:pt x="701911" y="958529"/>
                  <a:pt x="660621" y="981080"/>
                  <a:pt x="656867" y="981080"/>
                </a:cubicBezTo>
                <a:cubicBezTo>
                  <a:pt x="653113" y="981080"/>
                  <a:pt x="626838" y="981080"/>
                  <a:pt x="574286" y="981080"/>
                </a:cubicBezTo>
                <a:lnTo>
                  <a:pt x="251468" y="981080"/>
                </a:lnTo>
                <a:cubicBezTo>
                  <a:pt x="210177" y="981080"/>
                  <a:pt x="180148" y="981080"/>
                  <a:pt x="180148" y="981080"/>
                </a:cubicBezTo>
                <a:cubicBezTo>
                  <a:pt x="172641" y="981080"/>
                  <a:pt x="131350" y="958529"/>
                  <a:pt x="135104" y="917185"/>
                </a:cubicBezTo>
                <a:cubicBezTo>
                  <a:pt x="138857" y="868324"/>
                  <a:pt x="183902" y="853290"/>
                  <a:pt x="187655" y="853290"/>
                </a:cubicBezTo>
                <a:cubicBezTo>
                  <a:pt x="270237" y="853290"/>
                  <a:pt x="270237" y="853290"/>
                  <a:pt x="270237" y="853290"/>
                </a:cubicBezTo>
                <a:cubicBezTo>
                  <a:pt x="281498" y="646571"/>
                  <a:pt x="180148" y="477437"/>
                  <a:pt x="105074" y="424818"/>
                </a:cubicBezTo>
                <a:cubicBezTo>
                  <a:pt x="93813" y="417301"/>
                  <a:pt x="41261" y="375957"/>
                  <a:pt x="78798" y="323337"/>
                </a:cubicBezTo>
                <a:cubicBezTo>
                  <a:pt x="97567" y="297028"/>
                  <a:pt x="123843" y="293269"/>
                  <a:pt x="135104" y="293269"/>
                </a:cubicBezTo>
                <a:cubicBezTo>
                  <a:pt x="142611" y="293269"/>
                  <a:pt x="146365" y="293269"/>
                  <a:pt x="153872" y="293269"/>
                </a:cubicBezTo>
                <a:cubicBezTo>
                  <a:pt x="157626" y="293269"/>
                  <a:pt x="165133" y="297028"/>
                  <a:pt x="168887" y="300786"/>
                </a:cubicBezTo>
                <a:cubicBezTo>
                  <a:pt x="187655" y="312062"/>
                  <a:pt x="210177" y="323337"/>
                  <a:pt x="232700" y="323337"/>
                </a:cubicBezTo>
                <a:cubicBezTo>
                  <a:pt x="270237" y="323337"/>
                  <a:pt x="304020" y="304545"/>
                  <a:pt x="330296" y="285752"/>
                </a:cubicBezTo>
                <a:close/>
                <a:moveTo>
                  <a:pt x="422262" y="0"/>
                </a:moveTo>
                <a:cubicBezTo>
                  <a:pt x="496786" y="0"/>
                  <a:pt x="557200" y="60414"/>
                  <a:pt x="557200" y="134938"/>
                </a:cubicBezTo>
                <a:cubicBezTo>
                  <a:pt x="557200" y="209462"/>
                  <a:pt x="496786" y="269876"/>
                  <a:pt x="422262" y="269876"/>
                </a:cubicBezTo>
                <a:cubicBezTo>
                  <a:pt x="347738" y="269876"/>
                  <a:pt x="287324" y="209462"/>
                  <a:pt x="287324" y="134938"/>
                </a:cubicBezTo>
                <a:cubicBezTo>
                  <a:pt x="287324" y="60414"/>
                  <a:pt x="347738" y="0"/>
                  <a:pt x="4222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solidFill>
                <a:schemeClr val="tx1"/>
              </a:solidFill>
            </a:endParaRPr>
          </a:p>
        </p:txBody>
      </p:sp>
      <p:sp>
        <p:nvSpPr>
          <p:cNvPr id="3" name="文本框 2"/>
          <p:cNvSpPr txBox="1"/>
          <p:nvPr>
            <p:custDataLst>
              <p:tags r:id="rId3"/>
            </p:custDataLst>
          </p:nvPr>
        </p:nvSpPr>
        <p:spPr>
          <a:xfrm>
            <a:off x="838200" y="161925"/>
            <a:ext cx="10515600" cy="704851"/>
          </a:xfrm>
          <a:prstGeom prst="rect">
            <a:avLst/>
          </a:prstGeom>
        </p:spPr>
        <p:txBody>
          <a:bodyPr vert="horz" wrap="square" lIns="91440" tIns="45720" rIns="91440" bIns="45720" rtlCol="0" anchor="ctr">
            <a:normAutofit/>
          </a:bodyPr>
          <a:lstStyle>
            <a:lvl1pPr>
              <a:lnSpc>
                <a:spcPct val="90000"/>
              </a:lnSpc>
              <a:spcBef>
                <a:spcPct val="0"/>
              </a:spcBef>
              <a:buNone/>
              <a:defRPr sz="4000">
                <a:solidFill>
                  <a:schemeClr val="bg1"/>
                </a:solidFill>
                <a:latin typeface="+mj-lt"/>
                <a:ea typeface="+mj-ea"/>
                <a:cs typeface="+mj-cs"/>
              </a:defRPr>
            </a:lvl1pPr>
          </a:lstStyle>
          <a:p>
            <a:r>
              <a:rPr lang="en-US" altLang="zh-CN" dirty="0"/>
              <a:t>SRS</a:t>
            </a:r>
            <a:endParaRPr lang="en-US" altLang="zh-CN" dirty="0"/>
          </a:p>
        </p:txBody>
      </p:sp>
      <p:sp>
        <p:nvSpPr>
          <p:cNvPr id="4" name="文本框 3"/>
          <p:cNvSpPr txBox="1"/>
          <p:nvPr>
            <p:custDataLst>
              <p:tags r:id="rId4"/>
            </p:custDataLst>
          </p:nvPr>
        </p:nvSpPr>
        <p:spPr>
          <a:xfrm>
            <a:off x="1983465" y="3853188"/>
            <a:ext cx="3369142" cy="495061"/>
          </a:xfrm>
          <a:prstGeom prst="rect">
            <a:avLst/>
          </a:prstGeom>
        </p:spPr>
        <p:txBody>
          <a:bodyPr wrap="square" anchor="ctr" anchorCtr="0">
            <a:normAutofit/>
          </a:bodyPr>
          <a:lstStyle>
            <a:defPPr>
              <a:defRPr lang="zh-CN"/>
            </a:defPPr>
            <a:lvl1pPr algn="ctr">
              <a:defRPr b="1">
                <a:cs typeface="Arial" panose="020B0604020202020204" pitchFamily="34" charset="0"/>
              </a:defRPr>
            </a:lvl1pPr>
          </a:lstStyle>
          <a:p>
            <a:r>
              <a:rPr lang="zh-CN" altLang="en-US" dirty="0">
                <a:latin typeface="+mj-lt"/>
                <a:ea typeface="+mj-ea"/>
                <a:cs typeface="+mj-cs"/>
                <a:sym typeface="+mn-ea"/>
              </a:rPr>
              <a:t>需求来源</a:t>
            </a:r>
            <a:endParaRPr lang="zh-CN" altLang="en-US" dirty="0">
              <a:latin typeface="+mj-lt"/>
              <a:ea typeface="+mj-ea"/>
              <a:cs typeface="+mj-cs"/>
            </a:endParaRPr>
          </a:p>
        </p:txBody>
      </p:sp>
      <p:sp>
        <p:nvSpPr>
          <p:cNvPr id="5" name="文本框 4"/>
          <p:cNvSpPr txBox="1"/>
          <p:nvPr>
            <p:custDataLst>
              <p:tags r:id="rId5"/>
            </p:custDataLst>
          </p:nvPr>
        </p:nvSpPr>
        <p:spPr>
          <a:xfrm>
            <a:off x="1983465" y="4348249"/>
            <a:ext cx="3369142" cy="1039708"/>
          </a:xfrm>
          <a:prstGeom prst="rect">
            <a:avLst/>
          </a:prstGeom>
        </p:spPr>
        <p:txBody>
          <a:bodyPr wrap="square">
            <a:normAutofit/>
          </a:bodyPr>
          <a:lstStyle>
            <a:defPPr>
              <a:defRPr lang="zh-CN"/>
            </a:defPPr>
            <a:lvl1pPr algn="ctr">
              <a:lnSpc>
                <a:spcPct val="114000"/>
              </a:lnSpc>
              <a:defRPr>
                <a:solidFill>
                  <a:schemeClr val="tx1">
                    <a:lumMod val="40000"/>
                    <a:lumOff val="60000"/>
                  </a:schemeClr>
                </a:solidFill>
                <a:cs typeface="+mn-ea"/>
              </a:defRPr>
            </a:lvl1pPr>
          </a:lstStyle>
          <a:p>
            <a:r>
              <a:rPr lang="zh-CN" altLang="en-US" dirty="0">
                <a:solidFill>
                  <a:schemeClr val="tx1">
                    <a:lumMod val="60000"/>
                    <a:lumOff val="40000"/>
                  </a:schemeClr>
                </a:solidFill>
                <a:cs typeface="+mn-cs"/>
                <a:sym typeface="+mn-ea"/>
              </a:rPr>
              <a:t>我们在</a:t>
            </a:r>
            <a:r>
              <a:rPr lang="en-US" altLang="zh-CN" dirty="0">
                <a:solidFill>
                  <a:schemeClr val="tx1">
                    <a:lumMod val="60000"/>
                    <a:lumOff val="40000"/>
                  </a:schemeClr>
                </a:solidFill>
                <a:cs typeface="+mn-cs"/>
                <a:sym typeface="+mn-ea"/>
              </a:rPr>
              <a:t>SRS</a:t>
            </a:r>
            <a:r>
              <a:rPr lang="zh-CN" altLang="en-US" dirty="0">
                <a:solidFill>
                  <a:schemeClr val="tx1">
                    <a:lumMod val="60000"/>
                    <a:lumOff val="40000"/>
                  </a:schemeClr>
                </a:solidFill>
                <a:cs typeface="+mn-cs"/>
                <a:sym typeface="+mn-ea"/>
              </a:rPr>
              <a:t>中对所有的需求都标识了相应的来源，以便区分不同用户的需求。</a:t>
            </a:r>
            <a:endParaRPr lang="zh-CN" altLang="en-US" dirty="0">
              <a:solidFill>
                <a:schemeClr val="tx1">
                  <a:lumMod val="60000"/>
                  <a:lumOff val="40000"/>
                </a:schemeClr>
              </a:solidFill>
              <a:cs typeface="+mn-cs"/>
            </a:endParaRPr>
          </a:p>
          <a:p>
            <a:endParaRPr lang="zh-CN" altLang="en-US" dirty="0">
              <a:cs typeface="+mn-cs"/>
            </a:endParaRPr>
          </a:p>
        </p:txBody>
      </p:sp>
      <p:sp>
        <p:nvSpPr>
          <p:cNvPr id="6" name="文本框 5"/>
          <p:cNvSpPr txBox="1"/>
          <p:nvPr>
            <p:custDataLst>
              <p:tags r:id="rId6"/>
            </p:custDataLst>
          </p:nvPr>
        </p:nvSpPr>
        <p:spPr>
          <a:xfrm>
            <a:off x="6839393" y="3853188"/>
            <a:ext cx="3369142" cy="495061"/>
          </a:xfrm>
          <a:prstGeom prst="rect">
            <a:avLst/>
          </a:prstGeom>
        </p:spPr>
        <p:txBody>
          <a:bodyPr wrap="square" anchor="ctr" anchorCtr="0">
            <a:normAutofit/>
          </a:bodyPr>
          <a:lstStyle>
            <a:defPPr>
              <a:defRPr lang="zh-CN"/>
            </a:defPPr>
            <a:lvl1pPr algn="ctr">
              <a:defRPr b="1">
                <a:cs typeface="Arial" panose="020B0604020202020204" pitchFamily="34" charset="0"/>
              </a:defRPr>
            </a:lvl1pPr>
          </a:lstStyle>
          <a:p>
            <a:r>
              <a:rPr lang="zh-CN" altLang="en-US" dirty="0">
                <a:latin typeface="+mj-lt"/>
                <a:ea typeface="+mj-ea"/>
                <a:cs typeface="+mj-cs"/>
              </a:rPr>
              <a:t>链接关系、索引关系</a:t>
            </a:r>
            <a:endParaRPr lang="zh-CN" altLang="en-US" dirty="0">
              <a:latin typeface="+mj-lt"/>
              <a:ea typeface="+mj-ea"/>
              <a:cs typeface="+mj-cs"/>
            </a:endParaRPr>
          </a:p>
        </p:txBody>
      </p:sp>
      <p:sp>
        <p:nvSpPr>
          <p:cNvPr id="7" name="文本框 6"/>
          <p:cNvSpPr txBox="1"/>
          <p:nvPr>
            <p:custDataLst>
              <p:tags r:id="rId7"/>
            </p:custDataLst>
          </p:nvPr>
        </p:nvSpPr>
        <p:spPr>
          <a:xfrm>
            <a:off x="6839393" y="4348249"/>
            <a:ext cx="3369142" cy="1039708"/>
          </a:xfrm>
          <a:prstGeom prst="rect">
            <a:avLst/>
          </a:prstGeom>
        </p:spPr>
        <p:txBody>
          <a:bodyPr wrap="square">
            <a:normAutofit fontScale="90000"/>
          </a:bodyPr>
          <a:lstStyle>
            <a:defPPr>
              <a:defRPr lang="zh-CN"/>
            </a:defPPr>
            <a:lvl1pPr algn="ctr">
              <a:lnSpc>
                <a:spcPct val="114000"/>
              </a:lnSpc>
              <a:defRPr>
                <a:solidFill>
                  <a:schemeClr val="tx1">
                    <a:lumMod val="40000"/>
                    <a:lumOff val="60000"/>
                  </a:schemeClr>
                </a:solidFill>
                <a:cs typeface="+mn-ea"/>
              </a:defRPr>
            </a:lvl1pPr>
          </a:lstStyle>
          <a:p>
            <a:r>
              <a:rPr lang="zh-CN" altLang="en-US">
                <a:solidFill>
                  <a:schemeClr val="tx1">
                    <a:lumMod val="60000"/>
                    <a:lumOff val="40000"/>
                  </a:schemeClr>
                </a:solidFill>
                <a:cs typeface="+mn-cs"/>
              </a:rPr>
              <a:t>我们对需求的用例描述、测试用例、对话框图、活动图、界面原型和其他图之间建立了某种联系。</a:t>
            </a:r>
            <a:endParaRPr lang="zh-CN" altLang="en-US">
              <a:solidFill>
                <a:schemeClr val="tx1">
                  <a:lumMod val="60000"/>
                  <a:lumOff val="40000"/>
                </a:schemeClr>
              </a:solidFill>
              <a:cs typeface="+mn-cs"/>
            </a:endParaRPr>
          </a:p>
        </p:txBody>
      </p:sp>
    </p:spTree>
    <p:custDataLst>
      <p:tags r:id="rId8"/>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1"/>
            </p:custDataLst>
          </p:nvPr>
        </p:nvSpPr>
        <p:spPr>
          <a:xfrm>
            <a:off x="894008" y="5209382"/>
            <a:ext cx="5100034" cy="475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矩形 8"/>
          <p:cNvSpPr/>
          <p:nvPr>
            <p:custDataLst>
              <p:tags r:id="rId2"/>
            </p:custDataLst>
          </p:nvPr>
        </p:nvSpPr>
        <p:spPr>
          <a:xfrm>
            <a:off x="6200104" y="5209382"/>
            <a:ext cx="5100034" cy="475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文本框 2"/>
          <p:cNvSpPr txBox="1"/>
          <p:nvPr>
            <p:custDataLst>
              <p:tags r:id="rId3"/>
            </p:custDataLst>
          </p:nvPr>
        </p:nvSpPr>
        <p:spPr>
          <a:xfrm>
            <a:off x="838200" y="161925"/>
            <a:ext cx="10515600" cy="704851"/>
          </a:xfrm>
          <a:prstGeom prst="rect">
            <a:avLst/>
          </a:prstGeom>
        </p:spPr>
        <p:txBody>
          <a:bodyPr vert="horz" wrap="square" lIns="91440" tIns="45720" rIns="91440" bIns="45720" rtlCol="0" anchor="ctr">
            <a:normAutofit/>
          </a:bodyPr>
          <a:lstStyle>
            <a:lvl1pPr>
              <a:lnSpc>
                <a:spcPct val="90000"/>
              </a:lnSpc>
              <a:spcBef>
                <a:spcPct val="0"/>
              </a:spcBef>
              <a:buNone/>
              <a:defRPr sz="4000">
                <a:solidFill>
                  <a:schemeClr val="bg1"/>
                </a:solidFill>
                <a:latin typeface="+mj-lt"/>
                <a:ea typeface="+mj-ea"/>
                <a:cs typeface="+mj-cs"/>
              </a:defRPr>
            </a:lvl1pPr>
          </a:lstStyle>
          <a:p>
            <a:r>
              <a:rPr lang="en-US" altLang="zh-CN" dirty="0"/>
              <a:t>UML</a:t>
            </a:r>
            <a:r>
              <a:rPr lang="zh-CN" altLang="en-US" dirty="0"/>
              <a:t>工具进行需求分析</a:t>
            </a:r>
            <a:endParaRPr lang="zh-CN" altLang="en-US" dirty="0"/>
          </a:p>
        </p:txBody>
      </p:sp>
      <p:sp>
        <p:nvSpPr>
          <p:cNvPr id="4" name="文本框 3"/>
          <p:cNvSpPr txBox="1"/>
          <p:nvPr>
            <p:custDataLst>
              <p:tags r:id="rId4"/>
            </p:custDataLst>
          </p:nvPr>
        </p:nvSpPr>
        <p:spPr>
          <a:xfrm>
            <a:off x="1314450" y="5596809"/>
            <a:ext cx="9563100" cy="757130"/>
          </a:xfrm>
          <a:prstGeom prst="rect">
            <a:avLst/>
          </a:prstGeom>
        </p:spPr>
        <p:txBody>
          <a:bodyPr wrap="square">
            <a:normAutofit/>
          </a:bodyPr>
          <a:lstStyle>
            <a:defPPr>
              <a:defRPr lang="zh-CN"/>
            </a:defPPr>
            <a:lvl1pPr>
              <a:lnSpc>
                <a:spcPct val="120000"/>
              </a:lnSpc>
              <a:defRPr kern="0">
                <a:cs typeface="宋体" panose="02010600030101010101" pitchFamily="2" charset="-122"/>
              </a:defRPr>
            </a:lvl1pPr>
          </a:lstStyle>
          <a:p>
            <a:r>
              <a:rPr lang="zh-CN" altLang="en-US" dirty="0">
                <a:cs typeface="+mn-cs"/>
              </a:rPr>
              <a:t>我们用多种</a:t>
            </a:r>
            <a:r>
              <a:rPr lang="en-US" altLang="zh-CN" dirty="0">
                <a:cs typeface="+mn-cs"/>
              </a:rPr>
              <a:t>UML</a:t>
            </a:r>
            <a:r>
              <a:rPr lang="zh-CN" altLang="en-US" dirty="0">
                <a:cs typeface="+mn-cs"/>
              </a:rPr>
              <a:t>图示对需求进行了全面的分析和进一步的说明。并且这些图示都经过严格的内外部审核，保证与相应的需求对象匹配，以及描述准确。</a:t>
            </a:r>
            <a:endParaRPr lang="zh-CN" altLang="en-US" dirty="0">
              <a:cs typeface="+mn-cs"/>
            </a:endParaRPr>
          </a:p>
        </p:txBody>
      </p:sp>
      <p:pic>
        <p:nvPicPr>
          <p:cNvPr id="2" name="图片 1"/>
          <p:cNvPicPr>
            <a:picLocks noChangeAspect="1"/>
          </p:cNvPicPr>
          <p:nvPr/>
        </p:nvPicPr>
        <p:blipFill>
          <a:blip r:embed="rId5"/>
          <a:stretch>
            <a:fillRect/>
          </a:stretch>
        </p:blipFill>
        <p:spPr>
          <a:xfrm>
            <a:off x="1489710" y="1337945"/>
            <a:ext cx="3909695" cy="3871595"/>
          </a:xfrm>
          <a:prstGeom prst="rect">
            <a:avLst/>
          </a:prstGeom>
        </p:spPr>
      </p:pic>
      <p:pic>
        <p:nvPicPr>
          <p:cNvPr id="5" name="图片 4"/>
          <p:cNvPicPr>
            <a:picLocks noChangeAspect="1"/>
          </p:cNvPicPr>
          <p:nvPr/>
        </p:nvPicPr>
        <p:blipFill>
          <a:blip r:embed="rId6"/>
          <a:stretch>
            <a:fillRect/>
          </a:stretch>
        </p:blipFill>
        <p:spPr>
          <a:xfrm>
            <a:off x="6147435" y="1337945"/>
            <a:ext cx="5153025" cy="3615690"/>
          </a:xfrm>
          <a:prstGeom prst="rect">
            <a:avLst/>
          </a:prstGeom>
        </p:spPr>
      </p:pic>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9787" y="457200"/>
            <a:ext cx="4165200" cy="1600200"/>
          </a:xfrm>
          <a:prstGeom prst="rect">
            <a:avLst/>
          </a:prstGeom>
        </p:spPr>
        <p:txBody>
          <a:bodyPr vert="horz" lIns="91440" tIns="45720" rIns="91440" bIns="45720" rtlCol="0" anchor="t" anchorCtr="0">
            <a:normAutofit/>
          </a:bodyPr>
          <a:lstStyle>
            <a:lvl1pPr>
              <a:lnSpc>
                <a:spcPct val="90000"/>
              </a:lnSpc>
              <a:spcBef>
                <a:spcPct val="0"/>
              </a:spcBef>
              <a:buNone/>
              <a:defRPr sz="3200">
                <a:latin typeface="+mj-lt"/>
                <a:ea typeface="+mj-ea"/>
                <a:cs typeface="+mj-cs"/>
              </a:defRPr>
            </a:lvl1pPr>
          </a:lstStyle>
          <a:p>
            <a:r>
              <a:rPr lang="zh-CN" altLang="en-US" dirty="0">
                <a:solidFill>
                  <a:schemeClr val="bg1"/>
                </a:solidFill>
              </a:rPr>
              <a:t>测试用例</a:t>
            </a:r>
            <a:endParaRPr lang="zh-CN" altLang="en-US" dirty="0">
              <a:solidFill>
                <a:schemeClr val="bg1"/>
              </a:solidFill>
            </a:endParaRPr>
          </a:p>
        </p:txBody>
      </p:sp>
      <p:sp>
        <p:nvSpPr>
          <p:cNvPr id="5" name="文本框 4"/>
          <p:cNvSpPr txBox="1"/>
          <p:nvPr>
            <p:custDataLst>
              <p:tags r:id="rId2"/>
            </p:custDataLst>
          </p:nvPr>
        </p:nvSpPr>
        <p:spPr>
          <a:xfrm>
            <a:off x="839787" y="2057400"/>
            <a:ext cx="4165200" cy="3811588"/>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000"/>
            </a:lvl1pPr>
            <a:lvl2pPr indent="0">
              <a:lnSpc>
                <a:spcPct val="90000"/>
              </a:lnSpc>
              <a:spcBef>
                <a:spcPts val="500"/>
              </a:spcBef>
              <a:buFont typeface="Arial" panose="020B0604020202020204" pitchFamily="34" charset="0"/>
              <a:buNone/>
              <a:defRPr sz="1400"/>
            </a:lvl2pPr>
            <a:lvl3pPr indent="0">
              <a:lnSpc>
                <a:spcPct val="90000"/>
              </a:lnSpc>
              <a:spcBef>
                <a:spcPts val="500"/>
              </a:spcBef>
              <a:buFont typeface="Arial" panose="020B0604020202020204" pitchFamily="34" charset="0"/>
              <a:buNone/>
              <a:defRPr sz="1200"/>
            </a:lvl3pPr>
            <a:lvl4pPr indent="0">
              <a:lnSpc>
                <a:spcPct val="90000"/>
              </a:lnSpc>
              <a:spcBef>
                <a:spcPts val="500"/>
              </a:spcBef>
              <a:buFont typeface="Arial" panose="020B0604020202020204" pitchFamily="34" charset="0"/>
              <a:buNone/>
              <a:defRPr sz="1000"/>
            </a:lvl4pPr>
            <a:lvl5pPr indent="0">
              <a:lnSpc>
                <a:spcPct val="90000"/>
              </a:lnSpc>
              <a:spcBef>
                <a:spcPts val="500"/>
              </a:spcBef>
              <a:buFont typeface="Arial" panose="020B0604020202020204" pitchFamily="34" charset="0"/>
              <a:buNone/>
              <a:defRPr sz="1000"/>
            </a:lvl5pPr>
            <a:lvl6pPr indent="0">
              <a:lnSpc>
                <a:spcPct val="90000"/>
              </a:lnSpc>
              <a:spcBef>
                <a:spcPts val="500"/>
              </a:spcBef>
              <a:buFont typeface="Arial" panose="020B0604020202020204" pitchFamily="34" charset="0"/>
              <a:buNone/>
              <a:defRPr sz="1000"/>
            </a:lvl6pPr>
            <a:lvl7pPr indent="0">
              <a:lnSpc>
                <a:spcPct val="90000"/>
              </a:lnSpc>
              <a:spcBef>
                <a:spcPts val="500"/>
              </a:spcBef>
              <a:buFont typeface="Arial" panose="020B0604020202020204" pitchFamily="34" charset="0"/>
              <a:buNone/>
              <a:defRPr sz="1000"/>
            </a:lvl7pPr>
            <a:lvl8pPr indent="0">
              <a:lnSpc>
                <a:spcPct val="90000"/>
              </a:lnSpc>
              <a:spcBef>
                <a:spcPts val="500"/>
              </a:spcBef>
              <a:buFont typeface="Arial" panose="020B0604020202020204" pitchFamily="34" charset="0"/>
              <a:buNone/>
              <a:defRPr sz="1000"/>
            </a:lvl8pPr>
            <a:lvl9pPr indent="0">
              <a:lnSpc>
                <a:spcPct val="90000"/>
              </a:lnSpc>
              <a:spcBef>
                <a:spcPts val="500"/>
              </a:spcBef>
              <a:buFont typeface="Arial" panose="020B0604020202020204" pitchFamily="34" charset="0"/>
              <a:buNone/>
              <a:defRPr sz="1000"/>
            </a:lvl9pPr>
          </a:lstStyle>
          <a:p>
            <a:r>
              <a:rPr lang="zh-CN" altLang="en-US"/>
              <a:t>测试用例采用黑盒测试的划分等价类方法进行编写，每个测试用例与相应的用例和需求相对应，可以独立验证每个需求。并且我们编写了将近</a:t>
            </a:r>
            <a:r>
              <a:rPr lang="en-US" altLang="zh-CN"/>
              <a:t>130</a:t>
            </a:r>
            <a:r>
              <a:rPr lang="zh-CN" altLang="en-US"/>
              <a:t>个测试用例，足够测试所有的用例需求。</a:t>
            </a:r>
            <a:endParaRPr lang="zh-CN" altLang="en-US"/>
          </a:p>
        </p:txBody>
      </p:sp>
      <p:pic>
        <p:nvPicPr>
          <p:cNvPr id="2" name="图片 1"/>
          <p:cNvPicPr>
            <a:picLocks noChangeAspect="1"/>
          </p:cNvPicPr>
          <p:nvPr/>
        </p:nvPicPr>
        <p:blipFill>
          <a:blip r:embed="rId3"/>
          <a:stretch>
            <a:fillRect/>
          </a:stretch>
        </p:blipFill>
        <p:spPr>
          <a:xfrm>
            <a:off x="5855335" y="671195"/>
            <a:ext cx="5704205" cy="5515610"/>
          </a:xfrm>
          <a:prstGeom prst="rect">
            <a:avLst/>
          </a:prstGeom>
        </p:spPr>
      </p:pic>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任意多边形 60"/>
          <p:cNvSpPr/>
          <p:nvPr>
            <p:custDataLst>
              <p:tags r:id="rId1"/>
            </p:custDataLst>
          </p:nvPr>
        </p:nvSpPr>
        <p:spPr bwMode="auto">
          <a:xfrm>
            <a:off x="1874426" y="2308149"/>
            <a:ext cx="709594" cy="1545367"/>
          </a:xfrm>
          <a:custGeom>
            <a:avLst/>
            <a:gdLst>
              <a:gd name="connsiteX0" fmla="*/ 37929 w 709594"/>
              <a:gd name="connsiteY0" fmla="*/ 1473929 h 1545367"/>
              <a:gd name="connsiteX1" fmla="*/ 671668 w 709594"/>
              <a:gd name="connsiteY1" fmla="*/ 1473929 h 1545367"/>
              <a:gd name="connsiteX2" fmla="*/ 694167 w 709594"/>
              <a:gd name="connsiteY2" fmla="*/ 1504008 h 1545367"/>
              <a:gd name="connsiteX3" fmla="*/ 701667 w 709594"/>
              <a:gd name="connsiteY3" fmla="*/ 1545367 h 1545367"/>
              <a:gd name="connsiteX4" fmla="*/ 7929 w 709594"/>
              <a:gd name="connsiteY4" fmla="*/ 1545367 h 1545367"/>
              <a:gd name="connsiteX5" fmla="*/ 15429 w 709594"/>
              <a:gd name="connsiteY5" fmla="*/ 1504008 h 1545367"/>
              <a:gd name="connsiteX6" fmla="*/ 37929 w 709594"/>
              <a:gd name="connsiteY6" fmla="*/ 1473929 h 1545367"/>
              <a:gd name="connsiteX7" fmla="*/ 79284 w 709594"/>
              <a:gd name="connsiteY7" fmla="*/ 1127852 h 1545367"/>
              <a:gd name="connsiteX8" fmla="*/ 637810 w 709594"/>
              <a:gd name="connsiteY8" fmla="*/ 1127852 h 1545367"/>
              <a:gd name="connsiteX9" fmla="*/ 709032 w 709594"/>
              <a:gd name="connsiteY9" fmla="*/ 1312598 h 1545367"/>
              <a:gd name="connsiteX10" fmla="*/ 664050 w 709594"/>
              <a:gd name="connsiteY10" fmla="*/ 1459641 h 1545367"/>
              <a:gd name="connsiteX11" fmla="*/ 41799 w 709594"/>
              <a:gd name="connsiteY11" fmla="*/ 1459641 h 1545367"/>
              <a:gd name="connsiteX12" fmla="*/ 565 w 709594"/>
              <a:gd name="connsiteY12" fmla="*/ 1297517 h 1545367"/>
              <a:gd name="connsiteX13" fmla="*/ 68039 w 709594"/>
              <a:gd name="connsiteY13" fmla="*/ 1142933 h 1545367"/>
              <a:gd name="connsiteX14" fmla="*/ 79284 w 709594"/>
              <a:gd name="connsiteY14" fmla="*/ 1127852 h 1545367"/>
              <a:gd name="connsiteX15" fmla="*/ 87628 w 709594"/>
              <a:gd name="connsiteY15" fmla="*/ 1053239 h 1545367"/>
              <a:gd name="connsiteX16" fmla="*/ 625731 w 709594"/>
              <a:gd name="connsiteY16" fmla="*/ 1053239 h 1545367"/>
              <a:gd name="connsiteX17" fmla="*/ 655835 w 709594"/>
              <a:gd name="connsiteY17" fmla="*/ 1079631 h 1545367"/>
              <a:gd name="connsiteX18" fmla="*/ 652072 w 709594"/>
              <a:gd name="connsiteY18" fmla="*/ 1102253 h 1545367"/>
              <a:gd name="connsiteX19" fmla="*/ 637020 w 709594"/>
              <a:gd name="connsiteY19" fmla="*/ 1113564 h 1545367"/>
              <a:gd name="connsiteX20" fmla="*/ 516605 w 709594"/>
              <a:gd name="connsiteY20" fmla="*/ 1113564 h 1545367"/>
              <a:gd name="connsiteX21" fmla="*/ 72576 w 709594"/>
              <a:gd name="connsiteY21" fmla="*/ 1113564 h 1545367"/>
              <a:gd name="connsiteX22" fmla="*/ 57524 w 709594"/>
              <a:gd name="connsiteY22" fmla="*/ 1102253 h 1545367"/>
              <a:gd name="connsiteX23" fmla="*/ 53761 w 709594"/>
              <a:gd name="connsiteY23" fmla="*/ 1079631 h 1545367"/>
              <a:gd name="connsiteX24" fmla="*/ 87628 w 709594"/>
              <a:gd name="connsiteY24" fmla="*/ 1053239 h 1545367"/>
              <a:gd name="connsiteX25" fmla="*/ 354798 w 709594"/>
              <a:gd name="connsiteY25" fmla="*/ 0 h 1545367"/>
              <a:gd name="connsiteX26" fmla="*/ 564870 w 709594"/>
              <a:gd name="connsiteY26" fmla="*/ 214382 h 1545367"/>
              <a:gd name="connsiteX27" fmla="*/ 448580 w 709594"/>
              <a:gd name="connsiteY27" fmla="*/ 409958 h 1545367"/>
              <a:gd name="connsiteX28" fmla="*/ 444829 w 709594"/>
              <a:gd name="connsiteY28" fmla="*/ 409958 h 1545367"/>
              <a:gd name="connsiteX29" fmla="*/ 444829 w 709594"/>
              <a:gd name="connsiteY29" fmla="*/ 413719 h 1545367"/>
              <a:gd name="connsiteX30" fmla="*/ 561119 w 709594"/>
              <a:gd name="connsiteY30" fmla="*/ 413719 h 1545367"/>
              <a:gd name="connsiteX31" fmla="*/ 624891 w 709594"/>
              <a:gd name="connsiteY31" fmla="*/ 492702 h 1545367"/>
              <a:gd name="connsiteX32" fmla="*/ 568621 w 709594"/>
              <a:gd name="connsiteY32" fmla="*/ 567923 h 1545367"/>
              <a:gd name="connsiteX33" fmla="*/ 459834 w 709594"/>
              <a:gd name="connsiteY33" fmla="*/ 567923 h 1545367"/>
              <a:gd name="connsiteX34" fmla="*/ 621140 w 709594"/>
              <a:gd name="connsiteY34" fmla="*/ 1049342 h 1545367"/>
              <a:gd name="connsiteX35" fmla="*/ 110964 w 709594"/>
              <a:gd name="connsiteY35" fmla="*/ 1049342 h 1545367"/>
              <a:gd name="connsiteX36" fmla="*/ 253513 w 709594"/>
              <a:gd name="connsiteY36" fmla="*/ 567923 h 1545367"/>
              <a:gd name="connsiteX37" fmla="*/ 140975 w 709594"/>
              <a:gd name="connsiteY37" fmla="*/ 567923 h 1545367"/>
              <a:gd name="connsiteX38" fmla="*/ 84705 w 709594"/>
              <a:gd name="connsiteY38" fmla="*/ 492702 h 1545367"/>
              <a:gd name="connsiteX39" fmla="*/ 148477 w 709594"/>
              <a:gd name="connsiteY39" fmla="*/ 413719 h 1545367"/>
              <a:gd name="connsiteX40" fmla="*/ 264767 w 709594"/>
              <a:gd name="connsiteY40" fmla="*/ 413719 h 1545367"/>
              <a:gd name="connsiteX41" fmla="*/ 264767 w 709594"/>
              <a:gd name="connsiteY41" fmla="*/ 409958 h 1545367"/>
              <a:gd name="connsiteX42" fmla="*/ 144726 w 709594"/>
              <a:gd name="connsiteY42" fmla="*/ 214382 h 1545367"/>
              <a:gd name="connsiteX43" fmla="*/ 354798 w 709594"/>
              <a:gd name="connsiteY43" fmla="*/ 0 h 154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09594" h="1545367">
                <a:moveTo>
                  <a:pt x="37929" y="1473929"/>
                </a:moveTo>
                <a:cubicBezTo>
                  <a:pt x="671668" y="1473929"/>
                  <a:pt x="671668" y="1473929"/>
                  <a:pt x="671668" y="1473929"/>
                </a:cubicBezTo>
                <a:cubicBezTo>
                  <a:pt x="671668" y="1473929"/>
                  <a:pt x="690417" y="1488969"/>
                  <a:pt x="694167" y="1504008"/>
                </a:cubicBezTo>
                <a:cubicBezTo>
                  <a:pt x="697917" y="1515288"/>
                  <a:pt x="701667" y="1541607"/>
                  <a:pt x="701667" y="1545367"/>
                </a:cubicBezTo>
                <a:lnTo>
                  <a:pt x="7929" y="1545367"/>
                </a:lnTo>
                <a:cubicBezTo>
                  <a:pt x="7929" y="1541607"/>
                  <a:pt x="7929" y="1515288"/>
                  <a:pt x="15429" y="1504008"/>
                </a:cubicBezTo>
                <a:cubicBezTo>
                  <a:pt x="19179" y="1488969"/>
                  <a:pt x="37929" y="1473929"/>
                  <a:pt x="37929" y="1473929"/>
                </a:cubicBezTo>
                <a:close/>
                <a:moveTo>
                  <a:pt x="79284" y="1127852"/>
                </a:moveTo>
                <a:cubicBezTo>
                  <a:pt x="637810" y="1127852"/>
                  <a:pt x="637810" y="1127852"/>
                  <a:pt x="637810" y="1127852"/>
                </a:cubicBezTo>
                <a:cubicBezTo>
                  <a:pt x="664050" y="1165555"/>
                  <a:pt x="705283" y="1240962"/>
                  <a:pt x="709032" y="1312598"/>
                </a:cubicBezTo>
                <a:cubicBezTo>
                  <a:pt x="712780" y="1369153"/>
                  <a:pt x="697786" y="1418167"/>
                  <a:pt x="664050" y="1459641"/>
                </a:cubicBezTo>
                <a:lnTo>
                  <a:pt x="41799" y="1459641"/>
                </a:lnTo>
                <a:cubicBezTo>
                  <a:pt x="11811" y="1418167"/>
                  <a:pt x="-3183" y="1357842"/>
                  <a:pt x="565" y="1297517"/>
                </a:cubicBezTo>
                <a:cubicBezTo>
                  <a:pt x="4314" y="1244732"/>
                  <a:pt x="38051" y="1188177"/>
                  <a:pt x="68039" y="1142933"/>
                </a:cubicBezTo>
                <a:cubicBezTo>
                  <a:pt x="71787" y="1139163"/>
                  <a:pt x="75536" y="1131622"/>
                  <a:pt x="79284" y="1127852"/>
                </a:cubicBezTo>
                <a:close/>
                <a:moveTo>
                  <a:pt x="87628" y="1053239"/>
                </a:moveTo>
                <a:cubicBezTo>
                  <a:pt x="625731" y="1053239"/>
                  <a:pt x="625731" y="1053239"/>
                  <a:pt x="625731" y="1053239"/>
                </a:cubicBezTo>
                <a:cubicBezTo>
                  <a:pt x="629494" y="1053239"/>
                  <a:pt x="652072" y="1057009"/>
                  <a:pt x="655835" y="1079631"/>
                </a:cubicBezTo>
                <a:cubicBezTo>
                  <a:pt x="659598" y="1090942"/>
                  <a:pt x="655835" y="1098483"/>
                  <a:pt x="652072" y="1102253"/>
                </a:cubicBezTo>
                <a:cubicBezTo>
                  <a:pt x="648309" y="1109794"/>
                  <a:pt x="640783" y="1113564"/>
                  <a:pt x="637020" y="1113564"/>
                </a:cubicBezTo>
                <a:cubicBezTo>
                  <a:pt x="633257" y="1113564"/>
                  <a:pt x="580576" y="1113564"/>
                  <a:pt x="516605" y="1113564"/>
                </a:cubicBezTo>
                <a:cubicBezTo>
                  <a:pt x="516605" y="1113564"/>
                  <a:pt x="76339" y="1113564"/>
                  <a:pt x="72576" y="1113564"/>
                </a:cubicBezTo>
                <a:cubicBezTo>
                  <a:pt x="68813" y="1113564"/>
                  <a:pt x="61287" y="1109794"/>
                  <a:pt x="57524" y="1102253"/>
                </a:cubicBezTo>
                <a:cubicBezTo>
                  <a:pt x="53761" y="1098483"/>
                  <a:pt x="49998" y="1090942"/>
                  <a:pt x="53761" y="1079631"/>
                </a:cubicBezTo>
                <a:cubicBezTo>
                  <a:pt x="57524" y="1057009"/>
                  <a:pt x="80102" y="1053239"/>
                  <a:pt x="87628" y="1053239"/>
                </a:cubicBezTo>
                <a:close/>
                <a:moveTo>
                  <a:pt x="354798" y="0"/>
                </a:moveTo>
                <a:cubicBezTo>
                  <a:pt x="471088" y="0"/>
                  <a:pt x="564870" y="97788"/>
                  <a:pt x="564870" y="214382"/>
                </a:cubicBezTo>
                <a:cubicBezTo>
                  <a:pt x="564870" y="297125"/>
                  <a:pt x="519855" y="372347"/>
                  <a:pt x="448580" y="409958"/>
                </a:cubicBezTo>
                <a:cubicBezTo>
                  <a:pt x="444829" y="409958"/>
                  <a:pt x="444829" y="409958"/>
                  <a:pt x="444829" y="409958"/>
                </a:cubicBezTo>
                <a:cubicBezTo>
                  <a:pt x="444829" y="413719"/>
                  <a:pt x="444829" y="413719"/>
                  <a:pt x="444829" y="413719"/>
                </a:cubicBezTo>
                <a:cubicBezTo>
                  <a:pt x="561119" y="413719"/>
                  <a:pt x="561119" y="413719"/>
                  <a:pt x="561119" y="413719"/>
                </a:cubicBezTo>
                <a:cubicBezTo>
                  <a:pt x="564870" y="413719"/>
                  <a:pt x="621140" y="436285"/>
                  <a:pt x="624891" y="492702"/>
                </a:cubicBezTo>
                <a:cubicBezTo>
                  <a:pt x="628642" y="537835"/>
                  <a:pt x="572373" y="564162"/>
                  <a:pt x="568621" y="567923"/>
                </a:cubicBezTo>
                <a:cubicBezTo>
                  <a:pt x="459834" y="567923"/>
                  <a:pt x="459834" y="567923"/>
                  <a:pt x="459834" y="567923"/>
                </a:cubicBezTo>
                <a:cubicBezTo>
                  <a:pt x="478591" y="699561"/>
                  <a:pt x="557368" y="932748"/>
                  <a:pt x="621140" y="1049342"/>
                </a:cubicBezTo>
                <a:lnTo>
                  <a:pt x="110964" y="1049342"/>
                </a:lnTo>
                <a:cubicBezTo>
                  <a:pt x="167234" y="913943"/>
                  <a:pt x="231006" y="695800"/>
                  <a:pt x="253513" y="567923"/>
                </a:cubicBezTo>
                <a:cubicBezTo>
                  <a:pt x="140975" y="567923"/>
                  <a:pt x="140975" y="567923"/>
                  <a:pt x="140975" y="567923"/>
                </a:cubicBezTo>
                <a:cubicBezTo>
                  <a:pt x="137223" y="564162"/>
                  <a:pt x="80954" y="537835"/>
                  <a:pt x="84705" y="492702"/>
                </a:cubicBezTo>
                <a:cubicBezTo>
                  <a:pt x="88457" y="436285"/>
                  <a:pt x="144726" y="413719"/>
                  <a:pt x="148477" y="413719"/>
                </a:cubicBezTo>
                <a:cubicBezTo>
                  <a:pt x="264767" y="413719"/>
                  <a:pt x="264767" y="413719"/>
                  <a:pt x="264767" y="413719"/>
                </a:cubicBezTo>
                <a:cubicBezTo>
                  <a:pt x="264767" y="409958"/>
                  <a:pt x="264767" y="409958"/>
                  <a:pt x="264767" y="409958"/>
                </a:cubicBezTo>
                <a:cubicBezTo>
                  <a:pt x="189741" y="372347"/>
                  <a:pt x="144726" y="297125"/>
                  <a:pt x="144726" y="214382"/>
                </a:cubicBezTo>
                <a:cubicBezTo>
                  <a:pt x="144726" y="97788"/>
                  <a:pt x="238508" y="0"/>
                  <a:pt x="35479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solidFill>
                <a:schemeClr val="tx1"/>
              </a:solidFill>
            </a:endParaRPr>
          </a:p>
        </p:txBody>
      </p:sp>
      <p:sp>
        <p:nvSpPr>
          <p:cNvPr id="63" name="任意多边形 62"/>
          <p:cNvSpPr/>
          <p:nvPr>
            <p:custDataLst>
              <p:tags r:id="rId2"/>
            </p:custDataLst>
          </p:nvPr>
        </p:nvSpPr>
        <p:spPr bwMode="auto">
          <a:xfrm>
            <a:off x="4396476" y="1501733"/>
            <a:ext cx="821196" cy="2351783"/>
          </a:xfrm>
          <a:custGeom>
            <a:avLst/>
            <a:gdLst>
              <a:gd name="connsiteX0" fmla="*/ 43746 w 821196"/>
              <a:gd name="connsiteY0" fmla="*/ 2273995 h 2351783"/>
              <a:gd name="connsiteX1" fmla="*/ 778528 w 821196"/>
              <a:gd name="connsiteY1" fmla="*/ 2273995 h 2351783"/>
              <a:gd name="connsiteX2" fmla="*/ 801021 w 821196"/>
              <a:gd name="connsiteY2" fmla="*/ 2307333 h 2351783"/>
              <a:gd name="connsiteX3" fmla="*/ 808519 w 821196"/>
              <a:gd name="connsiteY3" fmla="*/ 2351783 h 2351783"/>
              <a:gd name="connsiteX4" fmla="*/ 10006 w 821196"/>
              <a:gd name="connsiteY4" fmla="*/ 2351783 h 2351783"/>
              <a:gd name="connsiteX5" fmla="*/ 17504 w 821196"/>
              <a:gd name="connsiteY5" fmla="*/ 2307333 h 2351783"/>
              <a:gd name="connsiteX6" fmla="*/ 43746 w 821196"/>
              <a:gd name="connsiteY6" fmla="*/ 2273995 h 2351783"/>
              <a:gd name="connsiteX7" fmla="*/ 84295 w 821196"/>
              <a:gd name="connsiteY7" fmla="*/ 1909050 h 2351783"/>
              <a:gd name="connsiteX8" fmla="*/ 741744 w 821196"/>
              <a:gd name="connsiteY8" fmla="*/ 1909050 h 2351783"/>
              <a:gd name="connsiteX9" fmla="*/ 820637 w 821196"/>
              <a:gd name="connsiteY9" fmla="*/ 2108001 h 2351783"/>
              <a:gd name="connsiteX10" fmla="*/ 771798 w 821196"/>
              <a:gd name="connsiteY10" fmla="*/ 2269414 h 2351783"/>
              <a:gd name="connsiteX11" fmla="*/ 46727 w 821196"/>
              <a:gd name="connsiteY11" fmla="*/ 2269414 h 2351783"/>
              <a:gd name="connsiteX12" fmla="*/ 1645 w 821196"/>
              <a:gd name="connsiteY12" fmla="*/ 2096740 h 2351783"/>
              <a:gd name="connsiteX13" fmla="*/ 73025 w 821196"/>
              <a:gd name="connsiteY13" fmla="*/ 1927819 h 2351783"/>
              <a:gd name="connsiteX14" fmla="*/ 84295 w 821196"/>
              <a:gd name="connsiteY14" fmla="*/ 1909050 h 2351783"/>
              <a:gd name="connsiteX15" fmla="*/ 95756 w 821196"/>
              <a:gd name="connsiteY15" fmla="*/ 1832523 h 2351783"/>
              <a:gd name="connsiteX16" fmla="*/ 722769 w 821196"/>
              <a:gd name="connsiteY16" fmla="*/ 1832523 h 2351783"/>
              <a:gd name="connsiteX17" fmla="*/ 760315 w 821196"/>
              <a:gd name="connsiteY17" fmla="*/ 1865860 h 2351783"/>
              <a:gd name="connsiteX18" fmla="*/ 756560 w 821196"/>
              <a:gd name="connsiteY18" fmla="*/ 1888085 h 2351783"/>
              <a:gd name="connsiteX19" fmla="*/ 737787 w 821196"/>
              <a:gd name="connsiteY19" fmla="*/ 1899198 h 2351783"/>
              <a:gd name="connsiteX20" fmla="*/ 636414 w 821196"/>
              <a:gd name="connsiteY20" fmla="*/ 1899198 h 2351783"/>
              <a:gd name="connsiteX21" fmla="*/ 80738 w 821196"/>
              <a:gd name="connsiteY21" fmla="*/ 1899198 h 2351783"/>
              <a:gd name="connsiteX22" fmla="*/ 61965 w 821196"/>
              <a:gd name="connsiteY22" fmla="*/ 1888085 h 2351783"/>
              <a:gd name="connsiteX23" fmla="*/ 58211 w 821196"/>
              <a:gd name="connsiteY23" fmla="*/ 1865860 h 2351783"/>
              <a:gd name="connsiteX24" fmla="*/ 95756 w 821196"/>
              <a:gd name="connsiteY24" fmla="*/ 1832523 h 2351783"/>
              <a:gd name="connsiteX25" fmla="*/ 272046 w 821196"/>
              <a:gd name="connsiteY25" fmla="*/ 1174900 h 2351783"/>
              <a:gd name="connsiteX26" fmla="*/ 531442 w 821196"/>
              <a:gd name="connsiteY26" fmla="*/ 1174900 h 2351783"/>
              <a:gd name="connsiteX27" fmla="*/ 674297 w 821196"/>
              <a:gd name="connsiteY27" fmla="*/ 1726239 h 2351783"/>
              <a:gd name="connsiteX28" fmla="*/ 715650 w 821196"/>
              <a:gd name="connsiteY28" fmla="*/ 1816253 h 2351783"/>
              <a:gd name="connsiteX29" fmla="*/ 102875 w 821196"/>
              <a:gd name="connsiteY29" fmla="*/ 1816253 h 2351783"/>
              <a:gd name="connsiteX30" fmla="*/ 129191 w 821196"/>
              <a:gd name="connsiteY30" fmla="*/ 1752493 h 2351783"/>
              <a:gd name="connsiteX31" fmla="*/ 272046 w 821196"/>
              <a:gd name="connsiteY31" fmla="*/ 1174900 h 2351783"/>
              <a:gd name="connsiteX32" fmla="*/ 292793 w 821196"/>
              <a:gd name="connsiteY32" fmla="*/ 328758 h 2351783"/>
              <a:gd name="connsiteX33" fmla="*/ 521975 w 821196"/>
              <a:gd name="connsiteY33" fmla="*/ 328758 h 2351783"/>
              <a:gd name="connsiteX34" fmla="*/ 555789 w 821196"/>
              <a:gd name="connsiteY34" fmla="*/ 362570 h 2351783"/>
              <a:gd name="connsiteX35" fmla="*/ 555789 w 821196"/>
              <a:gd name="connsiteY35" fmla="*/ 396382 h 2351783"/>
              <a:gd name="connsiteX36" fmla="*/ 627173 w 821196"/>
              <a:gd name="connsiteY36" fmla="*/ 396382 h 2351783"/>
              <a:gd name="connsiteX37" fmla="*/ 747400 w 821196"/>
              <a:gd name="connsiteY37" fmla="*/ 516601 h 2351783"/>
              <a:gd name="connsiteX38" fmla="*/ 717343 w 821196"/>
              <a:gd name="connsiteY38" fmla="*/ 599252 h 2351783"/>
              <a:gd name="connsiteX39" fmla="*/ 570817 w 821196"/>
              <a:gd name="connsiteY39" fmla="*/ 820907 h 2351783"/>
              <a:gd name="connsiteX40" fmla="*/ 578331 w 821196"/>
              <a:gd name="connsiteY40" fmla="*/ 1038805 h 2351783"/>
              <a:gd name="connsiteX41" fmla="*/ 619659 w 821196"/>
              <a:gd name="connsiteY41" fmla="*/ 1038805 h 2351783"/>
              <a:gd name="connsiteX42" fmla="*/ 664744 w 821196"/>
              <a:gd name="connsiteY42" fmla="*/ 1102671 h 2351783"/>
              <a:gd name="connsiteX43" fmla="*/ 627173 w 821196"/>
              <a:gd name="connsiteY43" fmla="*/ 1159024 h 2351783"/>
              <a:gd name="connsiteX44" fmla="*/ 552032 w 821196"/>
              <a:gd name="connsiteY44" fmla="*/ 1159024 h 2351783"/>
              <a:gd name="connsiteX45" fmla="*/ 187595 w 821196"/>
              <a:gd name="connsiteY45" fmla="*/ 1159024 h 2351783"/>
              <a:gd name="connsiteX46" fmla="*/ 150024 w 821196"/>
              <a:gd name="connsiteY46" fmla="*/ 1098914 h 2351783"/>
              <a:gd name="connsiteX47" fmla="*/ 198866 w 821196"/>
              <a:gd name="connsiteY47" fmla="*/ 1038805 h 2351783"/>
              <a:gd name="connsiteX48" fmla="*/ 236437 w 821196"/>
              <a:gd name="connsiteY48" fmla="*/ 1038805 h 2351783"/>
              <a:gd name="connsiteX49" fmla="*/ 247708 w 821196"/>
              <a:gd name="connsiteY49" fmla="*/ 828420 h 2351783"/>
              <a:gd name="connsiteX50" fmla="*/ 97425 w 821196"/>
              <a:gd name="connsiteY50" fmla="*/ 599252 h 2351783"/>
              <a:gd name="connsiteX51" fmla="*/ 71125 w 821196"/>
              <a:gd name="connsiteY51" fmla="*/ 516601 h 2351783"/>
              <a:gd name="connsiteX52" fmla="*/ 187595 w 821196"/>
              <a:gd name="connsiteY52" fmla="*/ 396382 h 2351783"/>
              <a:gd name="connsiteX53" fmla="*/ 258979 w 821196"/>
              <a:gd name="connsiteY53" fmla="*/ 396382 h 2351783"/>
              <a:gd name="connsiteX54" fmla="*/ 258979 w 821196"/>
              <a:gd name="connsiteY54" fmla="*/ 362570 h 2351783"/>
              <a:gd name="connsiteX55" fmla="*/ 292793 w 821196"/>
              <a:gd name="connsiteY55" fmla="*/ 328758 h 2351783"/>
              <a:gd name="connsiteX56" fmla="*/ 407389 w 821196"/>
              <a:gd name="connsiteY56" fmla="*/ 0 h 2351783"/>
              <a:gd name="connsiteX57" fmla="*/ 474826 w 821196"/>
              <a:gd name="connsiteY57" fmla="*/ 18761 h 2351783"/>
              <a:gd name="connsiteX58" fmla="*/ 467333 w 821196"/>
              <a:gd name="connsiteY58" fmla="*/ 30018 h 2351783"/>
              <a:gd name="connsiteX59" fmla="*/ 433614 w 821196"/>
              <a:gd name="connsiteY59" fmla="*/ 116321 h 2351783"/>
              <a:gd name="connsiteX60" fmla="*/ 452347 w 821196"/>
              <a:gd name="connsiteY60" fmla="*/ 120073 h 2351783"/>
              <a:gd name="connsiteX61" fmla="*/ 519784 w 821196"/>
              <a:gd name="connsiteY61" fmla="*/ 82550 h 2351783"/>
              <a:gd name="connsiteX62" fmla="*/ 531024 w 821196"/>
              <a:gd name="connsiteY62" fmla="*/ 71293 h 2351783"/>
              <a:gd name="connsiteX63" fmla="*/ 549756 w 821196"/>
              <a:gd name="connsiteY63" fmla="*/ 142587 h 2351783"/>
              <a:gd name="connsiteX64" fmla="*/ 531024 w 821196"/>
              <a:gd name="connsiteY64" fmla="*/ 213880 h 2351783"/>
              <a:gd name="connsiteX65" fmla="*/ 519784 w 821196"/>
              <a:gd name="connsiteY65" fmla="*/ 202623 h 2351783"/>
              <a:gd name="connsiteX66" fmla="*/ 452347 w 821196"/>
              <a:gd name="connsiteY66" fmla="*/ 165101 h 2351783"/>
              <a:gd name="connsiteX67" fmla="*/ 433614 w 821196"/>
              <a:gd name="connsiteY67" fmla="*/ 172605 h 2351783"/>
              <a:gd name="connsiteX68" fmla="*/ 463586 w 821196"/>
              <a:gd name="connsiteY68" fmla="*/ 258908 h 2351783"/>
              <a:gd name="connsiteX69" fmla="*/ 478573 w 821196"/>
              <a:gd name="connsiteY69" fmla="*/ 270164 h 2351783"/>
              <a:gd name="connsiteX70" fmla="*/ 407389 w 821196"/>
              <a:gd name="connsiteY70" fmla="*/ 288926 h 2351783"/>
              <a:gd name="connsiteX71" fmla="*/ 339952 w 821196"/>
              <a:gd name="connsiteY71" fmla="*/ 270164 h 2351783"/>
              <a:gd name="connsiteX72" fmla="*/ 351191 w 821196"/>
              <a:gd name="connsiteY72" fmla="*/ 258908 h 2351783"/>
              <a:gd name="connsiteX73" fmla="*/ 381163 w 821196"/>
              <a:gd name="connsiteY73" fmla="*/ 172605 h 2351783"/>
              <a:gd name="connsiteX74" fmla="*/ 362431 w 821196"/>
              <a:gd name="connsiteY74" fmla="*/ 165101 h 2351783"/>
              <a:gd name="connsiteX75" fmla="*/ 294994 w 821196"/>
              <a:gd name="connsiteY75" fmla="*/ 202623 h 2351783"/>
              <a:gd name="connsiteX76" fmla="*/ 283754 w 821196"/>
              <a:gd name="connsiteY76" fmla="*/ 213880 h 2351783"/>
              <a:gd name="connsiteX77" fmla="*/ 268768 w 821196"/>
              <a:gd name="connsiteY77" fmla="*/ 146339 h 2351783"/>
              <a:gd name="connsiteX78" fmla="*/ 287501 w 821196"/>
              <a:gd name="connsiteY78" fmla="*/ 71293 h 2351783"/>
              <a:gd name="connsiteX79" fmla="*/ 298740 w 821196"/>
              <a:gd name="connsiteY79" fmla="*/ 86303 h 2351783"/>
              <a:gd name="connsiteX80" fmla="*/ 366177 w 821196"/>
              <a:gd name="connsiteY80" fmla="*/ 123825 h 2351783"/>
              <a:gd name="connsiteX81" fmla="*/ 384910 w 821196"/>
              <a:gd name="connsiteY81" fmla="*/ 116321 h 2351783"/>
              <a:gd name="connsiteX82" fmla="*/ 354938 w 821196"/>
              <a:gd name="connsiteY82" fmla="*/ 30018 h 2351783"/>
              <a:gd name="connsiteX83" fmla="*/ 339952 w 821196"/>
              <a:gd name="connsiteY83" fmla="*/ 18761 h 2351783"/>
              <a:gd name="connsiteX84" fmla="*/ 407389 w 821196"/>
              <a:gd name="connsiteY84" fmla="*/ 0 h 2351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821196" h="2351783">
                <a:moveTo>
                  <a:pt x="43746" y="2273995"/>
                </a:moveTo>
                <a:cubicBezTo>
                  <a:pt x="778528" y="2273995"/>
                  <a:pt x="778528" y="2273995"/>
                  <a:pt x="778528" y="2273995"/>
                </a:cubicBezTo>
                <a:cubicBezTo>
                  <a:pt x="774779" y="2273995"/>
                  <a:pt x="797272" y="2292516"/>
                  <a:pt x="801021" y="2307333"/>
                </a:cubicBezTo>
                <a:cubicBezTo>
                  <a:pt x="808519" y="2318445"/>
                  <a:pt x="808519" y="2344375"/>
                  <a:pt x="808519" y="2351783"/>
                </a:cubicBezTo>
                <a:lnTo>
                  <a:pt x="10006" y="2351783"/>
                </a:lnTo>
                <a:cubicBezTo>
                  <a:pt x="10006" y="2344375"/>
                  <a:pt x="10006" y="2318445"/>
                  <a:pt x="17504" y="2307333"/>
                </a:cubicBezTo>
                <a:cubicBezTo>
                  <a:pt x="25002" y="2288812"/>
                  <a:pt x="43746" y="2273995"/>
                  <a:pt x="43746" y="2273995"/>
                </a:cubicBezTo>
                <a:close/>
                <a:moveTo>
                  <a:pt x="84295" y="1909050"/>
                </a:moveTo>
                <a:cubicBezTo>
                  <a:pt x="741744" y="1909050"/>
                  <a:pt x="741744" y="1909050"/>
                  <a:pt x="741744" y="1909050"/>
                </a:cubicBezTo>
                <a:cubicBezTo>
                  <a:pt x="768041" y="1950342"/>
                  <a:pt x="816880" y="2032925"/>
                  <a:pt x="820637" y="2108001"/>
                </a:cubicBezTo>
                <a:cubicBezTo>
                  <a:pt x="824394" y="2168062"/>
                  <a:pt x="809367" y="2220615"/>
                  <a:pt x="771798" y="2269414"/>
                </a:cubicBezTo>
                <a:lnTo>
                  <a:pt x="46727" y="2269414"/>
                </a:lnTo>
                <a:cubicBezTo>
                  <a:pt x="12915" y="2224369"/>
                  <a:pt x="-5869" y="2160554"/>
                  <a:pt x="1645" y="2096740"/>
                </a:cubicBezTo>
                <a:cubicBezTo>
                  <a:pt x="5402" y="2036679"/>
                  <a:pt x="42970" y="1976618"/>
                  <a:pt x="73025" y="1927819"/>
                </a:cubicBezTo>
                <a:cubicBezTo>
                  <a:pt x="76782" y="1920312"/>
                  <a:pt x="80539" y="1916558"/>
                  <a:pt x="84295" y="1909050"/>
                </a:cubicBezTo>
                <a:close/>
                <a:moveTo>
                  <a:pt x="95756" y="1832523"/>
                </a:moveTo>
                <a:cubicBezTo>
                  <a:pt x="722769" y="1832523"/>
                  <a:pt x="722769" y="1832523"/>
                  <a:pt x="722769" y="1832523"/>
                </a:cubicBezTo>
                <a:cubicBezTo>
                  <a:pt x="730278" y="1832523"/>
                  <a:pt x="752805" y="1839931"/>
                  <a:pt x="760315" y="1865860"/>
                </a:cubicBezTo>
                <a:cubicBezTo>
                  <a:pt x="764069" y="1873269"/>
                  <a:pt x="760315" y="1880677"/>
                  <a:pt x="756560" y="1888085"/>
                </a:cubicBezTo>
                <a:cubicBezTo>
                  <a:pt x="749051" y="1895494"/>
                  <a:pt x="741542" y="1899198"/>
                  <a:pt x="737787" y="1899198"/>
                </a:cubicBezTo>
                <a:cubicBezTo>
                  <a:pt x="734033" y="1899198"/>
                  <a:pt x="692732" y="1899198"/>
                  <a:pt x="636414" y="1899198"/>
                </a:cubicBezTo>
                <a:cubicBezTo>
                  <a:pt x="636414" y="1899198"/>
                  <a:pt x="84493" y="1899198"/>
                  <a:pt x="80738" y="1899198"/>
                </a:cubicBezTo>
                <a:cubicBezTo>
                  <a:pt x="76984" y="1899198"/>
                  <a:pt x="69474" y="1895494"/>
                  <a:pt x="61965" y="1888085"/>
                </a:cubicBezTo>
                <a:cubicBezTo>
                  <a:pt x="58211" y="1880677"/>
                  <a:pt x="54456" y="1873269"/>
                  <a:pt x="58211" y="1865860"/>
                </a:cubicBezTo>
                <a:cubicBezTo>
                  <a:pt x="65720" y="1839931"/>
                  <a:pt x="88247" y="1832523"/>
                  <a:pt x="95756" y="1832523"/>
                </a:cubicBezTo>
                <a:close/>
                <a:moveTo>
                  <a:pt x="272046" y="1174900"/>
                </a:moveTo>
                <a:cubicBezTo>
                  <a:pt x="531442" y="1174900"/>
                  <a:pt x="531442" y="1174900"/>
                  <a:pt x="531442" y="1174900"/>
                </a:cubicBezTo>
                <a:cubicBezTo>
                  <a:pt x="550238" y="1467447"/>
                  <a:pt x="606629" y="1587466"/>
                  <a:pt x="674297" y="1726239"/>
                </a:cubicBezTo>
                <a:cubicBezTo>
                  <a:pt x="685575" y="1756244"/>
                  <a:pt x="700613" y="1782498"/>
                  <a:pt x="715650" y="1816253"/>
                </a:cubicBezTo>
                <a:lnTo>
                  <a:pt x="102875" y="1816253"/>
                </a:lnTo>
                <a:cubicBezTo>
                  <a:pt x="110394" y="1793750"/>
                  <a:pt x="121672" y="1771246"/>
                  <a:pt x="129191" y="1752493"/>
                </a:cubicBezTo>
                <a:cubicBezTo>
                  <a:pt x="200618" y="1602469"/>
                  <a:pt x="253249" y="1482450"/>
                  <a:pt x="272046" y="1174900"/>
                </a:cubicBezTo>
                <a:close/>
                <a:moveTo>
                  <a:pt x="292793" y="328758"/>
                </a:moveTo>
                <a:cubicBezTo>
                  <a:pt x="521975" y="328758"/>
                  <a:pt x="521975" y="328758"/>
                  <a:pt x="521975" y="328758"/>
                </a:cubicBezTo>
                <a:cubicBezTo>
                  <a:pt x="540761" y="328758"/>
                  <a:pt x="555789" y="343786"/>
                  <a:pt x="555789" y="362570"/>
                </a:cubicBezTo>
                <a:cubicBezTo>
                  <a:pt x="555789" y="396382"/>
                  <a:pt x="555789" y="396382"/>
                  <a:pt x="555789" y="396382"/>
                </a:cubicBezTo>
                <a:cubicBezTo>
                  <a:pt x="627173" y="396382"/>
                  <a:pt x="627173" y="396382"/>
                  <a:pt x="627173" y="396382"/>
                </a:cubicBezTo>
                <a:cubicBezTo>
                  <a:pt x="691044" y="396382"/>
                  <a:pt x="747400" y="448978"/>
                  <a:pt x="747400" y="516601"/>
                </a:cubicBezTo>
                <a:cubicBezTo>
                  <a:pt x="747400" y="550413"/>
                  <a:pt x="732372" y="580468"/>
                  <a:pt x="717343" y="599252"/>
                </a:cubicBezTo>
                <a:cubicBezTo>
                  <a:pt x="698558" y="633064"/>
                  <a:pt x="570817" y="817150"/>
                  <a:pt x="570817" y="820907"/>
                </a:cubicBezTo>
                <a:cubicBezTo>
                  <a:pt x="578331" y="1038805"/>
                  <a:pt x="578331" y="1038805"/>
                  <a:pt x="578331" y="1038805"/>
                </a:cubicBezTo>
                <a:cubicBezTo>
                  <a:pt x="619659" y="1038805"/>
                  <a:pt x="619659" y="1038805"/>
                  <a:pt x="619659" y="1038805"/>
                </a:cubicBezTo>
                <a:cubicBezTo>
                  <a:pt x="623416" y="1038805"/>
                  <a:pt x="660987" y="1057589"/>
                  <a:pt x="664744" y="1102671"/>
                </a:cubicBezTo>
                <a:cubicBezTo>
                  <a:pt x="668501" y="1140240"/>
                  <a:pt x="630931" y="1159024"/>
                  <a:pt x="627173" y="1159024"/>
                </a:cubicBezTo>
                <a:cubicBezTo>
                  <a:pt x="627173" y="1159024"/>
                  <a:pt x="593360" y="1159024"/>
                  <a:pt x="552032" y="1159024"/>
                </a:cubicBezTo>
                <a:cubicBezTo>
                  <a:pt x="552032" y="1159024"/>
                  <a:pt x="191352" y="1159024"/>
                  <a:pt x="187595" y="1159024"/>
                </a:cubicBezTo>
                <a:cubicBezTo>
                  <a:pt x="183838" y="1159024"/>
                  <a:pt x="146267" y="1136483"/>
                  <a:pt x="150024" y="1098914"/>
                </a:cubicBezTo>
                <a:cubicBezTo>
                  <a:pt x="153781" y="1053832"/>
                  <a:pt x="195109" y="1038805"/>
                  <a:pt x="198866" y="1038805"/>
                </a:cubicBezTo>
                <a:cubicBezTo>
                  <a:pt x="236437" y="1038805"/>
                  <a:pt x="236437" y="1038805"/>
                  <a:pt x="236437" y="1038805"/>
                </a:cubicBezTo>
                <a:cubicBezTo>
                  <a:pt x="247708" y="828420"/>
                  <a:pt x="247708" y="828420"/>
                  <a:pt x="247708" y="828420"/>
                </a:cubicBezTo>
                <a:cubicBezTo>
                  <a:pt x="247708" y="824664"/>
                  <a:pt x="116210" y="633064"/>
                  <a:pt x="97425" y="599252"/>
                </a:cubicBezTo>
                <a:cubicBezTo>
                  <a:pt x="86153" y="580468"/>
                  <a:pt x="71125" y="550413"/>
                  <a:pt x="71125" y="516601"/>
                </a:cubicBezTo>
                <a:cubicBezTo>
                  <a:pt x="71125" y="448978"/>
                  <a:pt x="123724" y="396382"/>
                  <a:pt x="187595" y="396382"/>
                </a:cubicBezTo>
                <a:cubicBezTo>
                  <a:pt x="258979" y="396382"/>
                  <a:pt x="258979" y="396382"/>
                  <a:pt x="258979" y="396382"/>
                </a:cubicBezTo>
                <a:cubicBezTo>
                  <a:pt x="258979" y="362570"/>
                  <a:pt x="258979" y="362570"/>
                  <a:pt x="258979" y="362570"/>
                </a:cubicBezTo>
                <a:cubicBezTo>
                  <a:pt x="258979" y="343786"/>
                  <a:pt x="274008" y="328758"/>
                  <a:pt x="292793" y="328758"/>
                </a:cubicBezTo>
                <a:close/>
                <a:moveTo>
                  <a:pt x="407389" y="0"/>
                </a:moveTo>
                <a:cubicBezTo>
                  <a:pt x="433614" y="0"/>
                  <a:pt x="456093" y="7505"/>
                  <a:pt x="474826" y="18761"/>
                </a:cubicBezTo>
                <a:cubicBezTo>
                  <a:pt x="471079" y="22514"/>
                  <a:pt x="467333" y="26266"/>
                  <a:pt x="467333" y="30018"/>
                </a:cubicBezTo>
                <a:cubicBezTo>
                  <a:pt x="433614" y="60037"/>
                  <a:pt x="418628" y="101312"/>
                  <a:pt x="433614" y="116321"/>
                </a:cubicBezTo>
                <a:cubicBezTo>
                  <a:pt x="441107" y="120073"/>
                  <a:pt x="444854" y="120073"/>
                  <a:pt x="452347" y="120073"/>
                </a:cubicBezTo>
                <a:cubicBezTo>
                  <a:pt x="471079" y="120073"/>
                  <a:pt x="497305" y="108816"/>
                  <a:pt x="519784" y="82550"/>
                </a:cubicBezTo>
                <a:cubicBezTo>
                  <a:pt x="523531" y="82550"/>
                  <a:pt x="527277" y="75046"/>
                  <a:pt x="531024" y="71293"/>
                </a:cubicBezTo>
                <a:cubicBezTo>
                  <a:pt x="542263" y="93807"/>
                  <a:pt x="549756" y="120073"/>
                  <a:pt x="549756" y="142587"/>
                </a:cubicBezTo>
                <a:cubicBezTo>
                  <a:pt x="549756" y="168853"/>
                  <a:pt x="542263" y="195119"/>
                  <a:pt x="531024" y="213880"/>
                </a:cubicBezTo>
                <a:cubicBezTo>
                  <a:pt x="527277" y="210128"/>
                  <a:pt x="523531" y="206376"/>
                  <a:pt x="519784" y="202623"/>
                </a:cubicBezTo>
                <a:cubicBezTo>
                  <a:pt x="497305" y="180110"/>
                  <a:pt x="471079" y="165101"/>
                  <a:pt x="452347" y="165101"/>
                </a:cubicBezTo>
                <a:cubicBezTo>
                  <a:pt x="444854" y="165101"/>
                  <a:pt x="437361" y="165101"/>
                  <a:pt x="433614" y="172605"/>
                </a:cubicBezTo>
                <a:cubicBezTo>
                  <a:pt x="418628" y="187614"/>
                  <a:pt x="433614" y="225137"/>
                  <a:pt x="463586" y="258908"/>
                </a:cubicBezTo>
                <a:cubicBezTo>
                  <a:pt x="467333" y="262660"/>
                  <a:pt x="474826" y="266412"/>
                  <a:pt x="478573" y="270164"/>
                </a:cubicBezTo>
                <a:cubicBezTo>
                  <a:pt x="456093" y="281421"/>
                  <a:pt x="433614" y="288926"/>
                  <a:pt x="407389" y="288926"/>
                </a:cubicBezTo>
                <a:cubicBezTo>
                  <a:pt x="384910" y="288926"/>
                  <a:pt x="358684" y="281421"/>
                  <a:pt x="339952" y="270164"/>
                </a:cubicBezTo>
                <a:cubicBezTo>
                  <a:pt x="343698" y="266412"/>
                  <a:pt x="347445" y="262660"/>
                  <a:pt x="351191" y="258908"/>
                </a:cubicBezTo>
                <a:cubicBezTo>
                  <a:pt x="384910" y="225137"/>
                  <a:pt x="396149" y="187614"/>
                  <a:pt x="381163" y="172605"/>
                </a:cubicBezTo>
                <a:cubicBezTo>
                  <a:pt x="377417" y="165101"/>
                  <a:pt x="369924" y="165101"/>
                  <a:pt x="362431" y="165101"/>
                </a:cubicBezTo>
                <a:cubicBezTo>
                  <a:pt x="343698" y="165101"/>
                  <a:pt x="317473" y="180110"/>
                  <a:pt x="294994" y="202623"/>
                </a:cubicBezTo>
                <a:cubicBezTo>
                  <a:pt x="291247" y="206376"/>
                  <a:pt x="287501" y="210128"/>
                  <a:pt x="283754" y="213880"/>
                </a:cubicBezTo>
                <a:cubicBezTo>
                  <a:pt x="272515" y="191367"/>
                  <a:pt x="268768" y="168853"/>
                  <a:pt x="268768" y="146339"/>
                </a:cubicBezTo>
                <a:cubicBezTo>
                  <a:pt x="268768" y="120073"/>
                  <a:pt x="276261" y="93807"/>
                  <a:pt x="287501" y="71293"/>
                </a:cubicBezTo>
                <a:cubicBezTo>
                  <a:pt x="291247" y="75046"/>
                  <a:pt x="294994" y="82550"/>
                  <a:pt x="298740" y="86303"/>
                </a:cubicBezTo>
                <a:cubicBezTo>
                  <a:pt x="321219" y="108816"/>
                  <a:pt x="347445" y="123825"/>
                  <a:pt x="366177" y="123825"/>
                </a:cubicBezTo>
                <a:cubicBezTo>
                  <a:pt x="373670" y="123825"/>
                  <a:pt x="381163" y="120073"/>
                  <a:pt x="384910" y="116321"/>
                </a:cubicBezTo>
                <a:cubicBezTo>
                  <a:pt x="399896" y="101312"/>
                  <a:pt x="384910" y="63789"/>
                  <a:pt x="354938" y="30018"/>
                </a:cubicBezTo>
                <a:cubicBezTo>
                  <a:pt x="347445" y="26266"/>
                  <a:pt x="343698" y="22514"/>
                  <a:pt x="339952" y="18761"/>
                </a:cubicBezTo>
                <a:cubicBezTo>
                  <a:pt x="362431" y="7505"/>
                  <a:pt x="384910" y="0"/>
                  <a:pt x="40738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solidFill>
                <a:schemeClr val="tx1"/>
              </a:solidFill>
            </a:endParaRPr>
          </a:p>
        </p:txBody>
      </p:sp>
      <p:sp>
        <p:nvSpPr>
          <p:cNvPr id="64" name="任意多边形 63"/>
          <p:cNvSpPr/>
          <p:nvPr>
            <p:custDataLst>
              <p:tags r:id="rId3"/>
            </p:custDataLst>
          </p:nvPr>
        </p:nvSpPr>
        <p:spPr bwMode="auto">
          <a:xfrm>
            <a:off x="6962663" y="1698727"/>
            <a:ext cx="844524" cy="2154788"/>
          </a:xfrm>
          <a:custGeom>
            <a:avLst/>
            <a:gdLst>
              <a:gd name="connsiteX0" fmla="*/ 41670 w 844524"/>
              <a:gd name="connsiteY0" fmla="*/ 2080175 h 2154788"/>
              <a:gd name="connsiteX1" fmla="*/ 802851 w 844524"/>
              <a:gd name="connsiteY1" fmla="*/ 2080175 h 2154788"/>
              <a:gd name="connsiteX2" fmla="*/ 829099 w 844524"/>
              <a:gd name="connsiteY2" fmla="*/ 2110020 h 2154788"/>
              <a:gd name="connsiteX3" fmla="*/ 836598 w 844524"/>
              <a:gd name="connsiteY3" fmla="*/ 2154788 h 2154788"/>
              <a:gd name="connsiteX4" fmla="*/ 7923 w 844524"/>
              <a:gd name="connsiteY4" fmla="*/ 2154788 h 2154788"/>
              <a:gd name="connsiteX5" fmla="*/ 15422 w 844524"/>
              <a:gd name="connsiteY5" fmla="*/ 2110020 h 2154788"/>
              <a:gd name="connsiteX6" fmla="*/ 41670 w 844524"/>
              <a:gd name="connsiteY6" fmla="*/ 2080175 h 2154788"/>
              <a:gd name="connsiteX7" fmla="*/ 86773 w 844524"/>
              <a:gd name="connsiteY7" fmla="*/ 1716635 h 2154788"/>
              <a:gd name="connsiteX8" fmla="*/ 765244 w 844524"/>
              <a:gd name="connsiteY8" fmla="*/ 1716635 h 2154788"/>
              <a:gd name="connsiteX9" fmla="*/ 843962 w 844524"/>
              <a:gd name="connsiteY9" fmla="*/ 1911595 h 2154788"/>
              <a:gd name="connsiteX10" fmla="*/ 798980 w 844524"/>
              <a:gd name="connsiteY10" fmla="*/ 2069062 h 2154788"/>
              <a:gd name="connsiteX11" fmla="*/ 49288 w 844524"/>
              <a:gd name="connsiteY11" fmla="*/ 2069062 h 2154788"/>
              <a:gd name="connsiteX12" fmla="*/ 558 w 844524"/>
              <a:gd name="connsiteY12" fmla="*/ 1896598 h 2154788"/>
              <a:gd name="connsiteX13" fmla="*/ 75528 w 844524"/>
              <a:gd name="connsiteY13" fmla="*/ 1735381 h 2154788"/>
              <a:gd name="connsiteX14" fmla="*/ 86773 w 844524"/>
              <a:gd name="connsiteY14" fmla="*/ 1716635 h 2154788"/>
              <a:gd name="connsiteX15" fmla="*/ 93871 w 844524"/>
              <a:gd name="connsiteY15" fmla="*/ 1638703 h 2154788"/>
              <a:gd name="connsiteX16" fmla="*/ 750649 w 844524"/>
              <a:gd name="connsiteY16" fmla="*/ 1638703 h 2154788"/>
              <a:gd name="connsiteX17" fmla="*/ 784426 w 844524"/>
              <a:gd name="connsiteY17" fmla="*/ 1664850 h 2154788"/>
              <a:gd name="connsiteX18" fmla="*/ 780673 w 844524"/>
              <a:gd name="connsiteY18" fmla="*/ 1687262 h 2154788"/>
              <a:gd name="connsiteX19" fmla="*/ 761908 w 844524"/>
              <a:gd name="connsiteY19" fmla="*/ 1702203 h 2154788"/>
              <a:gd name="connsiteX20" fmla="*/ 668083 w 844524"/>
              <a:gd name="connsiteY20" fmla="*/ 1702203 h 2154788"/>
              <a:gd name="connsiteX21" fmla="*/ 78859 w 844524"/>
              <a:gd name="connsiteY21" fmla="*/ 1702203 h 2154788"/>
              <a:gd name="connsiteX22" fmla="*/ 63847 w 844524"/>
              <a:gd name="connsiteY22" fmla="*/ 1687262 h 2154788"/>
              <a:gd name="connsiteX23" fmla="*/ 56341 w 844524"/>
              <a:gd name="connsiteY23" fmla="*/ 1664850 h 2154788"/>
              <a:gd name="connsiteX24" fmla="*/ 93871 w 844524"/>
              <a:gd name="connsiteY24" fmla="*/ 1638703 h 2154788"/>
              <a:gd name="connsiteX25" fmla="*/ 286871 w 844524"/>
              <a:gd name="connsiteY25" fmla="*/ 995367 h 2154788"/>
              <a:gd name="connsiteX26" fmla="*/ 553892 w 844524"/>
              <a:gd name="connsiteY26" fmla="*/ 995367 h 2154788"/>
              <a:gd name="connsiteX27" fmla="*/ 730652 w 844524"/>
              <a:gd name="connsiteY27" fmla="*/ 1615913 h 2154788"/>
              <a:gd name="connsiteX28" fmla="*/ 738174 w 844524"/>
              <a:gd name="connsiteY28" fmla="*/ 1627195 h 2154788"/>
              <a:gd name="connsiteX29" fmla="*/ 106349 w 844524"/>
              <a:gd name="connsiteY29" fmla="*/ 1627195 h 2154788"/>
              <a:gd name="connsiteX30" fmla="*/ 113871 w 844524"/>
              <a:gd name="connsiteY30" fmla="*/ 1608391 h 2154788"/>
              <a:gd name="connsiteX31" fmla="*/ 286871 w 844524"/>
              <a:gd name="connsiteY31" fmla="*/ 995367 h 2154788"/>
              <a:gd name="connsiteX32" fmla="*/ 330296 w 844524"/>
              <a:gd name="connsiteY32" fmla="*/ 285752 h 2154788"/>
              <a:gd name="connsiteX33" fmla="*/ 424138 w 844524"/>
              <a:gd name="connsiteY33" fmla="*/ 327096 h 2154788"/>
              <a:gd name="connsiteX34" fmla="*/ 510473 w 844524"/>
              <a:gd name="connsiteY34" fmla="*/ 289511 h 2154788"/>
              <a:gd name="connsiteX35" fmla="*/ 514227 w 844524"/>
              <a:gd name="connsiteY35" fmla="*/ 285752 h 2154788"/>
              <a:gd name="connsiteX36" fmla="*/ 517980 w 844524"/>
              <a:gd name="connsiteY36" fmla="*/ 285752 h 2154788"/>
              <a:gd name="connsiteX37" fmla="*/ 525488 w 844524"/>
              <a:gd name="connsiteY37" fmla="*/ 293269 h 2154788"/>
              <a:gd name="connsiteX38" fmla="*/ 611823 w 844524"/>
              <a:gd name="connsiteY38" fmla="*/ 323337 h 2154788"/>
              <a:gd name="connsiteX39" fmla="*/ 671882 w 844524"/>
              <a:gd name="connsiteY39" fmla="*/ 300786 h 2154788"/>
              <a:gd name="connsiteX40" fmla="*/ 690650 w 844524"/>
              <a:gd name="connsiteY40" fmla="*/ 293269 h 2154788"/>
              <a:gd name="connsiteX41" fmla="*/ 705665 w 844524"/>
              <a:gd name="connsiteY41" fmla="*/ 293269 h 2154788"/>
              <a:gd name="connsiteX42" fmla="*/ 765724 w 844524"/>
              <a:gd name="connsiteY42" fmla="*/ 323337 h 2154788"/>
              <a:gd name="connsiteX43" fmla="*/ 739448 w 844524"/>
              <a:gd name="connsiteY43" fmla="*/ 424818 h 2154788"/>
              <a:gd name="connsiteX44" fmla="*/ 574286 w 844524"/>
              <a:gd name="connsiteY44" fmla="*/ 849532 h 2154788"/>
              <a:gd name="connsiteX45" fmla="*/ 574286 w 844524"/>
              <a:gd name="connsiteY45" fmla="*/ 853290 h 2154788"/>
              <a:gd name="connsiteX46" fmla="*/ 578040 w 844524"/>
              <a:gd name="connsiteY46" fmla="*/ 853290 h 2154788"/>
              <a:gd name="connsiteX47" fmla="*/ 645606 w 844524"/>
              <a:gd name="connsiteY47" fmla="*/ 853290 h 2154788"/>
              <a:gd name="connsiteX48" fmla="*/ 698158 w 844524"/>
              <a:gd name="connsiteY48" fmla="*/ 920944 h 2154788"/>
              <a:gd name="connsiteX49" fmla="*/ 656867 w 844524"/>
              <a:gd name="connsiteY49" fmla="*/ 981080 h 2154788"/>
              <a:gd name="connsiteX50" fmla="*/ 574286 w 844524"/>
              <a:gd name="connsiteY50" fmla="*/ 981080 h 2154788"/>
              <a:gd name="connsiteX51" fmla="*/ 251468 w 844524"/>
              <a:gd name="connsiteY51" fmla="*/ 981080 h 2154788"/>
              <a:gd name="connsiteX52" fmla="*/ 180148 w 844524"/>
              <a:gd name="connsiteY52" fmla="*/ 981080 h 2154788"/>
              <a:gd name="connsiteX53" fmla="*/ 135104 w 844524"/>
              <a:gd name="connsiteY53" fmla="*/ 917185 h 2154788"/>
              <a:gd name="connsiteX54" fmla="*/ 187655 w 844524"/>
              <a:gd name="connsiteY54" fmla="*/ 853290 h 2154788"/>
              <a:gd name="connsiteX55" fmla="*/ 270237 w 844524"/>
              <a:gd name="connsiteY55" fmla="*/ 853290 h 2154788"/>
              <a:gd name="connsiteX56" fmla="*/ 105074 w 844524"/>
              <a:gd name="connsiteY56" fmla="*/ 424818 h 2154788"/>
              <a:gd name="connsiteX57" fmla="*/ 78798 w 844524"/>
              <a:gd name="connsiteY57" fmla="*/ 323337 h 2154788"/>
              <a:gd name="connsiteX58" fmla="*/ 135104 w 844524"/>
              <a:gd name="connsiteY58" fmla="*/ 293269 h 2154788"/>
              <a:gd name="connsiteX59" fmla="*/ 153872 w 844524"/>
              <a:gd name="connsiteY59" fmla="*/ 293269 h 2154788"/>
              <a:gd name="connsiteX60" fmla="*/ 168887 w 844524"/>
              <a:gd name="connsiteY60" fmla="*/ 300786 h 2154788"/>
              <a:gd name="connsiteX61" fmla="*/ 232700 w 844524"/>
              <a:gd name="connsiteY61" fmla="*/ 323337 h 2154788"/>
              <a:gd name="connsiteX62" fmla="*/ 330296 w 844524"/>
              <a:gd name="connsiteY62" fmla="*/ 285752 h 2154788"/>
              <a:gd name="connsiteX63" fmla="*/ 422262 w 844524"/>
              <a:gd name="connsiteY63" fmla="*/ 0 h 2154788"/>
              <a:gd name="connsiteX64" fmla="*/ 557200 w 844524"/>
              <a:gd name="connsiteY64" fmla="*/ 134938 h 2154788"/>
              <a:gd name="connsiteX65" fmla="*/ 422262 w 844524"/>
              <a:gd name="connsiteY65" fmla="*/ 269876 h 2154788"/>
              <a:gd name="connsiteX66" fmla="*/ 287324 w 844524"/>
              <a:gd name="connsiteY66" fmla="*/ 134938 h 2154788"/>
              <a:gd name="connsiteX67" fmla="*/ 422262 w 844524"/>
              <a:gd name="connsiteY67" fmla="*/ 0 h 2154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844524" h="2154788">
                <a:moveTo>
                  <a:pt x="41670" y="2080175"/>
                </a:moveTo>
                <a:cubicBezTo>
                  <a:pt x="802851" y="2080175"/>
                  <a:pt x="802851" y="2080175"/>
                  <a:pt x="802851" y="2080175"/>
                </a:cubicBezTo>
                <a:cubicBezTo>
                  <a:pt x="802851" y="2080175"/>
                  <a:pt x="821600" y="2095098"/>
                  <a:pt x="829099" y="2110020"/>
                </a:cubicBezTo>
                <a:cubicBezTo>
                  <a:pt x="832849" y="2124943"/>
                  <a:pt x="836598" y="2151057"/>
                  <a:pt x="836598" y="2154788"/>
                </a:cubicBezTo>
                <a:lnTo>
                  <a:pt x="7923" y="2154788"/>
                </a:lnTo>
                <a:cubicBezTo>
                  <a:pt x="7923" y="2151057"/>
                  <a:pt x="7923" y="2124943"/>
                  <a:pt x="15422" y="2110020"/>
                </a:cubicBezTo>
                <a:cubicBezTo>
                  <a:pt x="22921" y="2095098"/>
                  <a:pt x="41670" y="2080175"/>
                  <a:pt x="41670" y="2080175"/>
                </a:cubicBezTo>
                <a:close/>
                <a:moveTo>
                  <a:pt x="86773" y="1716635"/>
                </a:moveTo>
                <a:cubicBezTo>
                  <a:pt x="765244" y="1716635"/>
                  <a:pt x="765244" y="1716635"/>
                  <a:pt x="765244" y="1716635"/>
                </a:cubicBezTo>
                <a:cubicBezTo>
                  <a:pt x="795232" y="1757877"/>
                  <a:pt x="840213" y="1836610"/>
                  <a:pt x="843962" y="1911595"/>
                </a:cubicBezTo>
                <a:cubicBezTo>
                  <a:pt x="847710" y="1971582"/>
                  <a:pt x="832716" y="2020322"/>
                  <a:pt x="798980" y="2069062"/>
                </a:cubicBezTo>
                <a:lnTo>
                  <a:pt x="49288" y="2069062"/>
                </a:lnTo>
                <a:cubicBezTo>
                  <a:pt x="11804" y="2024071"/>
                  <a:pt x="-3190" y="1960335"/>
                  <a:pt x="558" y="1896598"/>
                </a:cubicBezTo>
                <a:cubicBezTo>
                  <a:pt x="4307" y="1840360"/>
                  <a:pt x="41791" y="1780372"/>
                  <a:pt x="75528" y="1735381"/>
                </a:cubicBezTo>
                <a:cubicBezTo>
                  <a:pt x="79276" y="1727883"/>
                  <a:pt x="83025" y="1720384"/>
                  <a:pt x="86773" y="1716635"/>
                </a:cubicBezTo>
                <a:close/>
                <a:moveTo>
                  <a:pt x="93871" y="1638703"/>
                </a:moveTo>
                <a:cubicBezTo>
                  <a:pt x="750649" y="1638703"/>
                  <a:pt x="750649" y="1638703"/>
                  <a:pt x="750649" y="1638703"/>
                </a:cubicBezTo>
                <a:cubicBezTo>
                  <a:pt x="758155" y="1638703"/>
                  <a:pt x="780673" y="1642438"/>
                  <a:pt x="784426" y="1664850"/>
                </a:cubicBezTo>
                <a:cubicBezTo>
                  <a:pt x="788179" y="1676056"/>
                  <a:pt x="784426" y="1683527"/>
                  <a:pt x="780673" y="1687262"/>
                </a:cubicBezTo>
                <a:cubicBezTo>
                  <a:pt x="776920" y="1694733"/>
                  <a:pt x="769414" y="1702203"/>
                  <a:pt x="761908" y="1702203"/>
                </a:cubicBezTo>
                <a:cubicBezTo>
                  <a:pt x="761908" y="1702203"/>
                  <a:pt x="720625" y="1702203"/>
                  <a:pt x="668083" y="1702203"/>
                </a:cubicBezTo>
                <a:cubicBezTo>
                  <a:pt x="668083" y="1702203"/>
                  <a:pt x="82612" y="1702203"/>
                  <a:pt x="78859" y="1702203"/>
                </a:cubicBezTo>
                <a:cubicBezTo>
                  <a:pt x="75106" y="1702203"/>
                  <a:pt x="67600" y="1694733"/>
                  <a:pt x="63847" y="1687262"/>
                </a:cubicBezTo>
                <a:cubicBezTo>
                  <a:pt x="60094" y="1683527"/>
                  <a:pt x="56341" y="1676056"/>
                  <a:pt x="56341" y="1664850"/>
                </a:cubicBezTo>
                <a:cubicBezTo>
                  <a:pt x="63847" y="1642438"/>
                  <a:pt x="86365" y="1638703"/>
                  <a:pt x="93871" y="1638703"/>
                </a:cubicBezTo>
                <a:close/>
                <a:moveTo>
                  <a:pt x="286871" y="995367"/>
                </a:moveTo>
                <a:cubicBezTo>
                  <a:pt x="553892" y="995367"/>
                  <a:pt x="553892" y="995367"/>
                  <a:pt x="553892" y="995367"/>
                </a:cubicBezTo>
                <a:cubicBezTo>
                  <a:pt x="576457" y="1330086"/>
                  <a:pt x="651674" y="1469238"/>
                  <a:pt x="730652" y="1615913"/>
                </a:cubicBezTo>
                <a:cubicBezTo>
                  <a:pt x="738174" y="1627195"/>
                  <a:pt x="738174" y="1627195"/>
                  <a:pt x="738174" y="1627195"/>
                </a:cubicBezTo>
                <a:lnTo>
                  <a:pt x="106349" y="1627195"/>
                </a:lnTo>
                <a:cubicBezTo>
                  <a:pt x="113871" y="1608391"/>
                  <a:pt x="113871" y="1608391"/>
                  <a:pt x="113871" y="1608391"/>
                </a:cubicBezTo>
                <a:cubicBezTo>
                  <a:pt x="196610" y="1457955"/>
                  <a:pt x="268066" y="1330086"/>
                  <a:pt x="286871" y="995367"/>
                </a:cubicBezTo>
                <a:close/>
                <a:moveTo>
                  <a:pt x="330296" y="285752"/>
                </a:moveTo>
                <a:cubicBezTo>
                  <a:pt x="356572" y="304545"/>
                  <a:pt x="386601" y="327096"/>
                  <a:pt x="424138" y="327096"/>
                </a:cubicBezTo>
                <a:cubicBezTo>
                  <a:pt x="457921" y="327096"/>
                  <a:pt x="487951" y="308303"/>
                  <a:pt x="510473" y="289511"/>
                </a:cubicBezTo>
                <a:cubicBezTo>
                  <a:pt x="514227" y="289511"/>
                  <a:pt x="514227" y="289511"/>
                  <a:pt x="514227" y="285752"/>
                </a:cubicBezTo>
                <a:cubicBezTo>
                  <a:pt x="517980" y="285752"/>
                  <a:pt x="517980" y="285752"/>
                  <a:pt x="517980" y="285752"/>
                </a:cubicBezTo>
                <a:cubicBezTo>
                  <a:pt x="517980" y="289511"/>
                  <a:pt x="521734" y="289511"/>
                  <a:pt x="525488" y="293269"/>
                </a:cubicBezTo>
                <a:cubicBezTo>
                  <a:pt x="555517" y="312062"/>
                  <a:pt x="585547" y="323337"/>
                  <a:pt x="611823" y="323337"/>
                </a:cubicBezTo>
                <a:cubicBezTo>
                  <a:pt x="634345" y="323337"/>
                  <a:pt x="656867" y="312062"/>
                  <a:pt x="671882" y="300786"/>
                </a:cubicBezTo>
                <a:cubicBezTo>
                  <a:pt x="679389" y="297028"/>
                  <a:pt x="686897" y="293269"/>
                  <a:pt x="690650" y="293269"/>
                </a:cubicBezTo>
                <a:cubicBezTo>
                  <a:pt x="694404" y="293269"/>
                  <a:pt x="701911" y="293269"/>
                  <a:pt x="705665" y="293269"/>
                </a:cubicBezTo>
                <a:cubicBezTo>
                  <a:pt x="720680" y="293269"/>
                  <a:pt x="746956" y="297028"/>
                  <a:pt x="765724" y="323337"/>
                </a:cubicBezTo>
                <a:cubicBezTo>
                  <a:pt x="803261" y="375957"/>
                  <a:pt x="750709" y="417301"/>
                  <a:pt x="739448" y="424818"/>
                </a:cubicBezTo>
                <a:cubicBezTo>
                  <a:pt x="664375" y="473679"/>
                  <a:pt x="563025" y="646571"/>
                  <a:pt x="574286" y="849532"/>
                </a:cubicBezTo>
                <a:cubicBezTo>
                  <a:pt x="574286" y="853290"/>
                  <a:pt x="574286" y="853290"/>
                  <a:pt x="574286" y="853290"/>
                </a:cubicBezTo>
                <a:cubicBezTo>
                  <a:pt x="578040" y="853290"/>
                  <a:pt x="578040" y="853290"/>
                  <a:pt x="578040" y="853290"/>
                </a:cubicBezTo>
                <a:cubicBezTo>
                  <a:pt x="645606" y="853290"/>
                  <a:pt x="645606" y="853290"/>
                  <a:pt x="645606" y="853290"/>
                </a:cubicBezTo>
                <a:cubicBezTo>
                  <a:pt x="653113" y="853290"/>
                  <a:pt x="694404" y="875841"/>
                  <a:pt x="698158" y="920944"/>
                </a:cubicBezTo>
                <a:cubicBezTo>
                  <a:pt x="701911" y="958529"/>
                  <a:pt x="660621" y="981080"/>
                  <a:pt x="656867" y="981080"/>
                </a:cubicBezTo>
                <a:cubicBezTo>
                  <a:pt x="653113" y="981080"/>
                  <a:pt x="626838" y="981080"/>
                  <a:pt x="574286" y="981080"/>
                </a:cubicBezTo>
                <a:lnTo>
                  <a:pt x="251468" y="981080"/>
                </a:lnTo>
                <a:cubicBezTo>
                  <a:pt x="210177" y="981080"/>
                  <a:pt x="180148" y="981080"/>
                  <a:pt x="180148" y="981080"/>
                </a:cubicBezTo>
                <a:cubicBezTo>
                  <a:pt x="172641" y="981080"/>
                  <a:pt x="131350" y="958529"/>
                  <a:pt x="135104" y="917185"/>
                </a:cubicBezTo>
                <a:cubicBezTo>
                  <a:pt x="138857" y="868324"/>
                  <a:pt x="183902" y="853290"/>
                  <a:pt x="187655" y="853290"/>
                </a:cubicBezTo>
                <a:cubicBezTo>
                  <a:pt x="270237" y="853290"/>
                  <a:pt x="270237" y="853290"/>
                  <a:pt x="270237" y="853290"/>
                </a:cubicBezTo>
                <a:cubicBezTo>
                  <a:pt x="281498" y="646571"/>
                  <a:pt x="180148" y="477437"/>
                  <a:pt x="105074" y="424818"/>
                </a:cubicBezTo>
                <a:cubicBezTo>
                  <a:pt x="93813" y="417301"/>
                  <a:pt x="41261" y="375957"/>
                  <a:pt x="78798" y="323337"/>
                </a:cubicBezTo>
                <a:cubicBezTo>
                  <a:pt x="97567" y="297028"/>
                  <a:pt x="123843" y="293269"/>
                  <a:pt x="135104" y="293269"/>
                </a:cubicBezTo>
                <a:cubicBezTo>
                  <a:pt x="142611" y="293269"/>
                  <a:pt x="146365" y="293269"/>
                  <a:pt x="153872" y="293269"/>
                </a:cubicBezTo>
                <a:cubicBezTo>
                  <a:pt x="157626" y="293269"/>
                  <a:pt x="165133" y="297028"/>
                  <a:pt x="168887" y="300786"/>
                </a:cubicBezTo>
                <a:cubicBezTo>
                  <a:pt x="187655" y="312062"/>
                  <a:pt x="210177" y="323337"/>
                  <a:pt x="232700" y="323337"/>
                </a:cubicBezTo>
                <a:cubicBezTo>
                  <a:pt x="270237" y="323337"/>
                  <a:pt x="304020" y="304545"/>
                  <a:pt x="330296" y="285752"/>
                </a:cubicBezTo>
                <a:close/>
                <a:moveTo>
                  <a:pt x="422262" y="0"/>
                </a:moveTo>
                <a:cubicBezTo>
                  <a:pt x="496786" y="0"/>
                  <a:pt x="557200" y="60414"/>
                  <a:pt x="557200" y="134938"/>
                </a:cubicBezTo>
                <a:cubicBezTo>
                  <a:pt x="557200" y="209462"/>
                  <a:pt x="496786" y="269876"/>
                  <a:pt x="422262" y="269876"/>
                </a:cubicBezTo>
                <a:cubicBezTo>
                  <a:pt x="347738" y="269876"/>
                  <a:pt x="287324" y="209462"/>
                  <a:pt x="287324" y="134938"/>
                </a:cubicBezTo>
                <a:cubicBezTo>
                  <a:pt x="287324" y="60414"/>
                  <a:pt x="347738" y="0"/>
                  <a:pt x="4222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solidFill>
                <a:schemeClr val="tx1"/>
              </a:solidFill>
            </a:endParaRPr>
          </a:p>
        </p:txBody>
      </p:sp>
      <p:sp>
        <p:nvSpPr>
          <p:cNvPr id="65" name="任意多边形 64"/>
          <p:cNvSpPr/>
          <p:nvPr>
            <p:custDataLst>
              <p:tags r:id="rId4"/>
            </p:custDataLst>
          </p:nvPr>
        </p:nvSpPr>
        <p:spPr bwMode="auto">
          <a:xfrm>
            <a:off x="9594565" y="1912647"/>
            <a:ext cx="736424" cy="1940868"/>
          </a:xfrm>
          <a:custGeom>
            <a:avLst/>
            <a:gdLst>
              <a:gd name="connsiteX0" fmla="*/ 43404 w 736424"/>
              <a:gd name="connsiteY0" fmla="*/ 1855143 h 1940868"/>
              <a:gd name="connsiteX1" fmla="*/ 686495 w 736424"/>
              <a:gd name="connsiteY1" fmla="*/ 1855143 h 1940868"/>
              <a:gd name="connsiteX2" fmla="*/ 709060 w 736424"/>
              <a:gd name="connsiteY2" fmla="*/ 1892415 h 1940868"/>
              <a:gd name="connsiteX3" fmla="*/ 716581 w 736424"/>
              <a:gd name="connsiteY3" fmla="*/ 1940868 h 1940868"/>
              <a:gd name="connsiteX4" fmla="*/ 13318 w 736424"/>
              <a:gd name="connsiteY4" fmla="*/ 1940868 h 1940868"/>
              <a:gd name="connsiteX5" fmla="*/ 20839 w 736424"/>
              <a:gd name="connsiteY5" fmla="*/ 1888688 h 1940868"/>
              <a:gd name="connsiteX6" fmla="*/ 43404 w 736424"/>
              <a:gd name="connsiteY6" fmla="*/ 1855143 h 1940868"/>
              <a:gd name="connsiteX7" fmla="*/ 79777 w 736424"/>
              <a:gd name="connsiteY7" fmla="*/ 1442610 h 1940868"/>
              <a:gd name="connsiteX8" fmla="*/ 657626 w 736424"/>
              <a:gd name="connsiteY8" fmla="*/ 1442610 h 1940868"/>
              <a:gd name="connsiteX9" fmla="*/ 668883 w 736424"/>
              <a:gd name="connsiteY9" fmla="*/ 1465165 h 1940868"/>
              <a:gd name="connsiteX10" fmla="*/ 736424 w 736424"/>
              <a:gd name="connsiteY10" fmla="*/ 1656879 h 1940868"/>
              <a:gd name="connsiteX11" fmla="*/ 683892 w 736424"/>
              <a:gd name="connsiteY11" fmla="*/ 1841074 h 1940868"/>
              <a:gd name="connsiteX12" fmla="*/ 49758 w 736424"/>
              <a:gd name="connsiteY12" fmla="*/ 1841074 h 1940868"/>
              <a:gd name="connsiteX13" fmla="*/ 978 w 736424"/>
              <a:gd name="connsiteY13" fmla="*/ 1649360 h 1940868"/>
              <a:gd name="connsiteX14" fmla="*/ 61015 w 736424"/>
              <a:gd name="connsiteY14" fmla="*/ 1483960 h 1940868"/>
              <a:gd name="connsiteX15" fmla="*/ 79777 w 736424"/>
              <a:gd name="connsiteY15" fmla="*/ 1442610 h 1940868"/>
              <a:gd name="connsiteX16" fmla="*/ 86646 w 736424"/>
              <a:gd name="connsiteY16" fmla="*/ 1354681 h 1940868"/>
              <a:gd name="connsiteX17" fmla="*/ 643254 w 736424"/>
              <a:gd name="connsiteY17" fmla="*/ 1354681 h 1940868"/>
              <a:gd name="connsiteX18" fmla="*/ 677101 w 736424"/>
              <a:gd name="connsiteY18" fmla="*/ 1388257 h 1940868"/>
              <a:gd name="connsiteX19" fmla="*/ 669580 w 736424"/>
              <a:gd name="connsiteY19" fmla="*/ 1414372 h 1940868"/>
              <a:gd name="connsiteX20" fmla="*/ 654536 w 736424"/>
              <a:gd name="connsiteY20" fmla="*/ 1429294 h 1940868"/>
              <a:gd name="connsiteX21" fmla="*/ 568036 w 736424"/>
              <a:gd name="connsiteY21" fmla="*/ 1429294 h 1940868"/>
              <a:gd name="connsiteX22" fmla="*/ 75363 w 736424"/>
              <a:gd name="connsiteY22" fmla="*/ 1429294 h 1940868"/>
              <a:gd name="connsiteX23" fmla="*/ 60320 w 736424"/>
              <a:gd name="connsiteY23" fmla="*/ 1418102 h 1940868"/>
              <a:gd name="connsiteX24" fmla="*/ 52798 w 736424"/>
              <a:gd name="connsiteY24" fmla="*/ 1391988 h 1940868"/>
              <a:gd name="connsiteX25" fmla="*/ 86646 w 736424"/>
              <a:gd name="connsiteY25" fmla="*/ 1354681 h 1940868"/>
              <a:gd name="connsiteX26" fmla="*/ 218563 w 736424"/>
              <a:gd name="connsiteY26" fmla="*/ 700812 h 1940868"/>
              <a:gd name="connsiteX27" fmla="*/ 500076 w 736424"/>
              <a:gd name="connsiteY27" fmla="*/ 700812 h 1940868"/>
              <a:gd name="connsiteX28" fmla="*/ 500076 w 736424"/>
              <a:gd name="connsiteY28" fmla="*/ 828553 h 1940868"/>
              <a:gd name="connsiteX29" fmla="*/ 545118 w 736424"/>
              <a:gd name="connsiteY29" fmla="*/ 828553 h 1940868"/>
              <a:gd name="connsiteX30" fmla="*/ 582653 w 736424"/>
              <a:gd name="connsiteY30" fmla="*/ 881153 h 1940868"/>
              <a:gd name="connsiteX31" fmla="*/ 552625 w 736424"/>
              <a:gd name="connsiteY31" fmla="*/ 926238 h 1940868"/>
              <a:gd name="connsiteX32" fmla="*/ 488815 w 736424"/>
              <a:gd name="connsiteY32" fmla="*/ 926238 h 1940868"/>
              <a:gd name="connsiteX33" fmla="*/ 485218 w 736424"/>
              <a:gd name="connsiteY33" fmla="*/ 926238 h 1940868"/>
              <a:gd name="connsiteX34" fmla="*/ 490106 w 736424"/>
              <a:gd name="connsiteY34" fmla="*/ 978305 h 1940868"/>
              <a:gd name="connsiteX35" fmla="*/ 627681 w 736424"/>
              <a:gd name="connsiteY35" fmla="*/ 1349958 h 1940868"/>
              <a:gd name="connsiteX36" fmla="*/ 102218 w 736424"/>
              <a:gd name="connsiteY36" fmla="*/ 1349958 h 1940868"/>
              <a:gd name="connsiteX37" fmla="*/ 224142 w 736424"/>
              <a:gd name="connsiteY37" fmla="*/ 1031752 h 1940868"/>
              <a:gd name="connsiteX38" fmla="*/ 240817 w 736424"/>
              <a:gd name="connsiteY38" fmla="*/ 926238 h 1940868"/>
              <a:gd name="connsiteX39" fmla="*/ 177275 w 736424"/>
              <a:gd name="connsiteY39" fmla="*/ 926238 h 1940868"/>
              <a:gd name="connsiteX40" fmla="*/ 143493 w 736424"/>
              <a:gd name="connsiteY40" fmla="*/ 877396 h 1940868"/>
              <a:gd name="connsiteX41" fmla="*/ 184782 w 736424"/>
              <a:gd name="connsiteY41" fmla="*/ 828553 h 1940868"/>
              <a:gd name="connsiteX42" fmla="*/ 218563 w 736424"/>
              <a:gd name="connsiteY42" fmla="*/ 828553 h 1940868"/>
              <a:gd name="connsiteX43" fmla="*/ 218563 w 736424"/>
              <a:gd name="connsiteY43" fmla="*/ 700812 h 1940868"/>
              <a:gd name="connsiteX44" fmla="*/ 354559 w 736424"/>
              <a:gd name="connsiteY44" fmla="*/ 0 h 1940868"/>
              <a:gd name="connsiteX45" fmla="*/ 418368 w 736424"/>
              <a:gd name="connsiteY45" fmla="*/ 60274 h 1940868"/>
              <a:gd name="connsiteX46" fmla="*/ 384587 w 736424"/>
              <a:gd name="connsiteY46" fmla="*/ 120548 h 1940868"/>
              <a:gd name="connsiteX47" fmla="*/ 380833 w 736424"/>
              <a:gd name="connsiteY47" fmla="*/ 120548 h 1940868"/>
              <a:gd name="connsiteX48" fmla="*/ 384587 w 736424"/>
              <a:gd name="connsiteY48" fmla="*/ 124315 h 1940868"/>
              <a:gd name="connsiteX49" fmla="*/ 440889 w 736424"/>
              <a:gd name="connsiteY49" fmla="*/ 207191 h 1940868"/>
              <a:gd name="connsiteX50" fmla="*/ 553494 w 736424"/>
              <a:gd name="connsiteY50" fmla="*/ 395547 h 1940868"/>
              <a:gd name="connsiteX51" fmla="*/ 497192 w 736424"/>
              <a:gd name="connsiteY51" fmla="*/ 621574 h 1940868"/>
              <a:gd name="connsiteX52" fmla="*/ 493438 w 736424"/>
              <a:gd name="connsiteY52" fmla="*/ 625341 h 1940868"/>
              <a:gd name="connsiteX53" fmla="*/ 497192 w 736424"/>
              <a:gd name="connsiteY53" fmla="*/ 625341 h 1940868"/>
              <a:gd name="connsiteX54" fmla="*/ 530973 w 736424"/>
              <a:gd name="connsiteY54" fmla="*/ 663012 h 1940868"/>
              <a:gd name="connsiteX55" fmla="*/ 497192 w 736424"/>
              <a:gd name="connsiteY55" fmla="*/ 696916 h 1940868"/>
              <a:gd name="connsiteX56" fmla="*/ 215679 w 736424"/>
              <a:gd name="connsiteY56" fmla="*/ 696916 h 1940868"/>
              <a:gd name="connsiteX57" fmla="*/ 181898 w 736424"/>
              <a:gd name="connsiteY57" fmla="*/ 663012 h 1940868"/>
              <a:gd name="connsiteX58" fmla="*/ 215679 w 736424"/>
              <a:gd name="connsiteY58" fmla="*/ 625341 h 1940868"/>
              <a:gd name="connsiteX59" fmla="*/ 219433 w 736424"/>
              <a:gd name="connsiteY59" fmla="*/ 625341 h 1940868"/>
              <a:gd name="connsiteX60" fmla="*/ 215679 w 736424"/>
              <a:gd name="connsiteY60" fmla="*/ 621574 h 1940868"/>
              <a:gd name="connsiteX61" fmla="*/ 155623 w 736424"/>
              <a:gd name="connsiteY61" fmla="*/ 395547 h 1940868"/>
              <a:gd name="connsiteX62" fmla="*/ 211926 w 736424"/>
              <a:gd name="connsiteY62" fmla="*/ 301369 h 1940868"/>
              <a:gd name="connsiteX63" fmla="*/ 234447 w 736424"/>
              <a:gd name="connsiteY63" fmla="*/ 267465 h 1940868"/>
              <a:gd name="connsiteX64" fmla="*/ 279489 w 736424"/>
              <a:gd name="connsiteY64" fmla="*/ 365410 h 1940868"/>
              <a:gd name="connsiteX65" fmla="*/ 302010 w 736424"/>
              <a:gd name="connsiteY65" fmla="*/ 388013 h 1940868"/>
              <a:gd name="connsiteX66" fmla="*/ 313270 w 736424"/>
              <a:gd name="connsiteY66" fmla="*/ 380478 h 1940868"/>
              <a:gd name="connsiteX67" fmla="*/ 313270 w 736424"/>
              <a:gd name="connsiteY67" fmla="*/ 361643 h 1940868"/>
              <a:gd name="connsiteX68" fmla="*/ 253214 w 736424"/>
              <a:gd name="connsiteY68" fmla="*/ 233561 h 1940868"/>
              <a:gd name="connsiteX69" fmla="*/ 290749 w 736424"/>
              <a:gd name="connsiteY69" fmla="*/ 177054 h 1940868"/>
              <a:gd name="connsiteX70" fmla="*/ 328284 w 736424"/>
              <a:gd name="connsiteY70" fmla="*/ 124315 h 1940868"/>
              <a:gd name="connsiteX71" fmla="*/ 332038 w 736424"/>
              <a:gd name="connsiteY71" fmla="*/ 120548 h 1940868"/>
              <a:gd name="connsiteX72" fmla="*/ 328284 w 736424"/>
              <a:gd name="connsiteY72" fmla="*/ 120548 h 1940868"/>
              <a:gd name="connsiteX73" fmla="*/ 298256 w 736424"/>
              <a:gd name="connsiteY73" fmla="*/ 60274 h 1940868"/>
              <a:gd name="connsiteX74" fmla="*/ 354559 w 736424"/>
              <a:gd name="connsiteY74" fmla="*/ 0 h 194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736424" h="1940868">
                <a:moveTo>
                  <a:pt x="43404" y="1855143"/>
                </a:moveTo>
                <a:cubicBezTo>
                  <a:pt x="686495" y="1855143"/>
                  <a:pt x="686495" y="1855143"/>
                  <a:pt x="686495" y="1855143"/>
                </a:cubicBezTo>
                <a:cubicBezTo>
                  <a:pt x="690256" y="1858870"/>
                  <a:pt x="705299" y="1873779"/>
                  <a:pt x="709060" y="1892415"/>
                </a:cubicBezTo>
                <a:cubicBezTo>
                  <a:pt x="712820" y="1907324"/>
                  <a:pt x="712820" y="1933414"/>
                  <a:pt x="716581" y="1940868"/>
                </a:cubicBezTo>
                <a:lnTo>
                  <a:pt x="13318" y="1940868"/>
                </a:lnTo>
                <a:cubicBezTo>
                  <a:pt x="13318" y="1933414"/>
                  <a:pt x="13318" y="1903596"/>
                  <a:pt x="20839" y="1888688"/>
                </a:cubicBezTo>
                <a:cubicBezTo>
                  <a:pt x="24600" y="1870052"/>
                  <a:pt x="43404" y="1855143"/>
                  <a:pt x="43404" y="1855143"/>
                </a:cubicBezTo>
                <a:close/>
                <a:moveTo>
                  <a:pt x="79777" y="1442610"/>
                </a:moveTo>
                <a:cubicBezTo>
                  <a:pt x="657626" y="1442610"/>
                  <a:pt x="657626" y="1442610"/>
                  <a:pt x="657626" y="1442610"/>
                </a:cubicBezTo>
                <a:cubicBezTo>
                  <a:pt x="661379" y="1450128"/>
                  <a:pt x="665131" y="1457647"/>
                  <a:pt x="668883" y="1465165"/>
                </a:cubicBezTo>
                <a:cubicBezTo>
                  <a:pt x="698901" y="1521551"/>
                  <a:pt x="732672" y="1589215"/>
                  <a:pt x="736424" y="1656879"/>
                </a:cubicBezTo>
                <a:cubicBezTo>
                  <a:pt x="736424" y="1717024"/>
                  <a:pt x="721415" y="1777170"/>
                  <a:pt x="683892" y="1841074"/>
                </a:cubicBezTo>
                <a:lnTo>
                  <a:pt x="49758" y="1841074"/>
                </a:lnTo>
                <a:cubicBezTo>
                  <a:pt x="30996" y="1814760"/>
                  <a:pt x="-6526" y="1739579"/>
                  <a:pt x="978" y="1649360"/>
                </a:cubicBezTo>
                <a:cubicBezTo>
                  <a:pt x="4731" y="1592974"/>
                  <a:pt x="34749" y="1532828"/>
                  <a:pt x="61015" y="1483960"/>
                </a:cubicBezTo>
                <a:cubicBezTo>
                  <a:pt x="68520" y="1468924"/>
                  <a:pt x="76024" y="1457647"/>
                  <a:pt x="79777" y="1442610"/>
                </a:cubicBezTo>
                <a:close/>
                <a:moveTo>
                  <a:pt x="86646" y="1354681"/>
                </a:moveTo>
                <a:cubicBezTo>
                  <a:pt x="643254" y="1354681"/>
                  <a:pt x="643254" y="1354681"/>
                  <a:pt x="643254" y="1354681"/>
                </a:cubicBezTo>
                <a:cubicBezTo>
                  <a:pt x="647014" y="1354681"/>
                  <a:pt x="673340" y="1362142"/>
                  <a:pt x="677101" y="1388257"/>
                </a:cubicBezTo>
                <a:cubicBezTo>
                  <a:pt x="680862" y="1399449"/>
                  <a:pt x="677101" y="1410641"/>
                  <a:pt x="669580" y="1414372"/>
                </a:cubicBezTo>
                <a:cubicBezTo>
                  <a:pt x="665819" y="1425563"/>
                  <a:pt x="658297" y="1429294"/>
                  <a:pt x="654536" y="1429294"/>
                </a:cubicBezTo>
                <a:cubicBezTo>
                  <a:pt x="650775" y="1429294"/>
                  <a:pt x="616928" y="1429294"/>
                  <a:pt x="568036" y="1429294"/>
                </a:cubicBezTo>
                <a:cubicBezTo>
                  <a:pt x="568036" y="1429294"/>
                  <a:pt x="75363" y="1429294"/>
                  <a:pt x="75363" y="1429294"/>
                </a:cubicBezTo>
                <a:cubicBezTo>
                  <a:pt x="71602" y="1429294"/>
                  <a:pt x="64081" y="1425563"/>
                  <a:pt x="60320" y="1418102"/>
                </a:cubicBezTo>
                <a:cubicBezTo>
                  <a:pt x="52798" y="1410641"/>
                  <a:pt x="49037" y="1403180"/>
                  <a:pt x="52798" y="1391988"/>
                </a:cubicBezTo>
                <a:cubicBezTo>
                  <a:pt x="56559" y="1362142"/>
                  <a:pt x="79124" y="1354681"/>
                  <a:pt x="86646" y="1354681"/>
                </a:cubicBezTo>
                <a:close/>
                <a:moveTo>
                  <a:pt x="218563" y="700812"/>
                </a:moveTo>
                <a:cubicBezTo>
                  <a:pt x="500076" y="700812"/>
                  <a:pt x="500076" y="700812"/>
                  <a:pt x="500076" y="700812"/>
                </a:cubicBezTo>
                <a:cubicBezTo>
                  <a:pt x="500076" y="828553"/>
                  <a:pt x="500076" y="828553"/>
                  <a:pt x="500076" y="828553"/>
                </a:cubicBezTo>
                <a:cubicBezTo>
                  <a:pt x="545118" y="828553"/>
                  <a:pt x="545118" y="828553"/>
                  <a:pt x="545118" y="828553"/>
                </a:cubicBezTo>
                <a:cubicBezTo>
                  <a:pt x="548871" y="828553"/>
                  <a:pt x="578899" y="843582"/>
                  <a:pt x="582653" y="881153"/>
                </a:cubicBezTo>
                <a:cubicBezTo>
                  <a:pt x="586406" y="911209"/>
                  <a:pt x="552625" y="926238"/>
                  <a:pt x="552625" y="926238"/>
                </a:cubicBezTo>
                <a:cubicBezTo>
                  <a:pt x="548871" y="926238"/>
                  <a:pt x="522597" y="926238"/>
                  <a:pt x="488815" y="926238"/>
                </a:cubicBezTo>
                <a:lnTo>
                  <a:pt x="485218" y="926238"/>
                </a:lnTo>
                <a:lnTo>
                  <a:pt x="490106" y="978305"/>
                </a:lnTo>
                <a:cubicBezTo>
                  <a:pt x="509862" y="1106994"/>
                  <a:pt x="581703" y="1254420"/>
                  <a:pt x="627681" y="1349958"/>
                </a:cubicBezTo>
                <a:lnTo>
                  <a:pt x="102218" y="1349958"/>
                </a:lnTo>
                <a:cubicBezTo>
                  <a:pt x="144443" y="1262420"/>
                  <a:pt x="197224" y="1143115"/>
                  <a:pt x="224142" y="1031752"/>
                </a:cubicBezTo>
                <a:lnTo>
                  <a:pt x="240817" y="926238"/>
                </a:lnTo>
                <a:lnTo>
                  <a:pt x="177275" y="926238"/>
                </a:lnTo>
                <a:cubicBezTo>
                  <a:pt x="173521" y="926238"/>
                  <a:pt x="143493" y="907452"/>
                  <a:pt x="143493" y="877396"/>
                </a:cubicBezTo>
                <a:cubicBezTo>
                  <a:pt x="147247" y="839825"/>
                  <a:pt x="184782" y="828553"/>
                  <a:pt x="184782" y="828553"/>
                </a:cubicBezTo>
                <a:cubicBezTo>
                  <a:pt x="218563" y="828553"/>
                  <a:pt x="218563" y="828553"/>
                  <a:pt x="218563" y="828553"/>
                </a:cubicBezTo>
                <a:cubicBezTo>
                  <a:pt x="218563" y="700812"/>
                  <a:pt x="218563" y="700812"/>
                  <a:pt x="218563" y="700812"/>
                </a:cubicBezTo>
                <a:close/>
                <a:moveTo>
                  <a:pt x="354559" y="0"/>
                </a:moveTo>
                <a:cubicBezTo>
                  <a:pt x="392094" y="0"/>
                  <a:pt x="418368" y="26370"/>
                  <a:pt x="418368" y="60274"/>
                </a:cubicBezTo>
                <a:cubicBezTo>
                  <a:pt x="418368" y="86643"/>
                  <a:pt x="403354" y="109246"/>
                  <a:pt x="384587" y="120548"/>
                </a:cubicBezTo>
                <a:cubicBezTo>
                  <a:pt x="380833" y="120548"/>
                  <a:pt x="380833" y="120548"/>
                  <a:pt x="380833" y="120548"/>
                </a:cubicBezTo>
                <a:cubicBezTo>
                  <a:pt x="384587" y="124315"/>
                  <a:pt x="384587" y="124315"/>
                  <a:pt x="384587" y="124315"/>
                </a:cubicBezTo>
                <a:cubicBezTo>
                  <a:pt x="403354" y="154452"/>
                  <a:pt x="422122" y="180821"/>
                  <a:pt x="440889" y="207191"/>
                </a:cubicBezTo>
                <a:cubicBezTo>
                  <a:pt x="489685" y="278766"/>
                  <a:pt x="523466" y="323972"/>
                  <a:pt x="553494" y="395547"/>
                </a:cubicBezTo>
                <a:cubicBezTo>
                  <a:pt x="576015" y="452053"/>
                  <a:pt x="557248" y="565067"/>
                  <a:pt x="497192" y="621574"/>
                </a:cubicBezTo>
                <a:cubicBezTo>
                  <a:pt x="493438" y="625341"/>
                  <a:pt x="493438" y="625341"/>
                  <a:pt x="493438" y="625341"/>
                </a:cubicBezTo>
                <a:cubicBezTo>
                  <a:pt x="497192" y="625341"/>
                  <a:pt x="497192" y="625341"/>
                  <a:pt x="497192" y="625341"/>
                </a:cubicBezTo>
                <a:cubicBezTo>
                  <a:pt x="515959" y="625341"/>
                  <a:pt x="530973" y="640409"/>
                  <a:pt x="530973" y="663012"/>
                </a:cubicBezTo>
                <a:cubicBezTo>
                  <a:pt x="530973" y="681847"/>
                  <a:pt x="515959" y="696916"/>
                  <a:pt x="497192" y="696916"/>
                </a:cubicBezTo>
                <a:lnTo>
                  <a:pt x="215679" y="696916"/>
                </a:lnTo>
                <a:cubicBezTo>
                  <a:pt x="196912" y="696916"/>
                  <a:pt x="181898" y="681847"/>
                  <a:pt x="181898" y="663012"/>
                </a:cubicBezTo>
                <a:cubicBezTo>
                  <a:pt x="181898" y="640409"/>
                  <a:pt x="196912" y="625341"/>
                  <a:pt x="215679" y="625341"/>
                </a:cubicBezTo>
                <a:cubicBezTo>
                  <a:pt x="219433" y="625341"/>
                  <a:pt x="219433" y="625341"/>
                  <a:pt x="219433" y="625341"/>
                </a:cubicBezTo>
                <a:cubicBezTo>
                  <a:pt x="215679" y="621574"/>
                  <a:pt x="215679" y="621574"/>
                  <a:pt x="215679" y="621574"/>
                </a:cubicBezTo>
                <a:cubicBezTo>
                  <a:pt x="151870" y="565067"/>
                  <a:pt x="133102" y="452053"/>
                  <a:pt x="155623" y="395547"/>
                </a:cubicBezTo>
                <a:cubicBezTo>
                  <a:pt x="170637" y="361643"/>
                  <a:pt x="193158" y="331506"/>
                  <a:pt x="211926" y="301369"/>
                </a:cubicBezTo>
                <a:cubicBezTo>
                  <a:pt x="219433" y="290068"/>
                  <a:pt x="226940" y="278766"/>
                  <a:pt x="234447" y="267465"/>
                </a:cubicBezTo>
                <a:cubicBezTo>
                  <a:pt x="279489" y="365410"/>
                  <a:pt x="279489" y="365410"/>
                  <a:pt x="279489" y="365410"/>
                </a:cubicBezTo>
                <a:cubicBezTo>
                  <a:pt x="279489" y="365410"/>
                  <a:pt x="283242" y="388013"/>
                  <a:pt x="302010" y="388013"/>
                </a:cubicBezTo>
                <a:cubicBezTo>
                  <a:pt x="309517" y="384245"/>
                  <a:pt x="313270" y="384245"/>
                  <a:pt x="313270" y="380478"/>
                </a:cubicBezTo>
                <a:cubicBezTo>
                  <a:pt x="317024" y="372944"/>
                  <a:pt x="313270" y="361643"/>
                  <a:pt x="313270" y="361643"/>
                </a:cubicBezTo>
                <a:cubicBezTo>
                  <a:pt x="253214" y="233561"/>
                  <a:pt x="253214" y="233561"/>
                  <a:pt x="253214" y="233561"/>
                </a:cubicBezTo>
                <a:cubicBezTo>
                  <a:pt x="264475" y="218492"/>
                  <a:pt x="275735" y="199657"/>
                  <a:pt x="290749" y="177054"/>
                </a:cubicBezTo>
                <a:cubicBezTo>
                  <a:pt x="305763" y="158219"/>
                  <a:pt x="317024" y="139383"/>
                  <a:pt x="328284" y="124315"/>
                </a:cubicBezTo>
                <a:cubicBezTo>
                  <a:pt x="332038" y="120548"/>
                  <a:pt x="332038" y="120548"/>
                  <a:pt x="332038" y="120548"/>
                </a:cubicBezTo>
                <a:cubicBezTo>
                  <a:pt x="328284" y="120548"/>
                  <a:pt x="328284" y="120548"/>
                  <a:pt x="328284" y="120548"/>
                </a:cubicBezTo>
                <a:cubicBezTo>
                  <a:pt x="309517" y="109246"/>
                  <a:pt x="298256" y="90411"/>
                  <a:pt x="298256" y="60274"/>
                </a:cubicBezTo>
                <a:cubicBezTo>
                  <a:pt x="298256" y="22603"/>
                  <a:pt x="320777" y="0"/>
                  <a:pt x="35455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solidFill>
                <a:schemeClr val="tx1"/>
              </a:solidFill>
            </a:endParaRPr>
          </a:p>
        </p:txBody>
      </p:sp>
      <p:sp>
        <p:nvSpPr>
          <p:cNvPr id="3" name="文本框 2"/>
          <p:cNvSpPr txBox="1"/>
          <p:nvPr>
            <p:custDataLst>
              <p:tags r:id="rId5"/>
            </p:custDataLst>
          </p:nvPr>
        </p:nvSpPr>
        <p:spPr>
          <a:xfrm>
            <a:off x="838200" y="161925"/>
            <a:ext cx="10515600" cy="704851"/>
          </a:xfrm>
          <a:prstGeom prst="rect">
            <a:avLst/>
          </a:prstGeom>
        </p:spPr>
        <p:txBody>
          <a:bodyPr vert="horz" wrap="square" lIns="91440" tIns="45720" rIns="91440" bIns="45720" rtlCol="0" anchor="ctr">
            <a:normAutofit/>
          </a:bodyPr>
          <a:lstStyle>
            <a:lvl1pPr>
              <a:lnSpc>
                <a:spcPct val="90000"/>
              </a:lnSpc>
              <a:spcBef>
                <a:spcPct val="0"/>
              </a:spcBef>
              <a:buNone/>
              <a:defRPr sz="4000">
                <a:solidFill>
                  <a:schemeClr val="bg1"/>
                </a:solidFill>
                <a:latin typeface="+mj-lt"/>
                <a:ea typeface="+mj-ea"/>
                <a:cs typeface="+mj-cs"/>
              </a:defRPr>
            </a:lvl1pPr>
          </a:lstStyle>
          <a:p>
            <a:r>
              <a:rPr lang="en-US" altLang="zh-CN" dirty="0"/>
              <a:t>SRS</a:t>
            </a:r>
            <a:endParaRPr lang="en-US" altLang="zh-CN" dirty="0"/>
          </a:p>
        </p:txBody>
      </p:sp>
      <p:sp>
        <p:nvSpPr>
          <p:cNvPr id="4" name="文本框 3"/>
          <p:cNvSpPr txBox="1"/>
          <p:nvPr>
            <p:custDataLst>
              <p:tags r:id="rId6"/>
            </p:custDataLst>
          </p:nvPr>
        </p:nvSpPr>
        <p:spPr>
          <a:xfrm>
            <a:off x="1275223" y="3853188"/>
            <a:ext cx="1908000" cy="495061"/>
          </a:xfrm>
          <a:prstGeom prst="rect">
            <a:avLst/>
          </a:prstGeom>
        </p:spPr>
        <p:txBody>
          <a:bodyPr wrap="square" anchor="ctr" anchorCtr="0">
            <a:normAutofit/>
          </a:bodyPr>
          <a:lstStyle>
            <a:defPPr>
              <a:defRPr lang="zh-CN"/>
            </a:defPPr>
            <a:lvl1pPr algn="ctr">
              <a:defRPr b="1">
                <a:cs typeface="Arial" panose="020B0604020202020204" pitchFamily="34" charset="0"/>
              </a:defRPr>
            </a:lvl1pPr>
          </a:lstStyle>
          <a:p>
            <a:r>
              <a:rPr lang="zh-CN" altLang="en-US" dirty="0">
                <a:latin typeface="+mj-lt"/>
                <a:ea typeface="+mj-ea"/>
                <a:cs typeface="+mj-cs"/>
              </a:rPr>
              <a:t>用户手册</a:t>
            </a:r>
            <a:endParaRPr lang="zh-CN" altLang="en-US" dirty="0">
              <a:latin typeface="+mj-lt"/>
              <a:ea typeface="+mj-ea"/>
              <a:cs typeface="+mj-cs"/>
            </a:endParaRPr>
          </a:p>
        </p:txBody>
      </p:sp>
      <p:sp>
        <p:nvSpPr>
          <p:cNvPr id="5" name="文本框 4"/>
          <p:cNvSpPr txBox="1"/>
          <p:nvPr>
            <p:custDataLst>
              <p:tags r:id="rId7"/>
            </p:custDataLst>
          </p:nvPr>
        </p:nvSpPr>
        <p:spPr>
          <a:xfrm>
            <a:off x="1275223" y="4348249"/>
            <a:ext cx="1908000" cy="1671291"/>
          </a:xfrm>
          <a:prstGeom prst="rect">
            <a:avLst/>
          </a:prstGeom>
        </p:spPr>
        <p:txBody>
          <a:bodyPr wrap="square">
            <a:normAutofit fontScale="90000" lnSpcReduction="10000"/>
          </a:bodyPr>
          <a:lstStyle>
            <a:defPPr>
              <a:defRPr lang="zh-CN"/>
            </a:defPPr>
            <a:lvl1pPr algn="ctr">
              <a:lnSpc>
                <a:spcPct val="114000"/>
              </a:lnSpc>
              <a:defRPr>
                <a:solidFill>
                  <a:schemeClr val="tx1">
                    <a:lumMod val="40000"/>
                    <a:lumOff val="60000"/>
                  </a:schemeClr>
                </a:solidFill>
                <a:cs typeface="+mn-ea"/>
              </a:defRPr>
            </a:lvl1pPr>
          </a:lstStyle>
          <a:p>
            <a:r>
              <a:rPr lang="zh-CN" altLang="en-US" dirty="0">
                <a:solidFill>
                  <a:schemeClr val="tx1">
                    <a:lumMod val="60000"/>
                    <a:lumOff val="40000"/>
                  </a:schemeClr>
                </a:solidFill>
                <a:cs typeface="+mn-cs"/>
              </a:rPr>
              <a:t>为了便于SRS的理解和评审，我们提交了提交了初步的User Manual，并在后面进行了多次完善。</a:t>
            </a:r>
            <a:endParaRPr lang="zh-CN" altLang="en-US" dirty="0">
              <a:solidFill>
                <a:schemeClr val="tx1">
                  <a:lumMod val="60000"/>
                  <a:lumOff val="40000"/>
                </a:schemeClr>
              </a:solidFill>
              <a:cs typeface="+mn-cs"/>
            </a:endParaRPr>
          </a:p>
        </p:txBody>
      </p:sp>
      <p:sp>
        <p:nvSpPr>
          <p:cNvPr id="6" name="文本框 5"/>
          <p:cNvSpPr txBox="1"/>
          <p:nvPr>
            <p:custDataLst>
              <p:tags r:id="rId8"/>
            </p:custDataLst>
          </p:nvPr>
        </p:nvSpPr>
        <p:spPr>
          <a:xfrm>
            <a:off x="3853074" y="3853188"/>
            <a:ext cx="1908000" cy="495061"/>
          </a:xfrm>
          <a:prstGeom prst="rect">
            <a:avLst/>
          </a:prstGeom>
        </p:spPr>
        <p:txBody>
          <a:bodyPr wrap="square" anchor="ctr" anchorCtr="0">
            <a:normAutofit/>
          </a:bodyPr>
          <a:lstStyle>
            <a:defPPr>
              <a:defRPr lang="zh-CN"/>
            </a:defPPr>
            <a:lvl1pPr algn="ctr">
              <a:defRPr b="1">
                <a:cs typeface="Arial" panose="020B0604020202020204" pitchFamily="34" charset="0"/>
              </a:defRPr>
            </a:lvl1pPr>
          </a:lstStyle>
          <a:p>
            <a:r>
              <a:rPr lang="en-US" altLang="zh-CN" dirty="0">
                <a:latin typeface="+mj-lt"/>
                <a:ea typeface="+mj-ea"/>
                <a:cs typeface="+mj-cs"/>
              </a:rPr>
              <a:t>SRS</a:t>
            </a:r>
            <a:r>
              <a:rPr lang="zh-CN" altLang="en-US" dirty="0">
                <a:latin typeface="+mj-lt"/>
                <a:ea typeface="+mj-ea"/>
                <a:cs typeface="+mj-cs"/>
              </a:rPr>
              <a:t>内部评审</a:t>
            </a:r>
            <a:endParaRPr lang="zh-CN" altLang="en-US" dirty="0">
              <a:latin typeface="+mj-lt"/>
              <a:ea typeface="+mj-ea"/>
              <a:cs typeface="+mj-cs"/>
            </a:endParaRPr>
          </a:p>
        </p:txBody>
      </p:sp>
      <p:sp>
        <p:nvSpPr>
          <p:cNvPr id="9" name="文本框 8"/>
          <p:cNvSpPr txBox="1"/>
          <p:nvPr>
            <p:custDataLst>
              <p:tags r:id="rId9"/>
            </p:custDataLst>
          </p:nvPr>
        </p:nvSpPr>
        <p:spPr>
          <a:xfrm>
            <a:off x="3853074" y="4348249"/>
            <a:ext cx="1908000" cy="1671291"/>
          </a:xfrm>
          <a:prstGeom prst="rect">
            <a:avLst/>
          </a:prstGeom>
        </p:spPr>
        <p:txBody>
          <a:bodyPr wrap="square">
            <a:normAutofit lnSpcReduction="10000"/>
          </a:bodyPr>
          <a:lstStyle>
            <a:defPPr>
              <a:defRPr lang="zh-CN"/>
            </a:defPPr>
            <a:lvl1pPr algn="ctr">
              <a:lnSpc>
                <a:spcPct val="114000"/>
              </a:lnSpc>
              <a:defRPr>
                <a:solidFill>
                  <a:schemeClr val="tx1">
                    <a:lumMod val="40000"/>
                    <a:lumOff val="60000"/>
                  </a:schemeClr>
                </a:solidFill>
                <a:cs typeface="+mn-ea"/>
              </a:defRPr>
            </a:lvl1pPr>
          </a:lstStyle>
          <a:p>
            <a:r>
              <a:rPr lang="zh-CN" altLang="en-US" sz="1600" dirty="0">
                <a:solidFill>
                  <a:schemeClr val="tx1">
                    <a:lumMod val="60000"/>
                    <a:lumOff val="40000"/>
                  </a:schemeClr>
                </a:solidFill>
                <a:cs typeface="+mn-cs"/>
              </a:rPr>
              <a:t>我们不仅对</a:t>
            </a:r>
            <a:r>
              <a:rPr lang="en-US" altLang="zh-CN" sz="1600" dirty="0">
                <a:solidFill>
                  <a:schemeClr val="tx1">
                    <a:lumMod val="60000"/>
                    <a:lumOff val="40000"/>
                  </a:schemeClr>
                </a:solidFill>
                <a:cs typeface="+mn-cs"/>
              </a:rPr>
              <a:t>SRS</a:t>
            </a:r>
            <a:r>
              <a:rPr lang="zh-CN" altLang="en-US" sz="1600" dirty="0">
                <a:solidFill>
                  <a:schemeClr val="tx1">
                    <a:lumMod val="60000"/>
                    <a:lumOff val="40000"/>
                  </a:schemeClr>
                </a:solidFill>
                <a:cs typeface="+mn-cs"/>
              </a:rPr>
              <a:t>进行了内部评审，而且还邀请了其他小组对我们的</a:t>
            </a:r>
            <a:r>
              <a:rPr lang="en-US" altLang="zh-CN" sz="1600" dirty="0">
                <a:solidFill>
                  <a:schemeClr val="tx1">
                    <a:lumMod val="60000"/>
                    <a:lumOff val="40000"/>
                  </a:schemeClr>
                </a:solidFill>
                <a:cs typeface="+mn-cs"/>
              </a:rPr>
              <a:t>SRS</a:t>
            </a:r>
            <a:r>
              <a:rPr lang="zh-CN" altLang="en-US" sz="1600" dirty="0">
                <a:solidFill>
                  <a:schemeClr val="tx1">
                    <a:lumMod val="60000"/>
                    <a:lumOff val="40000"/>
                  </a:schemeClr>
                </a:solidFill>
                <a:cs typeface="+mn-cs"/>
              </a:rPr>
              <a:t>进行评审，并取得了不错的成绩。</a:t>
            </a:r>
            <a:endParaRPr lang="zh-CN" altLang="en-US" sz="1600" dirty="0">
              <a:solidFill>
                <a:schemeClr val="tx1">
                  <a:lumMod val="60000"/>
                  <a:lumOff val="40000"/>
                </a:schemeClr>
              </a:solidFill>
              <a:cs typeface="+mn-cs"/>
            </a:endParaRPr>
          </a:p>
        </p:txBody>
      </p:sp>
      <p:sp>
        <p:nvSpPr>
          <p:cNvPr id="10" name="文本框 9"/>
          <p:cNvSpPr txBox="1"/>
          <p:nvPr>
            <p:custDataLst>
              <p:tags r:id="rId10"/>
            </p:custDataLst>
          </p:nvPr>
        </p:nvSpPr>
        <p:spPr>
          <a:xfrm>
            <a:off x="6430925" y="3853188"/>
            <a:ext cx="1908000" cy="495061"/>
          </a:xfrm>
          <a:prstGeom prst="rect">
            <a:avLst/>
          </a:prstGeom>
        </p:spPr>
        <p:txBody>
          <a:bodyPr wrap="square" anchor="ctr" anchorCtr="0">
            <a:normAutofit/>
          </a:bodyPr>
          <a:lstStyle>
            <a:defPPr>
              <a:defRPr lang="zh-CN"/>
            </a:defPPr>
            <a:lvl1pPr algn="ctr">
              <a:defRPr b="1">
                <a:cs typeface="Arial" panose="020B0604020202020204" pitchFamily="34" charset="0"/>
              </a:defRPr>
            </a:lvl1pPr>
          </a:lstStyle>
          <a:p>
            <a:r>
              <a:rPr lang="en-US" altLang="zh-CN" dirty="0">
                <a:latin typeface="+mj-lt"/>
                <a:ea typeface="+mj-ea"/>
                <a:cs typeface="+mj-cs"/>
                <a:sym typeface="+mn-ea"/>
              </a:rPr>
              <a:t>SRS</a:t>
            </a:r>
            <a:r>
              <a:rPr lang="zh-CN" altLang="en-US" dirty="0">
                <a:latin typeface="+mj-lt"/>
                <a:ea typeface="+mj-ea"/>
                <a:cs typeface="+mj-cs"/>
                <a:sym typeface="+mn-ea"/>
              </a:rPr>
              <a:t>内部评审</a:t>
            </a:r>
            <a:endParaRPr lang="zh-CN" altLang="en-US" dirty="0">
              <a:latin typeface="+mj-lt"/>
              <a:ea typeface="+mj-ea"/>
              <a:cs typeface="+mj-cs"/>
            </a:endParaRPr>
          </a:p>
        </p:txBody>
      </p:sp>
      <p:sp>
        <p:nvSpPr>
          <p:cNvPr id="11" name="文本框 10"/>
          <p:cNvSpPr txBox="1"/>
          <p:nvPr>
            <p:custDataLst>
              <p:tags r:id="rId11"/>
            </p:custDataLst>
          </p:nvPr>
        </p:nvSpPr>
        <p:spPr>
          <a:xfrm>
            <a:off x="6430925" y="4348249"/>
            <a:ext cx="1908000" cy="1671291"/>
          </a:xfrm>
          <a:prstGeom prst="rect">
            <a:avLst/>
          </a:prstGeom>
        </p:spPr>
        <p:txBody>
          <a:bodyPr wrap="square">
            <a:normAutofit fontScale="80000"/>
          </a:bodyPr>
          <a:lstStyle>
            <a:defPPr>
              <a:defRPr lang="zh-CN"/>
            </a:defPPr>
            <a:lvl1pPr algn="ctr">
              <a:lnSpc>
                <a:spcPct val="114000"/>
              </a:lnSpc>
              <a:defRPr>
                <a:solidFill>
                  <a:schemeClr val="tx1">
                    <a:lumMod val="40000"/>
                    <a:lumOff val="60000"/>
                  </a:schemeClr>
                </a:solidFill>
                <a:cs typeface="+mn-ea"/>
              </a:defRPr>
            </a:lvl1pPr>
          </a:lstStyle>
          <a:p>
            <a:r>
              <a:rPr lang="zh-CN" altLang="en-US" dirty="0">
                <a:solidFill>
                  <a:schemeClr val="tx1">
                    <a:lumMod val="60000"/>
                    <a:lumOff val="40000"/>
                  </a:schemeClr>
                </a:solidFill>
                <a:cs typeface="+mn-cs"/>
              </a:rPr>
              <a:t>在评审完成后我们不仅留下了评审记录，而且在此基础上我们对评审中要求修改和改进的部分进行了记录和完善。</a:t>
            </a:r>
            <a:endParaRPr lang="zh-CN" altLang="en-US" dirty="0">
              <a:solidFill>
                <a:schemeClr val="tx1">
                  <a:lumMod val="60000"/>
                  <a:lumOff val="40000"/>
                </a:schemeClr>
              </a:solidFill>
              <a:cs typeface="+mn-cs"/>
            </a:endParaRPr>
          </a:p>
        </p:txBody>
      </p:sp>
      <p:sp>
        <p:nvSpPr>
          <p:cNvPr id="12" name="文本框 11"/>
          <p:cNvSpPr txBox="1"/>
          <p:nvPr>
            <p:custDataLst>
              <p:tags r:id="rId12"/>
            </p:custDataLst>
          </p:nvPr>
        </p:nvSpPr>
        <p:spPr>
          <a:xfrm>
            <a:off x="9008777" y="3853188"/>
            <a:ext cx="1908000" cy="495061"/>
          </a:xfrm>
          <a:prstGeom prst="rect">
            <a:avLst/>
          </a:prstGeom>
        </p:spPr>
        <p:txBody>
          <a:bodyPr wrap="square" anchor="ctr" anchorCtr="0">
            <a:normAutofit/>
          </a:bodyPr>
          <a:lstStyle>
            <a:defPPr>
              <a:defRPr lang="zh-CN"/>
            </a:defPPr>
            <a:lvl1pPr algn="ctr">
              <a:defRPr b="1">
                <a:cs typeface="Arial" panose="020B0604020202020204" pitchFamily="34" charset="0"/>
              </a:defRPr>
            </a:lvl1pPr>
          </a:lstStyle>
          <a:p>
            <a:r>
              <a:rPr lang="en-US" altLang="zh-CN" dirty="0">
                <a:latin typeface="+mj-lt"/>
                <a:ea typeface="+mj-ea"/>
                <a:cs typeface="+mj-cs"/>
              </a:rPr>
              <a:t>SRS1.0</a:t>
            </a:r>
            <a:endParaRPr lang="en-US" altLang="zh-CN" dirty="0">
              <a:latin typeface="+mj-lt"/>
              <a:ea typeface="+mj-ea"/>
              <a:cs typeface="+mj-cs"/>
            </a:endParaRPr>
          </a:p>
        </p:txBody>
      </p:sp>
      <p:sp>
        <p:nvSpPr>
          <p:cNvPr id="13" name="文本框 12"/>
          <p:cNvSpPr txBox="1"/>
          <p:nvPr>
            <p:custDataLst>
              <p:tags r:id="rId13"/>
            </p:custDataLst>
          </p:nvPr>
        </p:nvSpPr>
        <p:spPr>
          <a:xfrm>
            <a:off x="9008777" y="4348249"/>
            <a:ext cx="1908000" cy="1671291"/>
          </a:xfrm>
          <a:prstGeom prst="rect">
            <a:avLst/>
          </a:prstGeom>
        </p:spPr>
        <p:txBody>
          <a:bodyPr wrap="square">
            <a:normAutofit/>
          </a:bodyPr>
          <a:lstStyle>
            <a:defPPr>
              <a:defRPr lang="zh-CN"/>
            </a:defPPr>
            <a:lvl1pPr algn="ctr">
              <a:lnSpc>
                <a:spcPct val="114000"/>
              </a:lnSpc>
              <a:defRPr>
                <a:solidFill>
                  <a:schemeClr val="tx1">
                    <a:lumMod val="40000"/>
                    <a:lumOff val="60000"/>
                  </a:schemeClr>
                </a:solidFill>
                <a:cs typeface="+mn-ea"/>
              </a:defRPr>
            </a:lvl1pPr>
          </a:lstStyle>
          <a:p>
            <a:r>
              <a:rPr lang="zh-CN" altLang="en-US" dirty="0">
                <a:solidFill>
                  <a:schemeClr val="tx1">
                    <a:lumMod val="60000"/>
                    <a:lumOff val="40000"/>
                  </a:schemeClr>
                </a:solidFill>
                <a:cs typeface="+mn-cs"/>
              </a:rPr>
              <a:t>我们已经正式发布了</a:t>
            </a:r>
            <a:r>
              <a:rPr lang="en-US" altLang="zh-CN" dirty="0">
                <a:solidFill>
                  <a:schemeClr val="tx1">
                    <a:lumMod val="60000"/>
                    <a:lumOff val="40000"/>
                  </a:schemeClr>
                </a:solidFill>
                <a:cs typeface="+mn-cs"/>
              </a:rPr>
              <a:t>SRS</a:t>
            </a:r>
            <a:r>
              <a:rPr lang="zh-CN" altLang="en-US" dirty="0">
                <a:solidFill>
                  <a:schemeClr val="tx1">
                    <a:lumMod val="60000"/>
                    <a:lumOff val="40000"/>
                  </a:schemeClr>
                </a:solidFill>
                <a:cs typeface="+mn-cs"/>
              </a:rPr>
              <a:t>的基准版本，并且对其进行了配置管理。</a:t>
            </a:r>
            <a:endParaRPr lang="zh-CN" altLang="en-US" dirty="0">
              <a:solidFill>
                <a:schemeClr val="tx1">
                  <a:lumMod val="60000"/>
                  <a:lumOff val="40000"/>
                </a:schemeClr>
              </a:solidFill>
              <a:cs typeface="+mn-cs"/>
            </a:endParaRPr>
          </a:p>
        </p:txBody>
      </p:sp>
    </p:spTree>
    <p:custDataLst>
      <p:tags r:id="rId1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2"/>
            <p:custDataLst>
              <p:tags r:id="rId1"/>
            </p:custDataLst>
          </p:nvPr>
        </p:nvSpPr>
        <p:spPr/>
        <p:txBody>
          <a:bodyPr>
            <a:normAutofit lnSpcReduction="10000"/>
          </a:bodyPr>
          <a:lstStyle/>
          <a:p>
            <a:r>
              <a:rPr lang="zh-CN" altLang="en-US">
                <a:sym typeface="+mn-ea"/>
              </a:rPr>
              <a:t>我们使用了</a:t>
            </a:r>
            <a:r>
              <a:rPr lang="zh-CN" altLang="en-US" dirty="0">
                <a:solidFill>
                  <a:srgbClr val="FF0000"/>
                </a:solidFill>
                <a:sym typeface="+mn-ea"/>
              </a:rPr>
              <a:t>需求管理工具IBM Rational RequestPro</a:t>
            </a:r>
            <a:r>
              <a:rPr lang="zh-CN" altLang="en-US">
                <a:sym typeface="+mn-ea"/>
              </a:rPr>
              <a:t>，几经波折，感谢老天我们终于学会了使用这个工具。我们已经把全部需求录入工具，并且建立了跟踪链接矩阵。</a:t>
            </a:r>
            <a:endParaRPr lang="zh-CN" altLang="en-US">
              <a:sym typeface="+mn-ea"/>
            </a:endParaRPr>
          </a:p>
          <a:p>
            <a:endParaRPr lang="zh-CN" altLang="en-US"/>
          </a:p>
          <a:p>
            <a:endParaRPr lang="zh-CN" altLang="en-US" dirty="0"/>
          </a:p>
        </p:txBody>
      </p:sp>
      <p:sp>
        <p:nvSpPr>
          <p:cNvPr id="2" name="标题 1"/>
          <p:cNvSpPr>
            <a:spLocks noGrp="1"/>
          </p:cNvSpPr>
          <p:nvPr>
            <p:ph type="title"/>
            <p:custDataLst>
              <p:tags r:id="rId2"/>
            </p:custDataLst>
          </p:nvPr>
        </p:nvSpPr>
        <p:spPr/>
        <p:txBody>
          <a:bodyPr>
            <a:normAutofit/>
          </a:bodyPr>
          <a:lstStyle/>
          <a:p>
            <a:r>
              <a:rPr lang="zh-CN" altLang="en-US" dirty="0">
                <a:sym typeface="+mn-ea"/>
              </a:rPr>
              <a:t>需求管理工具IBM Rational RequestPro</a:t>
            </a:r>
            <a:endParaRPr lang="zh-CN" altLang="en-US" dirty="0"/>
          </a:p>
        </p:txBody>
      </p:sp>
      <p:sp>
        <p:nvSpPr>
          <p:cNvPr id="3" name="矩形 2"/>
          <p:cNvSpPr/>
          <p:nvPr>
            <p:custDataLst>
              <p:tags r:id="rId3"/>
            </p:custDataLst>
          </p:nvPr>
        </p:nvSpPr>
        <p:spPr>
          <a:xfrm>
            <a:off x="2004600" y="5361637"/>
            <a:ext cx="81828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tx1"/>
              </a:solidFill>
            </a:endParaRPr>
          </a:p>
        </p:txBody>
      </p:sp>
      <p:pic>
        <p:nvPicPr>
          <p:cNvPr id="4" name="图片 3"/>
          <p:cNvPicPr>
            <a:picLocks noChangeAspect="1"/>
          </p:cNvPicPr>
          <p:nvPr/>
        </p:nvPicPr>
        <p:blipFill>
          <a:blip r:embed="rId4"/>
          <a:stretch>
            <a:fillRect/>
          </a:stretch>
        </p:blipFill>
        <p:spPr>
          <a:xfrm>
            <a:off x="2004695" y="1244600"/>
            <a:ext cx="8164195" cy="4117340"/>
          </a:xfrm>
          <a:prstGeom prst="rect">
            <a:avLst/>
          </a:prstGeom>
        </p:spPr>
      </p:pic>
    </p:spTree>
    <p:custDataLst>
      <p:tags r:id="rId5"/>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任意多边形 60"/>
          <p:cNvSpPr/>
          <p:nvPr>
            <p:custDataLst>
              <p:tags r:id="rId1"/>
            </p:custDataLst>
          </p:nvPr>
        </p:nvSpPr>
        <p:spPr bwMode="auto">
          <a:xfrm>
            <a:off x="1457568" y="2308149"/>
            <a:ext cx="709594" cy="1545367"/>
          </a:xfrm>
          <a:custGeom>
            <a:avLst/>
            <a:gdLst>
              <a:gd name="connsiteX0" fmla="*/ 37929 w 709594"/>
              <a:gd name="connsiteY0" fmla="*/ 1473929 h 1545367"/>
              <a:gd name="connsiteX1" fmla="*/ 671668 w 709594"/>
              <a:gd name="connsiteY1" fmla="*/ 1473929 h 1545367"/>
              <a:gd name="connsiteX2" fmla="*/ 694167 w 709594"/>
              <a:gd name="connsiteY2" fmla="*/ 1504008 h 1545367"/>
              <a:gd name="connsiteX3" fmla="*/ 701667 w 709594"/>
              <a:gd name="connsiteY3" fmla="*/ 1545367 h 1545367"/>
              <a:gd name="connsiteX4" fmla="*/ 7929 w 709594"/>
              <a:gd name="connsiteY4" fmla="*/ 1545367 h 1545367"/>
              <a:gd name="connsiteX5" fmla="*/ 15429 w 709594"/>
              <a:gd name="connsiteY5" fmla="*/ 1504008 h 1545367"/>
              <a:gd name="connsiteX6" fmla="*/ 37929 w 709594"/>
              <a:gd name="connsiteY6" fmla="*/ 1473929 h 1545367"/>
              <a:gd name="connsiteX7" fmla="*/ 79284 w 709594"/>
              <a:gd name="connsiteY7" fmla="*/ 1127852 h 1545367"/>
              <a:gd name="connsiteX8" fmla="*/ 637810 w 709594"/>
              <a:gd name="connsiteY8" fmla="*/ 1127852 h 1545367"/>
              <a:gd name="connsiteX9" fmla="*/ 709032 w 709594"/>
              <a:gd name="connsiteY9" fmla="*/ 1312598 h 1545367"/>
              <a:gd name="connsiteX10" fmla="*/ 664050 w 709594"/>
              <a:gd name="connsiteY10" fmla="*/ 1459641 h 1545367"/>
              <a:gd name="connsiteX11" fmla="*/ 41799 w 709594"/>
              <a:gd name="connsiteY11" fmla="*/ 1459641 h 1545367"/>
              <a:gd name="connsiteX12" fmla="*/ 565 w 709594"/>
              <a:gd name="connsiteY12" fmla="*/ 1297517 h 1545367"/>
              <a:gd name="connsiteX13" fmla="*/ 68039 w 709594"/>
              <a:gd name="connsiteY13" fmla="*/ 1142933 h 1545367"/>
              <a:gd name="connsiteX14" fmla="*/ 79284 w 709594"/>
              <a:gd name="connsiteY14" fmla="*/ 1127852 h 1545367"/>
              <a:gd name="connsiteX15" fmla="*/ 87628 w 709594"/>
              <a:gd name="connsiteY15" fmla="*/ 1053239 h 1545367"/>
              <a:gd name="connsiteX16" fmla="*/ 625731 w 709594"/>
              <a:gd name="connsiteY16" fmla="*/ 1053239 h 1545367"/>
              <a:gd name="connsiteX17" fmla="*/ 655835 w 709594"/>
              <a:gd name="connsiteY17" fmla="*/ 1079631 h 1545367"/>
              <a:gd name="connsiteX18" fmla="*/ 652072 w 709594"/>
              <a:gd name="connsiteY18" fmla="*/ 1102253 h 1545367"/>
              <a:gd name="connsiteX19" fmla="*/ 637020 w 709594"/>
              <a:gd name="connsiteY19" fmla="*/ 1113564 h 1545367"/>
              <a:gd name="connsiteX20" fmla="*/ 516605 w 709594"/>
              <a:gd name="connsiteY20" fmla="*/ 1113564 h 1545367"/>
              <a:gd name="connsiteX21" fmla="*/ 72576 w 709594"/>
              <a:gd name="connsiteY21" fmla="*/ 1113564 h 1545367"/>
              <a:gd name="connsiteX22" fmla="*/ 57524 w 709594"/>
              <a:gd name="connsiteY22" fmla="*/ 1102253 h 1545367"/>
              <a:gd name="connsiteX23" fmla="*/ 53761 w 709594"/>
              <a:gd name="connsiteY23" fmla="*/ 1079631 h 1545367"/>
              <a:gd name="connsiteX24" fmla="*/ 87628 w 709594"/>
              <a:gd name="connsiteY24" fmla="*/ 1053239 h 1545367"/>
              <a:gd name="connsiteX25" fmla="*/ 354798 w 709594"/>
              <a:gd name="connsiteY25" fmla="*/ 0 h 1545367"/>
              <a:gd name="connsiteX26" fmla="*/ 564870 w 709594"/>
              <a:gd name="connsiteY26" fmla="*/ 214382 h 1545367"/>
              <a:gd name="connsiteX27" fmla="*/ 448580 w 709594"/>
              <a:gd name="connsiteY27" fmla="*/ 409958 h 1545367"/>
              <a:gd name="connsiteX28" fmla="*/ 444829 w 709594"/>
              <a:gd name="connsiteY28" fmla="*/ 409958 h 1545367"/>
              <a:gd name="connsiteX29" fmla="*/ 444829 w 709594"/>
              <a:gd name="connsiteY29" fmla="*/ 413719 h 1545367"/>
              <a:gd name="connsiteX30" fmla="*/ 561119 w 709594"/>
              <a:gd name="connsiteY30" fmla="*/ 413719 h 1545367"/>
              <a:gd name="connsiteX31" fmla="*/ 624891 w 709594"/>
              <a:gd name="connsiteY31" fmla="*/ 492702 h 1545367"/>
              <a:gd name="connsiteX32" fmla="*/ 568621 w 709594"/>
              <a:gd name="connsiteY32" fmla="*/ 567923 h 1545367"/>
              <a:gd name="connsiteX33" fmla="*/ 459834 w 709594"/>
              <a:gd name="connsiteY33" fmla="*/ 567923 h 1545367"/>
              <a:gd name="connsiteX34" fmla="*/ 621140 w 709594"/>
              <a:gd name="connsiteY34" fmla="*/ 1049342 h 1545367"/>
              <a:gd name="connsiteX35" fmla="*/ 110964 w 709594"/>
              <a:gd name="connsiteY35" fmla="*/ 1049342 h 1545367"/>
              <a:gd name="connsiteX36" fmla="*/ 253513 w 709594"/>
              <a:gd name="connsiteY36" fmla="*/ 567923 h 1545367"/>
              <a:gd name="connsiteX37" fmla="*/ 140975 w 709594"/>
              <a:gd name="connsiteY37" fmla="*/ 567923 h 1545367"/>
              <a:gd name="connsiteX38" fmla="*/ 84705 w 709594"/>
              <a:gd name="connsiteY38" fmla="*/ 492702 h 1545367"/>
              <a:gd name="connsiteX39" fmla="*/ 148477 w 709594"/>
              <a:gd name="connsiteY39" fmla="*/ 413719 h 1545367"/>
              <a:gd name="connsiteX40" fmla="*/ 264767 w 709594"/>
              <a:gd name="connsiteY40" fmla="*/ 413719 h 1545367"/>
              <a:gd name="connsiteX41" fmla="*/ 264767 w 709594"/>
              <a:gd name="connsiteY41" fmla="*/ 409958 h 1545367"/>
              <a:gd name="connsiteX42" fmla="*/ 144726 w 709594"/>
              <a:gd name="connsiteY42" fmla="*/ 214382 h 1545367"/>
              <a:gd name="connsiteX43" fmla="*/ 354798 w 709594"/>
              <a:gd name="connsiteY43" fmla="*/ 0 h 154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09594" h="1545367">
                <a:moveTo>
                  <a:pt x="37929" y="1473929"/>
                </a:moveTo>
                <a:cubicBezTo>
                  <a:pt x="671668" y="1473929"/>
                  <a:pt x="671668" y="1473929"/>
                  <a:pt x="671668" y="1473929"/>
                </a:cubicBezTo>
                <a:cubicBezTo>
                  <a:pt x="671668" y="1473929"/>
                  <a:pt x="690417" y="1488969"/>
                  <a:pt x="694167" y="1504008"/>
                </a:cubicBezTo>
                <a:cubicBezTo>
                  <a:pt x="697917" y="1515288"/>
                  <a:pt x="701667" y="1541607"/>
                  <a:pt x="701667" y="1545367"/>
                </a:cubicBezTo>
                <a:lnTo>
                  <a:pt x="7929" y="1545367"/>
                </a:lnTo>
                <a:cubicBezTo>
                  <a:pt x="7929" y="1541607"/>
                  <a:pt x="7929" y="1515288"/>
                  <a:pt x="15429" y="1504008"/>
                </a:cubicBezTo>
                <a:cubicBezTo>
                  <a:pt x="19179" y="1488969"/>
                  <a:pt x="37929" y="1473929"/>
                  <a:pt x="37929" y="1473929"/>
                </a:cubicBezTo>
                <a:close/>
                <a:moveTo>
                  <a:pt x="79284" y="1127852"/>
                </a:moveTo>
                <a:cubicBezTo>
                  <a:pt x="637810" y="1127852"/>
                  <a:pt x="637810" y="1127852"/>
                  <a:pt x="637810" y="1127852"/>
                </a:cubicBezTo>
                <a:cubicBezTo>
                  <a:pt x="664050" y="1165555"/>
                  <a:pt x="705283" y="1240962"/>
                  <a:pt x="709032" y="1312598"/>
                </a:cubicBezTo>
                <a:cubicBezTo>
                  <a:pt x="712780" y="1369153"/>
                  <a:pt x="697786" y="1418167"/>
                  <a:pt x="664050" y="1459641"/>
                </a:cubicBezTo>
                <a:lnTo>
                  <a:pt x="41799" y="1459641"/>
                </a:lnTo>
                <a:cubicBezTo>
                  <a:pt x="11811" y="1418167"/>
                  <a:pt x="-3183" y="1357842"/>
                  <a:pt x="565" y="1297517"/>
                </a:cubicBezTo>
                <a:cubicBezTo>
                  <a:pt x="4314" y="1244732"/>
                  <a:pt x="38051" y="1188177"/>
                  <a:pt x="68039" y="1142933"/>
                </a:cubicBezTo>
                <a:cubicBezTo>
                  <a:pt x="71787" y="1139163"/>
                  <a:pt x="75536" y="1131622"/>
                  <a:pt x="79284" y="1127852"/>
                </a:cubicBezTo>
                <a:close/>
                <a:moveTo>
                  <a:pt x="87628" y="1053239"/>
                </a:moveTo>
                <a:cubicBezTo>
                  <a:pt x="625731" y="1053239"/>
                  <a:pt x="625731" y="1053239"/>
                  <a:pt x="625731" y="1053239"/>
                </a:cubicBezTo>
                <a:cubicBezTo>
                  <a:pt x="629494" y="1053239"/>
                  <a:pt x="652072" y="1057009"/>
                  <a:pt x="655835" y="1079631"/>
                </a:cubicBezTo>
                <a:cubicBezTo>
                  <a:pt x="659598" y="1090942"/>
                  <a:pt x="655835" y="1098483"/>
                  <a:pt x="652072" y="1102253"/>
                </a:cubicBezTo>
                <a:cubicBezTo>
                  <a:pt x="648309" y="1109794"/>
                  <a:pt x="640783" y="1113564"/>
                  <a:pt x="637020" y="1113564"/>
                </a:cubicBezTo>
                <a:cubicBezTo>
                  <a:pt x="633257" y="1113564"/>
                  <a:pt x="580576" y="1113564"/>
                  <a:pt x="516605" y="1113564"/>
                </a:cubicBezTo>
                <a:cubicBezTo>
                  <a:pt x="516605" y="1113564"/>
                  <a:pt x="76339" y="1113564"/>
                  <a:pt x="72576" y="1113564"/>
                </a:cubicBezTo>
                <a:cubicBezTo>
                  <a:pt x="68813" y="1113564"/>
                  <a:pt x="61287" y="1109794"/>
                  <a:pt x="57524" y="1102253"/>
                </a:cubicBezTo>
                <a:cubicBezTo>
                  <a:pt x="53761" y="1098483"/>
                  <a:pt x="49998" y="1090942"/>
                  <a:pt x="53761" y="1079631"/>
                </a:cubicBezTo>
                <a:cubicBezTo>
                  <a:pt x="57524" y="1057009"/>
                  <a:pt x="80102" y="1053239"/>
                  <a:pt x="87628" y="1053239"/>
                </a:cubicBezTo>
                <a:close/>
                <a:moveTo>
                  <a:pt x="354798" y="0"/>
                </a:moveTo>
                <a:cubicBezTo>
                  <a:pt x="471088" y="0"/>
                  <a:pt x="564870" y="97788"/>
                  <a:pt x="564870" y="214382"/>
                </a:cubicBezTo>
                <a:cubicBezTo>
                  <a:pt x="564870" y="297125"/>
                  <a:pt x="519855" y="372347"/>
                  <a:pt x="448580" y="409958"/>
                </a:cubicBezTo>
                <a:cubicBezTo>
                  <a:pt x="444829" y="409958"/>
                  <a:pt x="444829" y="409958"/>
                  <a:pt x="444829" y="409958"/>
                </a:cubicBezTo>
                <a:cubicBezTo>
                  <a:pt x="444829" y="413719"/>
                  <a:pt x="444829" y="413719"/>
                  <a:pt x="444829" y="413719"/>
                </a:cubicBezTo>
                <a:cubicBezTo>
                  <a:pt x="561119" y="413719"/>
                  <a:pt x="561119" y="413719"/>
                  <a:pt x="561119" y="413719"/>
                </a:cubicBezTo>
                <a:cubicBezTo>
                  <a:pt x="564870" y="413719"/>
                  <a:pt x="621140" y="436285"/>
                  <a:pt x="624891" y="492702"/>
                </a:cubicBezTo>
                <a:cubicBezTo>
                  <a:pt x="628642" y="537835"/>
                  <a:pt x="572373" y="564162"/>
                  <a:pt x="568621" y="567923"/>
                </a:cubicBezTo>
                <a:cubicBezTo>
                  <a:pt x="459834" y="567923"/>
                  <a:pt x="459834" y="567923"/>
                  <a:pt x="459834" y="567923"/>
                </a:cubicBezTo>
                <a:cubicBezTo>
                  <a:pt x="478591" y="699561"/>
                  <a:pt x="557368" y="932748"/>
                  <a:pt x="621140" y="1049342"/>
                </a:cubicBezTo>
                <a:lnTo>
                  <a:pt x="110964" y="1049342"/>
                </a:lnTo>
                <a:cubicBezTo>
                  <a:pt x="167234" y="913943"/>
                  <a:pt x="231006" y="695800"/>
                  <a:pt x="253513" y="567923"/>
                </a:cubicBezTo>
                <a:cubicBezTo>
                  <a:pt x="140975" y="567923"/>
                  <a:pt x="140975" y="567923"/>
                  <a:pt x="140975" y="567923"/>
                </a:cubicBezTo>
                <a:cubicBezTo>
                  <a:pt x="137223" y="564162"/>
                  <a:pt x="80954" y="537835"/>
                  <a:pt x="84705" y="492702"/>
                </a:cubicBezTo>
                <a:cubicBezTo>
                  <a:pt x="88457" y="436285"/>
                  <a:pt x="144726" y="413719"/>
                  <a:pt x="148477" y="413719"/>
                </a:cubicBezTo>
                <a:cubicBezTo>
                  <a:pt x="264767" y="413719"/>
                  <a:pt x="264767" y="413719"/>
                  <a:pt x="264767" y="413719"/>
                </a:cubicBezTo>
                <a:cubicBezTo>
                  <a:pt x="264767" y="409958"/>
                  <a:pt x="264767" y="409958"/>
                  <a:pt x="264767" y="409958"/>
                </a:cubicBezTo>
                <a:cubicBezTo>
                  <a:pt x="189741" y="372347"/>
                  <a:pt x="144726" y="297125"/>
                  <a:pt x="144726" y="214382"/>
                </a:cubicBezTo>
                <a:cubicBezTo>
                  <a:pt x="144726" y="97788"/>
                  <a:pt x="238508" y="0"/>
                  <a:pt x="35479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solidFill>
                <a:schemeClr val="tx1"/>
              </a:solidFill>
            </a:endParaRPr>
          </a:p>
        </p:txBody>
      </p:sp>
      <p:sp>
        <p:nvSpPr>
          <p:cNvPr id="63" name="任意多边形 62"/>
          <p:cNvSpPr/>
          <p:nvPr>
            <p:custDataLst>
              <p:tags r:id="rId2"/>
            </p:custDataLst>
          </p:nvPr>
        </p:nvSpPr>
        <p:spPr bwMode="auto">
          <a:xfrm>
            <a:off x="3543585" y="1501733"/>
            <a:ext cx="821196" cy="2351783"/>
          </a:xfrm>
          <a:custGeom>
            <a:avLst/>
            <a:gdLst>
              <a:gd name="connsiteX0" fmla="*/ 43746 w 821196"/>
              <a:gd name="connsiteY0" fmla="*/ 2273995 h 2351783"/>
              <a:gd name="connsiteX1" fmla="*/ 778528 w 821196"/>
              <a:gd name="connsiteY1" fmla="*/ 2273995 h 2351783"/>
              <a:gd name="connsiteX2" fmla="*/ 801021 w 821196"/>
              <a:gd name="connsiteY2" fmla="*/ 2307333 h 2351783"/>
              <a:gd name="connsiteX3" fmla="*/ 808519 w 821196"/>
              <a:gd name="connsiteY3" fmla="*/ 2351783 h 2351783"/>
              <a:gd name="connsiteX4" fmla="*/ 10006 w 821196"/>
              <a:gd name="connsiteY4" fmla="*/ 2351783 h 2351783"/>
              <a:gd name="connsiteX5" fmla="*/ 17504 w 821196"/>
              <a:gd name="connsiteY5" fmla="*/ 2307333 h 2351783"/>
              <a:gd name="connsiteX6" fmla="*/ 43746 w 821196"/>
              <a:gd name="connsiteY6" fmla="*/ 2273995 h 2351783"/>
              <a:gd name="connsiteX7" fmla="*/ 84295 w 821196"/>
              <a:gd name="connsiteY7" fmla="*/ 1909050 h 2351783"/>
              <a:gd name="connsiteX8" fmla="*/ 741744 w 821196"/>
              <a:gd name="connsiteY8" fmla="*/ 1909050 h 2351783"/>
              <a:gd name="connsiteX9" fmla="*/ 820637 w 821196"/>
              <a:gd name="connsiteY9" fmla="*/ 2108001 h 2351783"/>
              <a:gd name="connsiteX10" fmla="*/ 771798 w 821196"/>
              <a:gd name="connsiteY10" fmla="*/ 2269414 h 2351783"/>
              <a:gd name="connsiteX11" fmla="*/ 46727 w 821196"/>
              <a:gd name="connsiteY11" fmla="*/ 2269414 h 2351783"/>
              <a:gd name="connsiteX12" fmla="*/ 1645 w 821196"/>
              <a:gd name="connsiteY12" fmla="*/ 2096740 h 2351783"/>
              <a:gd name="connsiteX13" fmla="*/ 73025 w 821196"/>
              <a:gd name="connsiteY13" fmla="*/ 1927819 h 2351783"/>
              <a:gd name="connsiteX14" fmla="*/ 84295 w 821196"/>
              <a:gd name="connsiteY14" fmla="*/ 1909050 h 2351783"/>
              <a:gd name="connsiteX15" fmla="*/ 95756 w 821196"/>
              <a:gd name="connsiteY15" fmla="*/ 1832523 h 2351783"/>
              <a:gd name="connsiteX16" fmla="*/ 722769 w 821196"/>
              <a:gd name="connsiteY16" fmla="*/ 1832523 h 2351783"/>
              <a:gd name="connsiteX17" fmla="*/ 760315 w 821196"/>
              <a:gd name="connsiteY17" fmla="*/ 1865860 h 2351783"/>
              <a:gd name="connsiteX18" fmla="*/ 756560 w 821196"/>
              <a:gd name="connsiteY18" fmla="*/ 1888085 h 2351783"/>
              <a:gd name="connsiteX19" fmla="*/ 737787 w 821196"/>
              <a:gd name="connsiteY19" fmla="*/ 1899198 h 2351783"/>
              <a:gd name="connsiteX20" fmla="*/ 636414 w 821196"/>
              <a:gd name="connsiteY20" fmla="*/ 1899198 h 2351783"/>
              <a:gd name="connsiteX21" fmla="*/ 80738 w 821196"/>
              <a:gd name="connsiteY21" fmla="*/ 1899198 h 2351783"/>
              <a:gd name="connsiteX22" fmla="*/ 61965 w 821196"/>
              <a:gd name="connsiteY22" fmla="*/ 1888085 h 2351783"/>
              <a:gd name="connsiteX23" fmla="*/ 58211 w 821196"/>
              <a:gd name="connsiteY23" fmla="*/ 1865860 h 2351783"/>
              <a:gd name="connsiteX24" fmla="*/ 95756 w 821196"/>
              <a:gd name="connsiteY24" fmla="*/ 1832523 h 2351783"/>
              <a:gd name="connsiteX25" fmla="*/ 272046 w 821196"/>
              <a:gd name="connsiteY25" fmla="*/ 1174900 h 2351783"/>
              <a:gd name="connsiteX26" fmla="*/ 531442 w 821196"/>
              <a:gd name="connsiteY26" fmla="*/ 1174900 h 2351783"/>
              <a:gd name="connsiteX27" fmla="*/ 674297 w 821196"/>
              <a:gd name="connsiteY27" fmla="*/ 1726239 h 2351783"/>
              <a:gd name="connsiteX28" fmla="*/ 715650 w 821196"/>
              <a:gd name="connsiteY28" fmla="*/ 1816253 h 2351783"/>
              <a:gd name="connsiteX29" fmla="*/ 102875 w 821196"/>
              <a:gd name="connsiteY29" fmla="*/ 1816253 h 2351783"/>
              <a:gd name="connsiteX30" fmla="*/ 129191 w 821196"/>
              <a:gd name="connsiteY30" fmla="*/ 1752493 h 2351783"/>
              <a:gd name="connsiteX31" fmla="*/ 272046 w 821196"/>
              <a:gd name="connsiteY31" fmla="*/ 1174900 h 2351783"/>
              <a:gd name="connsiteX32" fmla="*/ 292793 w 821196"/>
              <a:gd name="connsiteY32" fmla="*/ 328758 h 2351783"/>
              <a:gd name="connsiteX33" fmla="*/ 521975 w 821196"/>
              <a:gd name="connsiteY33" fmla="*/ 328758 h 2351783"/>
              <a:gd name="connsiteX34" fmla="*/ 555789 w 821196"/>
              <a:gd name="connsiteY34" fmla="*/ 362570 h 2351783"/>
              <a:gd name="connsiteX35" fmla="*/ 555789 w 821196"/>
              <a:gd name="connsiteY35" fmla="*/ 396382 h 2351783"/>
              <a:gd name="connsiteX36" fmla="*/ 627173 w 821196"/>
              <a:gd name="connsiteY36" fmla="*/ 396382 h 2351783"/>
              <a:gd name="connsiteX37" fmla="*/ 747400 w 821196"/>
              <a:gd name="connsiteY37" fmla="*/ 516601 h 2351783"/>
              <a:gd name="connsiteX38" fmla="*/ 717343 w 821196"/>
              <a:gd name="connsiteY38" fmla="*/ 599252 h 2351783"/>
              <a:gd name="connsiteX39" fmla="*/ 570817 w 821196"/>
              <a:gd name="connsiteY39" fmla="*/ 820907 h 2351783"/>
              <a:gd name="connsiteX40" fmla="*/ 578331 w 821196"/>
              <a:gd name="connsiteY40" fmla="*/ 1038805 h 2351783"/>
              <a:gd name="connsiteX41" fmla="*/ 619659 w 821196"/>
              <a:gd name="connsiteY41" fmla="*/ 1038805 h 2351783"/>
              <a:gd name="connsiteX42" fmla="*/ 664744 w 821196"/>
              <a:gd name="connsiteY42" fmla="*/ 1102671 h 2351783"/>
              <a:gd name="connsiteX43" fmla="*/ 627173 w 821196"/>
              <a:gd name="connsiteY43" fmla="*/ 1159024 h 2351783"/>
              <a:gd name="connsiteX44" fmla="*/ 552032 w 821196"/>
              <a:gd name="connsiteY44" fmla="*/ 1159024 h 2351783"/>
              <a:gd name="connsiteX45" fmla="*/ 187595 w 821196"/>
              <a:gd name="connsiteY45" fmla="*/ 1159024 h 2351783"/>
              <a:gd name="connsiteX46" fmla="*/ 150024 w 821196"/>
              <a:gd name="connsiteY46" fmla="*/ 1098914 h 2351783"/>
              <a:gd name="connsiteX47" fmla="*/ 198866 w 821196"/>
              <a:gd name="connsiteY47" fmla="*/ 1038805 h 2351783"/>
              <a:gd name="connsiteX48" fmla="*/ 236437 w 821196"/>
              <a:gd name="connsiteY48" fmla="*/ 1038805 h 2351783"/>
              <a:gd name="connsiteX49" fmla="*/ 247708 w 821196"/>
              <a:gd name="connsiteY49" fmla="*/ 828420 h 2351783"/>
              <a:gd name="connsiteX50" fmla="*/ 97425 w 821196"/>
              <a:gd name="connsiteY50" fmla="*/ 599252 h 2351783"/>
              <a:gd name="connsiteX51" fmla="*/ 71125 w 821196"/>
              <a:gd name="connsiteY51" fmla="*/ 516601 h 2351783"/>
              <a:gd name="connsiteX52" fmla="*/ 187595 w 821196"/>
              <a:gd name="connsiteY52" fmla="*/ 396382 h 2351783"/>
              <a:gd name="connsiteX53" fmla="*/ 258979 w 821196"/>
              <a:gd name="connsiteY53" fmla="*/ 396382 h 2351783"/>
              <a:gd name="connsiteX54" fmla="*/ 258979 w 821196"/>
              <a:gd name="connsiteY54" fmla="*/ 362570 h 2351783"/>
              <a:gd name="connsiteX55" fmla="*/ 292793 w 821196"/>
              <a:gd name="connsiteY55" fmla="*/ 328758 h 2351783"/>
              <a:gd name="connsiteX56" fmla="*/ 407389 w 821196"/>
              <a:gd name="connsiteY56" fmla="*/ 0 h 2351783"/>
              <a:gd name="connsiteX57" fmla="*/ 474826 w 821196"/>
              <a:gd name="connsiteY57" fmla="*/ 18761 h 2351783"/>
              <a:gd name="connsiteX58" fmla="*/ 467333 w 821196"/>
              <a:gd name="connsiteY58" fmla="*/ 30018 h 2351783"/>
              <a:gd name="connsiteX59" fmla="*/ 433614 w 821196"/>
              <a:gd name="connsiteY59" fmla="*/ 116321 h 2351783"/>
              <a:gd name="connsiteX60" fmla="*/ 452347 w 821196"/>
              <a:gd name="connsiteY60" fmla="*/ 120073 h 2351783"/>
              <a:gd name="connsiteX61" fmla="*/ 519784 w 821196"/>
              <a:gd name="connsiteY61" fmla="*/ 82550 h 2351783"/>
              <a:gd name="connsiteX62" fmla="*/ 531024 w 821196"/>
              <a:gd name="connsiteY62" fmla="*/ 71293 h 2351783"/>
              <a:gd name="connsiteX63" fmla="*/ 549756 w 821196"/>
              <a:gd name="connsiteY63" fmla="*/ 142587 h 2351783"/>
              <a:gd name="connsiteX64" fmla="*/ 531024 w 821196"/>
              <a:gd name="connsiteY64" fmla="*/ 213880 h 2351783"/>
              <a:gd name="connsiteX65" fmla="*/ 519784 w 821196"/>
              <a:gd name="connsiteY65" fmla="*/ 202623 h 2351783"/>
              <a:gd name="connsiteX66" fmla="*/ 452347 w 821196"/>
              <a:gd name="connsiteY66" fmla="*/ 165101 h 2351783"/>
              <a:gd name="connsiteX67" fmla="*/ 433614 w 821196"/>
              <a:gd name="connsiteY67" fmla="*/ 172605 h 2351783"/>
              <a:gd name="connsiteX68" fmla="*/ 463586 w 821196"/>
              <a:gd name="connsiteY68" fmla="*/ 258908 h 2351783"/>
              <a:gd name="connsiteX69" fmla="*/ 478573 w 821196"/>
              <a:gd name="connsiteY69" fmla="*/ 270164 h 2351783"/>
              <a:gd name="connsiteX70" fmla="*/ 407389 w 821196"/>
              <a:gd name="connsiteY70" fmla="*/ 288926 h 2351783"/>
              <a:gd name="connsiteX71" fmla="*/ 339952 w 821196"/>
              <a:gd name="connsiteY71" fmla="*/ 270164 h 2351783"/>
              <a:gd name="connsiteX72" fmla="*/ 351191 w 821196"/>
              <a:gd name="connsiteY72" fmla="*/ 258908 h 2351783"/>
              <a:gd name="connsiteX73" fmla="*/ 381163 w 821196"/>
              <a:gd name="connsiteY73" fmla="*/ 172605 h 2351783"/>
              <a:gd name="connsiteX74" fmla="*/ 362431 w 821196"/>
              <a:gd name="connsiteY74" fmla="*/ 165101 h 2351783"/>
              <a:gd name="connsiteX75" fmla="*/ 294994 w 821196"/>
              <a:gd name="connsiteY75" fmla="*/ 202623 h 2351783"/>
              <a:gd name="connsiteX76" fmla="*/ 283754 w 821196"/>
              <a:gd name="connsiteY76" fmla="*/ 213880 h 2351783"/>
              <a:gd name="connsiteX77" fmla="*/ 268768 w 821196"/>
              <a:gd name="connsiteY77" fmla="*/ 146339 h 2351783"/>
              <a:gd name="connsiteX78" fmla="*/ 287501 w 821196"/>
              <a:gd name="connsiteY78" fmla="*/ 71293 h 2351783"/>
              <a:gd name="connsiteX79" fmla="*/ 298740 w 821196"/>
              <a:gd name="connsiteY79" fmla="*/ 86303 h 2351783"/>
              <a:gd name="connsiteX80" fmla="*/ 366177 w 821196"/>
              <a:gd name="connsiteY80" fmla="*/ 123825 h 2351783"/>
              <a:gd name="connsiteX81" fmla="*/ 384910 w 821196"/>
              <a:gd name="connsiteY81" fmla="*/ 116321 h 2351783"/>
              <a:gd name="connsiteX82" fmla="*/ 354938 w 821196"/>
              <a:gd name="connsiteY82" fmla="*/ 30018 h 2351783"/>
              <a:gd name="connsiteX83" fmla="*/ 339952 w 821196"/>
              <a:gd name="connsiteY83" fmla="*/ 18761 h 2351783"/>
              <a:gd name="connsiteX84" fmla="*/ 407389 w 821196"/>
              <a:gd name="connsiteY84" fmla="*/ 0 h 2351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821196" h="2351783">
                <a:moveTo>
                  <a:pt x="43746" y="2273995"/>
                </a:moveTo>
                <a:cubicBezTo>
                  <a:pt x="778528" y="2273995"/>
                  <a:pt x="778528" y="2273995"/>
                  <a:pt x="778528" y="2273995"/>
                </a:cubicBezTo>
                <a:cubicBezTo>
                  <a:pt x="774779" y="2273995"/>
                  <a:pt x="797272" y="2292516"/>
                  <a:pt x="801021" y="2307333"/>
                </a:cubicBezTo>
                <a:cubicBezTo>
                  <a:pt x="808519" y="2318445"/>
                  <a:pt x="808519" y="2344375"/>
                  <a:pt x="808519" y="2351783"/>
                </a:cubicBezTo>
                <a:lnTo>
                  <a:pt x="10006" y="2351783"/>
                </a:lnTo>
                <a:cubicBezTo>
                  <a:pt x="10006" y="2344375"/>
                  <a:pt x="10006" y="2318445"/>
                  <a:pt x="17504" y="2307333"/>
                </a:cubicBezTo>
                <a:cubicBezTo>
                  <a:pt x="25002" y="2288812"/>
                  <a:pt x="43746" y="2273995"/>
                  <a:pt x="43746" y="2273995"/>
                </a:cubicBezTo>
                <a:close/>
                <a:moveTo>
                  <a:pt x="84295" y="1909050"/>
                </a:moveTo>
                <a:cubicBezTo>
                  <a:pt x="741744" y="1909050"/>
                  <a:pt x="741744" y="1909050"/>
                  <a:pt x="741744" y="1909050"/>
                </a:cubicBezTo>
                <a:cubicBezTo>
                  <a:pt x="768041" y="1950342"/>
                  <a:pt x="816880" y="2032925"/>
                  <a:pt x="820637" y="2108001"/>
                </a:cubicBezTo>
                <a:cubicBezTo>
                  <a:pt x="824394" y="2168062"/>
                  <a:pt x="809367" y="2220615"/>
                  <a:pt x="771798" y="2269414"/>
                </a:cubicBezTo>
                <a:lnTo>
                  <a:pt x="46727" y="2269414"/>
                </a:lnTo>
                <a:cubicBezTo>
                  <a:pt x="12915" y="2224369"/>
                  <a:pt x="-5869" y="2160554"/>
                  <a:pt x="1645" y="2096740"/>
                </a:cubicBezTo>
                <a:cubicBezTo>
                  <a:pt x="5402" y="2036679"/>
                  <a:pt x="42970" y="1976618"/>
                  <a:pt x="73025" y="1927819"/>
                </a:cubicBezTo>
                <a:cubicBezTo>
                  <a:pt x="76782" y="1920312"/>
                  <a:pt x="80539" y="1916558"/>
                  <a:pt x="84295" y="1909050"/>
                </a:cubicBezTo>
                <a:close/>
                <a:moveTo>
                  <a:pt x="95756" y="1832523"/>
                </a:moveTo>
                <a:cubicBezTo>
                  <a:pt x="722769" y="1832523"/>
                  <a:pt x="722769" y="1832523"/>
                  <a:pt x="722769" y="1832523"/>
                </a:cubicBezTo>
                <a:cubicBezTo>
                  <a:pt x="730278" y="1832523"/>
                  <a:pt x="752805" y="1839931"/>
                  <a:pt x="760315" y="1865860"/>
                </a:cubicBezTo>
                <a:cubicBezTo>
                  <a:pt x="764069" y="1873269"/>
                  <a:pt x="760315" y="1880677"/>
                  <a:pt x="756560" y="1888085"/>
                </a:cubicBezTo>
                <a:cubicBezTo>
                  <a:pt x="749051" y="1895494"/>
                  <a:pt x="741542" y="1899198"/>
                  <a:pt x="737787" y="1899198"/>
                </a:cubicBezTo>
                <a:cubicBezTo>
                  <a:pt x="734033" y="1899198"/>
                  <a:pt x="692732" y="1899198"/>
                  <a:pt x="636414" y="1899198"/>
                </a:cubicBezTo>
                <a:cubicBezTo>
                  <a:pt x="636414" y="1899198"/>
                  <a:pt x="84493" y="1899198"/>
                  <a:pt x="80738" y="1899198"/>
                </a:cubicBezTo>
                <a:cubicBezTo>
                  <a:pt x="76984" y="1899198"/>
                  <a:pt x="69474" y="1895494"/>
                  <a:pt x="61965" y="1888085"/>
                </a:cubicBezTo>
                <a:cubicBezTo>
                  <a:pt x="58211" y="1880677"/>
                  <a:pt x="54456" y="1873269"/>
                  <a:pt x="58211" y="1865860"/>
                </a:cubicBezTo>
                <a:cubicBezTo>
                  <a:pt x="65720" y="1839931"/>
                  <a:pt x="88247" y="1832523"/>
                  <a:pt x="95756" y="1832523"/>
                </a:cubicBezTo>
                <a:close/>
                <a:moveTo>
                  <a:pt x="272046" y="1174900"/>
                </a:moveTo>
                <a:cubicBezTo>
                  <a:pt x="531442" y="1174900"/>
                  <a:pt x="531442" y="1174900"/>
                  <a:pt x="531442" y="1174900"/>
                </a:cubicBezTo>
                <a:cubicBezTo>
                  <a:pt x="550238" y="1467447"/>
                  <a:pt x="606629" y="1587466"/>
                  <a:pt x="674297" y="1726239"/>
                </a:cubicBezTo>
                <a:cubicBezTo>
                  <a:pt x="685575" y="1756244"/>
                  <a:pt x="700613" y="1782498"/>
                  <a:pt x="715650" y="1816253"/>
                </a:cubicBezTo>
                <a:lnTo>
                  <a:pt x="102875" y="1816253"/>
                </a:lnTo>
                <a:cubicBezTo>
                  <a:pt x="110394" y="1793750"/>
                  <a:pt x="121672" y="1771246"/>
                  <a:pt x="129191" y="1752493"/>
                </a:cubicBezTo>
                <a:cubicBezTo>
                  <a:pt x="200618" y="1602469"/>
                  <a:pt x="253249" y="1482450"/>
                  <a:pt x="272046" y="1174900"/>
                </a:cubicBezTo>
                <a:close/>
                <a:moveTo>
                  <a:pt x="292793" y="328758"/>
                </a:moveTo>
                <a:cubicBezTo>
                  <a:pt x="521975" y="328758"/>
                  <a:pt x="521975" y="328758"/>
                  <a:pt x="521975" y="328758"/>
                </a:cubicBezTo>
                <a:cubicBezTo>
                  <a:pt x="540761" y="328758"/>
                  <a:pt x="555789" y="343786"/>
                  <a:pt x="555789" y="362570"/>
                </a:cubicBezTo>
                <a:cubicBezTo>
                  <a:pt x="555789" y="396382"/>
                  <a:pt x="555789" y="396382"/>
                  <a:pt x="555789" y="396382"/>
                </a:cubicBezTo>
                <a:cubicBezTo>
                  <a:pt x="627173" y="396382"/>
                  <a:pt x="627173" y="396382"/>
                  <a:pt x="627173" y="396382"/>
                </a:cubicBezTo>
                <a:cubicBezTo>
                  <a:pt x="691044" y="396382"/>
                  <a:pt x="747400" y="448978"/>
                  <a:pt x="747400" y="516601"/>
                </a:cubicBezTo>
                <a:cubicBezTo>
                  <a:pt x="747400" y="550413"/>
                  <a:pt x="732372" y="580468"/>
                  <a:pt x="717343" y="599252"/>
                </a:cubicBezTo>
                <a:cubicBezTo>
                  <a:pt x="698558" y="633064"/>
                  <a:pt x="570817" y="817150"/>
                  <a:pt x="570817" y="820907"/>
                </a:cubicBezTo>
                <a:cubicBezTo>
                  <a:pt x="578331" y="1038805"/>
                  <a:pt x="578331" y="1038805"/>
                  <a:pt x="578331" y="1038805"/>
                </a:cubicBezTo>
                <a:cubicBezTo>
                  <a:pt x="619659" y="1038805"/>
                  <a:pt x="619659" y="1038805"/>
                  <a:pt x="619659" y="1038805"/>
                </a:cubicBezTo>
                <a:cubicBezTo>
                  <a:pt x="623416" y="1038805"/>
                  <a:pt x="660987" y="1057589"/>
                  <a:pt x="664744" y="1102671"/>
                </a:cubicBezTo>
                <a:cubicBezTo>
                  <a:pt x="668501" y="1140240"/>
                  <a:pt x="630931" y="1159024"/>
                  <a:pt x="627173" y="1159024"/>
                </a:cubicBezTo>
                <a:cubicBezTo>
                  <a:pt x="627173" y="1159024"/>
                  <a:pt x="593360" y="1159024"/>
                  <a:pt x="552032" y="1159024"/>
                </a:cubicBezTo>
                <a:cubicBezTo>
                  <a:pt x="552032" y="1159024"/>
                  <a:pt x="191352" y="1159024"/>
                  <a:pt x="187595" y="1159024"/>
                </a:cubicBezTo>
                <a:cubicBezTo>
                  <a:pt x="183838" y="1159024"/>
                  <a:pt x="146267" y="1136483"/>
                  <a:pt x="150024" y="1098914"/>
                </a:cubicBezTo>
                <a:cubicBezTo>
                  <a:pt x="153781" y="1053832"/>
                  <a:pt x="195109" y="1038805"/>
                  <a:pt x="198866" y="1038805"/>
                </a:cubicBezTo>
                <a:cubicBezTo>
                  <a:pt x="236437" y="1038805"/>
                  <a:pt x="236437" y="1038805"/>
                  <a:pt x="236437" y="1038805"/>
                </a:cubicBezTo>
                <a:cubicBezTo>
                  <a:pt x="247708" y="828420"/>
                  <a:pt x="247708" y="828420"/>
                  <a:pt x="247708" y="828420"/>
                </a:cubicBezTo>
                <a:cubicBezTo>
                  <a:pt x="247708" y="824664"/>
                  <a:pt x="116210" y="633064"/>
                  <a:pt x="97425" y="599252"/>
                </a:cubicBezTo>
                <a:cubicBezTo>
                  <a:pt x="86153" y="580468"/>
                  <a:pt x="71125" y="550413"/>
                  <a:pt x="71125" y="516601"/>
                </a:cubicBezTo>
                <a:cubicBezTo>
                  <a:pt x="71125" y="448978"/>
                  <a:pt x="123724" y="396382"/>
                  <a:pt x="187595" y="396382"/>
                </a:cubicBezTo>
                <a:cubicBezTo>
                  <a:pt x="258979" y="396382"/>
                  <a:pt x="258979" y="396382"/>
                  <a:pt x="258979" y="396382"/>
                </a:cubicBezTo>
                <a:cubicBezTo>
                  <a:pt x="258979" y="362570"/>
                  <a:pt x="258979" y="362570"/>
                  <a:pt x="258979" y="362570"/>
                </a:cubicBezTo>
                <a:cubicBezTo>
                  <a:pt x="258979" y="343786"/>
                  <a:pt x="274008" y="328758"/>
                  <a:pt x="292793" y="328758"/>
                </a:cubicBezTo>
                <a:close/>
                <a:moveTo>
                  <a:pt x="407389" y="0"/>
                </a:moveTo>
                <a:cubicBezTo>
                  <a:pt x="433614" y="0"/>
                  <a:pt x="456093" y="7505"/>
                  <a:pt x="474826" y="18761"/>
                </a:cubicBezTo>
                <a:cubicBezTo>
                  <a:pt x="471079" y="22514"/>
                  <a:pt x="467333" y="26266"/>
                  <a:pt x="467333" y="30018"/>
                </a:cubicBezTo>
                <a:cubicBezTo>
                  <a:pt x="433614" y="60037"/>
                  <a:pt x="418628" y="101312"/>
                  <a:pt x="433614" y="116321"/>
                </a:cubicBezTo>
                <a:cubicBezTo>
                  <a:pt x="441107" y="120073"/>
                  <a:pt x="444854" y="120073"/>
                  <a:pt x="452347" y="120073"/>
                </a:cubicBezTo>
                <a:cubicBezTo>
                  <a:pt x="471079" y="120073"/>
                  <a:pt x="497305" y="108816"/>
                  <a:pt x="519784" y="82550"/>
                </a:cubicBezTo>
                <a:cubicBezTo>
                  <a:pt x="523531" y="82550"/>
                  <a:pt x="527277" y="75046"/>
                  <a:pt x="531024" y="71293"/>
                </a:cubicBezTo>
                <a:cubicBezTo>
                  <a:pt x="542263" y="93807"/>
                  <a:pt x="549756" y="120073"/>
                  <a:pt x="549756" y="142587"/>
                </a:cubicBezTo>
                <a:cubicBezTo>
                  <a:pt x="549756" y="168853"/>
                  <a:pt x="542263" y="195119"/>
                  <a:pt x="531024" y="213880"/>
                </a:cubicBezTo>
                <a:cubicBezTo>
                  <a:pt x="527277" y="210128"/>
                  <a:pt x="523531" y="206376"/>
                  <a:pt x="519784" y="202623"/>
                </a:cubicBezTo>
                <a:cubicBezTo>
                  <a:pt x="497305" y="180110"/>
                  <a:pt x="471079" y="165101"/>
                  <a:pt x="452347" y="165101"/>
                </a:cubicBezTo>
                <a:cubicBezTo>
                  <a:pt x="444854" y="165101"/>
                  <a:pt x="437361" y="165101"/>
                  <a:pt x="433614" y="172605"/>
                </a:cubicBezTo>
                <a:cubicBezTo>
                  <a:pt x="418628" y="187614"/>
                  <a:pt x="433614" y="225137"/>
                  <a:pt x="463586" y="258908"/>
                </a:cubicBezTo>
                <a:cubicBezTo>
                  <a:pt x="467333" y="262660"/>
                  <a:pt x="474826" y="266412"/>
                  <a:pt x="478573" y="270164"/>
                </a:cubicBezTo>
                <a:cubicBezTo>
                  <a:pt x="456093" y="281421"/>
                  <a:pt x="433614" y="288926"/>
                  <a:pt x="407389" y="288926"/>
                </a:cubicBezTo>
                <a:cubicBezTo>
                  <a:pt x="384910" y="288926"/>
                  <a:pt x="358684" y="281421"/>
                  <a:pt x="339952" y="270164"/>
                </a:cubicBezTo>
                <a:cubicBezTo>
                  <a:pt x="343698" y="266412"/>
                  <a:pt x="347445" y="262660"/>
                  <a:pt x="351191" y="258908"/>
                </a:cubicBezTo>
                <a:cubicBezTo>
                  <a:pt x="384910" y="225137"/>
                  <a:pt x="396149" y="187614"/>
                  <a:pt x="381163" y="172605"/>
                </a:cubicBezTo>
                <a:cubicBezTo>
                  <a:pt x="377417" y="165101"/>
                  <a:pt x="369924" y="165101"/>
                  <a:pt x="362431" y="165101"/>
                </a:cubicBezTo>
                <a:cubicBezTo>
                  <a:pt x="343698" y="165101"/>
                  <a:pt x="317473" y="180110"/>
                  <a:pt x="294994" y="202623"/>
                </a:cubicBezTo>
                <a:cubicBezTo>
                  <a:pt x="291247" y="206376"/>
                  <a:pt x="287501" y="210128"/>
                  <a:pt x="283754" y="213880"/>
                </a:cubicBezTo>
                <a:cubicBezTo>
                  <a:pt x="272515" y="191367"/>
                  <a:pt x="268768" y="168853"/>
                  <a:pt x="268768" y="146339"/>
                </a:cubicBezTo>
                <a:cubicBezTo>
                  <a:pt x="268768" y="120073"/>
                  <a:pt x="276261" y="93807"/>
                  <a:pt x="287501" y="71293"/>
                </a:cubicBezTo>
                <a:cubicBezTo>
                  <a:pt x="291247" y="75046"/>
                  <a:pt x="294994" y="82550"/>
                  <a:pt x="298740" y="86303"/>
                </a:cubicBezTo>
                <a:cubicBezTo>
                  <a:pt x="321219" y="108816"/>
                  <a:pt x="347445" y="123825"/>
                  <a:pt x="366177" y="123825"/>
                </a:cubicBezTo>
                <a:cubicBezTo>
                  <a:pt x="373670" y="123825"/>
                  <a:pt x="381163" y="120073"/>
                  <a:pt x="384910" y="116321"/>
                </a:cubicBezTo>
                <a:cubicBezTo>
                  <a:pt x="399896" y="101312"/>
                  <a:pt x="384910" y="63789"/>
                  <a:pt x="354938" y="30018"/>
                </a:cubicBezTo>
                <a:cubicBezTo>
                  <a:pt x="347445" y="26266"/>
                  <a:pt x="343698" y="22514"/>
                  <a:pt x="339952" y="18761"/>
                </a:cubicBezTo>
                <a:cubicBezTo>
                  <a:pt x="362431" y="7505"/>
                  <a:pt x="384910" y="0"/>
                  <a:pt x="40738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solidFill>
                <a:schemeClr val="tx1"/>
              </a:solidFill>
            </a:endParaRPr>
          </a:p>
        </p:txBody>
      </p:sp>
      <p:sp>
        <p:nvSpPr>
          <p:cNvPr id="64" name="任意多边形 63"/>
          <p:cNvSpPr/>
          <p:nvPr>
            <p:custDataLst>
              <p:tags r:id="rId3"/>
            </p:custDataLst>
          </p:nvPr>
        </p:nvSpPr>
        <p:spPr bwMode="auto">
          <a:xfrm>
            <a:off x="5673739" y="1698727"/>
            <a:ext cx="844524" cy="2154788"/>
          </a:xfrm>
          <a:custGeom>
            <a:avLst/>
            <a:gdLst>
              <a:gd name="connsiteX0" fmla="*/ 41670 w 844524"/>
              <a:gd name="connsiteY0" fmla="*/ 2080175 h 2154788"/>
              <a:gd name="connsiteX1" fmla="*/ 802851 w 844524"/>
              <a:gd name="connsiteY1" fmla="*/ 2080175 h 2154788"/>
              <a:gd name="connsiteX2" fmla="*/ 829099 w 844524"/>
              <a:gd name="connsiteY2" fmla="*/ 2110020 h 2154788"/>
              <a:gd name="connsiteX3" fmla="*/ 836598 w 844524"/>
              <a:gd name="connsiteY3" fmla="*/ 2154788 h 2154788"/>
              <a:gd name="connsiteX4" fmla="*/ 7923 w 844524"/>
              <a:gd name="connsiteY4" fmla="*/ 2154788 h 2154788"/>
              <a:gd name="connsiteX5" fmla="*/ 15422 w 844524"/>
              <a:gd name="connsiteY5" fmla="*/ 2110020 h 2154788"/>
              <a:gd name="connsiteX6" fmla="*/ 41670 w 844524"/>
              <a:gd name="connsiteY6" fmla="*/ 2080175 h 2154788"/>
              <a:gd name="connsiteX7" fmla="*/ 86773 w 844524"/>
              <a:gd name="connsiteY7" fmla="*/ 1716635 h 2154788"/>
              <a:gd name="connsiteX8" fmla="*/ 765244 w 844524"/>
              <a:gd name="connsiteY8" fmla="*/ 1716635 h 2154788"/>
              <a:gd name="connsiteX9" fmla="*/ 843962 w 844524"/>
              <a:gd name="connsiteY9" fmla="*/ 1911595 h 2154788"/>
              <a:gd name="connsiteX10" fmla="*/ 798980 w 844524"/>
              <a:gd name="connsiteY10" fmla="*/ 2069062 h 2154788"/>
              <a:gd name="connsiteX11" fmla="*/ 49288 w 844524"/>
              <a:gd name="connsiteY11" fmla="*/ 2069062 h 2154788"/>
              <a:gd name="connsiteX12" fmla="*/ 558 w 844524"/>
              <a:gd name="connsiteY12" fmla="*/ 1896598 h 2154788"/>
              <a:gd name="connsiteX13" fmla="*/ 75528 w 844524"/>
              <a:gd name="connsiteY13" fmla="*/ 1735381 h 2154788"/>
              <a:gd name="connsiteX14" fmla="*/ 86773 w 844524"/>
              <a:gd name="connsiteY14" fmla="*/ 1716635 h 2154788"/>
              <a:gd name="connsiteX15" fmla="*/ 93871 w 844524"/>
              <a:gd name="connsiteY15" fmla="*/ 1638703 h 2154788"/>
              <a:gd name="connsiteX16" fmla="*/ 750649 w 844524"/>
              <a:gd name="connsiteY16" fmla="*/ 1638703 h 2154788"/>
              <a:gd name="connsiteX17" fmla="*/ 784426 w 844524"/>
              <a:gd name="connsiteY17" fmla="*/ 1664850 h 2154788"/>
              <a:gd name="connsiteX18" fmla="*/ 780673 w 844524"/>
              <a:gd name="connsiteY18" fmla="*/ 1687262 h 2154788"/>
              <a:gd name="connsiteX19" fmla="*/ 761908 w 844524"/>
              <a:gd name="connsiteY19" fmla="*/ 1702203 h 2154788"/>
              <a:gd name="connsiteX20" fmla="*/ 668083 w 844524"/>
              <a:gd name="connsiteY20" fmla="*/ 1702203 h 2154788"/>
              <a:gd name="connsiteX21" fmla="*/ 78859 w 844524"/>
              <a:gd name="connsiteY21" fmla="*/ 1702203 h 2154788"/>
              <a:gd name="connsiteX22" fmla="*/ 63847 w 844524"/>
              <a:gd name="connsiteY22" fmla="*/ 1687262 h 2154788"/>
              <a:gd name="connsiteX23" fmla="*/ 56341 w 844524"/>
              <a:gd name="connsiteY23" fmla="*/ 1664850 h 2154788"/>
              <a:gd name="connsiteX24" fmla="*/ 93871 w 844524"/>
              <a:gd name="connsiteY24" fmla="*/ 1638703 h 2154788"/>
              <a:gd name="connsiteX25" fmla="*/ 286871 w 844524"/>
              <a:gd name="connsiteY25" fmla="*/ 995367 h 2154788"/>
              <a:gd name="connsiteX26" fmla="*/ 553892 w 844524"/>
              <a:gd name="connsiteY26" fmla="*/ 995367 h 2154788"/>
              <a:gd name="connsiteX27" fmla="*/ 730652 w 844524"/>
              <a:gd name="connsiteY27" fmla="*/ 1615913 h 2154788"/>
              <a:gd name="connsiteX28" fmla="*/ 738174 w 844524"/>
              <a:gd name="connsiteY28" fmla="*/ 1627195 h 2154788"/>
              <a:gd name="connsiteX29" fmla="*/ 106349 w 844524"/>
              <a:gd name="connsiteY29" fmla="*/ 1627195 h 2154788"/>
              <a:gd name="connsiteX30" fmla="*/ 113871 w 844524"/>
              <a:gd name="connsiteY30" fmla="*/ 1608391 h 2154788"/>
              <a:gd name="connsiteX31" fmla="*/ 286871 w 844524"/>
              <a:gd name="connsiteY31" fmla="*/ 995367 h 2154788"/>
              <a:gd name="connsiteX32" fmla="*/ 330296 w 844524"/>
              <a:gd name="connsiteY32" fmla="*/ 285752 h 2154788"/>
              <a:gd name="connsiteX33" fmla="*/ 424138 w 844524"/>
              <a:gd name="connsiteY33" fmla="*/ 327096 h 2154788"/>
              <a:gd name="connsiteX34" fmla="*/ 510473 w 844524"/>
              <a:gd name="connsiteY34" fmla="*/ 289511 h 2154788"/>
              <a:gd name="connsiteX35" fmla="*/ 514227 w 844524"/>
              <a:gd name="connsiteY35" fmla="*/ 285752 h 2154788"/>
              <a:gd name="connsiteX36" fmla="*/ 517980 w 844524"/>
              <a:gd name="connsiteY36" fmla="*/ 285752 h 2154788"/>
              <a:gd name="connsiteX37" fmla="*/ 525488 w 844524"/>
              <a:gd name="connsiteY37" fmla="*/ 293269 h 2154788"/>
              <a:gd name="connsiteX38" fmla="*/ 611823 w 844524"/>
              <a:gd name="connsiteY38" fmla="*/ 323337 h 2154788"/>
              <a:gd name="connsiteX39" fmla="*/ 671882 w 844524"/>
              <a:gd name="connsiteY39" fmla="*/ 300786 h 2154788"/>
              <a:gd name="connsiteX40" fmla="*/ 690650 w 844524"/>
              <a:gd name="connsiteY40" fmla="*/ 293269 h 2154788"/>
              <a:gd name="connsiteX41" fmla="*/ 705665 w 844524"/>
              <a:gd name="connsiteY41" fmla="*/ 293269 h 2154788"/>
              <a:gd name="connsiteX42" fmla="*/ 765724 w 844524"/>
              <a:gd name="connsiteY42" fmla="*/ 323337 h 2154788"/>
              <a:gd name="connsiteX43" fmla="*/ 739448 w 844524"/>
              <a:gd name="connsiteY43" fmla="*/ 424818 h 2154788"/>
              <a:gd name="connsiteX44" fmla="*/ 574286 w 844524"/>
              <a:gd name="connsiteY44" fmla="*/ 849532 h 2154788"/>
              <a:gd name="connsiteX45" fmla="*/ 574286 w 844524"/>
              <a:gd name="connsiteY45" fmla="*/ 853290 h 2154788"/>
              <a:gd name="connsiteX46" fmla="*/ 578040 w 844524"/>
              <a:gd name="connsiteY46" fmla="*/ 853290 h 2154788"/>
              <a:gd name="connsiteX47" fmla="*/ 645606 w 844524"/>
              <a:gd name="connsiteY47" fmla="*/ 853290 h 2154788"/>
              <a:gd name="connsiteX48" fmla="*/ 698158 w 844524"/>
              <a:gd name="connsiteY48" fmla="*/ 920944 h 2154788"/>
              <a:gd name="connsiteX49" fmla="*/ 656867 w 844524"/>
              <a:gd name="connsiteY49" fmla="*/ 981080 h 2154788"/>
              <a:gd name="connsiteX50" fmla="*/ 574286 w 844524"/>
              <a:gd name="connsiteY50" fmla="*/ 981080 h 2154788"/>
              <a:gd name="connsiteX51" fmla="*/ 251468 w 844524"/>
              <a:gd name="connsiteY51" fmla="*/ 981080 h 2154788"/>
              <a:gd name="connsiteX52" fmla="*/ 180148 w 844524"/>
              <a:gd name="connsiteY52" fmla="*/ 981080 h 2154788"/>
              <a:gd name="connsiteX53" fmla="*/ 135104 w 844524"/>
              <a:gd name="connsiteY53" fmla="*/ 917185 h 2154788"/>
              <a:gd name="connsiteX54" fmla="*/ 187655 w 844524"/>
              <a:gd name="connsiteY54" fmla="*/ 853290 h 2154788"/>
              <a:gd name="connsiteX55" fmla="*/ 270237 w 844524"/>
              <a:gd name="connsiteY55" fmla="*/ 853290 h 2154788"/>
              <a:gd name="connsiteX56" fmla="*/ 105074 w 844524"/>
              <a:gd name="connsiteY56" fmla="*/ 424818 h 2154788"/>
              <a:gd name="connsiteX57" fmla="*/ 78798 w 844524"/>
              <a:gd name="connsiteY57" fmla="*/ 323337 h 2154788"/>
              <a:gd name="connsiteX58" fmla="*/ 135104 w 844524"/>
              <a:gd name="connsiteY58" fmla="*/ 293269 h 2154788"/>
              <a:gd name="connsiteX59" fmla="*/ 153872 w 844524"/>
              <a:gd name="connsiteY59" fmla="*/ 293269 h 2154788"/>
              <a:gd name="connsiteX60" fmla="*/ 168887 w 844524"/>
              <a:gd name="connsiteY60" fmla="*/ 300786 h 2154788"/>
              <a:gd name="connsiteX61" fmla="*/ 232700 w 844524"/>
              <a:gd name="connsiteY61" fmla="*/ 323337 h 2154788"/>
              <a:gd name="connsiteX62" fmla="*/ 330296 w 844524"/>
              <a:gd name="connsiteY62" fmla="*/ 285752 h 2154788"/>
              <a:gd name="connsiteX63" fmla="*/ 422262 w 844524"/>
              <a:gd name="connsiteY63" fmla="*/ 0 h 2154788"/>
              <a:gd name="connsiteX64" fmla="*/ 557200 w 844524"/>
              <a:gd name="connsiteY64" fmla="*/ 134938 h 2154788"/>
              <a:gd name="connsiteX65" fmla="*/ 422262 w 844524"/>
              <a:gd name="connsiteY65" fmla="*/ 269876 h 2154788"/>
              <a:gd name="connsiteX66" fmla="*/ 287324 w 844524"/>
              <a:gd name="connsiteY66" fmla="*/ 134938 h 2154788"/>
              <a:gd name="connsiteX67" fmla="*/ 422262 w 844524"/>
              <a:gd name="connsiteY67" fmla="*/ 0 h 2154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844524" h="2154788">
                <a:moveTo>
                  <a:pt x="41670" y="2080175"/>
                </a:moveTo>
                <a:cubicBezTo>
                  <a:pt x="802851" y="2080175"/>
                  <a:pt x="802851" y="2080175"/>
                  <a:pt x="802851" y="2080175"/>
                </a:cubicBezTo>
                <a:cubicBezTo>
                  <a:pt x="802851" y="2080175"/>
                  <a:pt x="821600" y="2095098"/>
                  <a:pt x="829099" y="2110020"/>
                </a:cubicBezTo>
                <a:cubicBezTo>
                  <a:pt x="832849" y="2124943"/>
                  <a:pt x="836598" y="2151057"/>
                  <a:pt x="836598" y="2154788"/>
                </a:cubicBezTo>
                <a:lnTo>
                  <a:pt x="7923" y="2154788"/>
                </a:lnTo>
                <a:cubicBezTo>
                  <a:pt x="7923" y="2151057"/>
                  <a:pt x="7923" y="2124943"/>
                  <a:pt x="15422" y="2110020"/>
                </a:cubicBezTo>
                <a:cubicBezTo>
                  <a:pt x="22921" y="2095098"/>
                  <a:pt x="41670" y="2080175"/>
                  <a:pt x="41670" y="2080175"/>
                </a:cubicBezTo>
                <a:close/>
                <a:moveTo>
                  <a:pt x="86773" y="1716635"/>
                </a:moveTo>
                <a:cubicBezTo>
                  <a:pt x="765244" y="1716635"/>
                  <a:pt x="765244" y="1716635"/>
                  <a:pt x="765244" y="1716635"/>
                </a:cubicBezTo>
                <a:cubicBezTo>
                  <a:pt x="795232" y="1757877"/>
                  <a:pt x="840213" y="1836610"/>
                  <a:pt x="843962" y="1911595"/>
                </a:cubicBezTo>
                <a:cubicBezTo>
                  <a:pt x="847710" y="1971582"/>
                  <a:pt x="832716" y="2020322"/>
                  <a:pt x="798980" y="2069062"/>
                </a:cubicBezTo>
                <a:lnTo>
                  <a:pt x="49288" y="2069062"/>
                </a:lnTo>
                <a:cubicBezTo>
                  <a:pt x="11804" y="2024071"/>
                  <a:pt x="-3190" y="1960335"/>
                  <a:pt x="558" y="1896598"/>
                </a:cubicBezTo>
                <a:cubicBezTo>
                  <a:pt x="4307" y="1840360"/>
                  <a:pt x="41791" y="1780372"/>
                  <a:pt x="75528" y="1735381"/>
                </a:cubicBezTo>
                <a:cubicBezTo>
                  <a:pt x="79276" y="1727883"/>
                  <a:pt x="83025" y="1720384"/>
                  <a:pt x="86773" y="1716635"/>
                </a:cubicBezTo>
                <a:close/>
                <a:moveTo>
                  <a:pt x="93871" y="1638703"/>
                </a:moveTo>
                <a:cubicBezTo>
                  <a:pt x="750649" y="1638703"/>
                  <a:pt x="750649" y="1638703"/>
                  <a:pt x="750649" y="1638703"/>
                </a:cubicBezTo>
                <a:cubicBezTo>
                  <a:pt x="758155" y="1638703"/>
                  <a:pt x="780673" y="1642438"/>
                  <a:pt x="784426" y="1664850"/>
                </a:cubicBezTo>
                <a:cubicBezTo>
                  <a:pt x="788179" y="1676056"/>
                  <a:pt x="784426" y="1683527"/>
                  <a:pt x="780673" y="1687262"/>
                </a:cubicBezTo>
                <a:cubicBezTo>
                  <a:pt x="776920" y="1694733"/>
                  <a:pt x="769414" y="1702203"/>
                  <a:pt x="761908" y="1702203"/>
                </a:cubicBezTo>
                <a:cubicBezTo>
                  <a:pt x="761908" y="1702203"/>
                  <a:pt x="720625" y="1702203"/>
                  <a:pt x="668083" y="1702203"/>
                </a:cubicBezTo>
                <a:cubicBezTo>
                  <a:pt x="668083" y="1702203"/>
                  <a:pt x="82612" y="1702203"/>
                  <a:pt x="78859" y="1702203"/>
                </a:cubicBezTo>
                <a:cubicBezTo>
                  <a:pt x="75106" y="1702203"/>
                  <a:pt x="67600" y="1694733"/>
                  <a:pt x="63847" y="1687262"/>
                </a:cubicBezTo>
                <a:cubicBezTo>
                  <a:pt x="60094" y="1683527"/>
                  <a:pt x="56341" y="1676056"/>
                  <a:pt x="56341" y="1664850"/>
                </a:cubicBezTo>
                <a:cubicBezTo>
                  <a:pt x="63847" y="1642438"/>
                  <a:pt x="86365" y="1638703"/>
                  <a:pt x="93871" y="1638703"/>
                </a:cubicBezTo>
                <a:close/>
                <a:moveTo>
                  <a:pt x="286871" y="995367"/>
                </a:moveTo>
                <a:cubicBezTo>
                  <a:pt x="553892" y="995367"/>
                  <a:pt x="553892" y="995367"/>
                  <a:pt x="553892" y="995367"/>
                </a:cubicBezTo>
                <a:cubicBezTo>
                  <a:pt x="576457" y="1330086"/>
                  <a:pt x="651674" y="1469238"/>
                  <a:pt x="730652" y="1615913"/>
                </a:cubicBezTo>
                <a:cubicBezTo>
                  <a:pt x="738174" y="1627195"/>
                  <a:pt x="738174" y="1627195"/>
                  <a:pt x="738174" y="1627195"/>
                </a:cubicBezTo>
                <a:lnTo>
                  <a:pt x="106349" y="1627195"/>
                </a:lnTo>
                <a:cubicBezTo>
                  <a:pt x="113871" y="1608391"/>
                  <a:pt x="113871" y="1608391"/>
                  <a:pt x="113871" y="1608391"/>
                </a:cubicBezTo>
                <a:cubicBezTo>
                  <a:pt x="196610" y="1457955"/>
                  <a:pt x="268066" y="1330086"/>
                  <a:pt x="286871" y="995367"/>
                </a:cubicBezTo>
                <a:close/>
                <a:moveTo>
                  <a:pt x="330296" y="285752"/>
                </a:moveTo>
                <a:cubicBezTo>
                  <a:pt x="356572" y="304545"/>
                  <a:pt x="386601" y="327096"/>
                  <a:pt x="424138" y="327096"/>
                </a:cubicBezTo>
                <a:cubicBezTo>
                  <a:pt x="457921" y="327096"/>
                  <a:pt x="487951" y="308303"/>
                  <a:pt x="510473" y="289511"/>
                </a:cubicBezTo>
                <a:cubicBezTo>
                  <a:pt x="514227" y="289511"/>
                  <a:pt x="514227" y="289511"/>
                  <a:pt x="514227" y="285752"/>
                </a:cubicBezTo>
                <a:cubicBezTo>
                  <a:pt x="517980" y="285752"/>
                  <a:pt x="517980" y="285752"/>
                  <a:pt x="517980" y="285752"/>
                </a:cubicBezTo>
                <a:cubicBezTo>
                  <a:pt x="517980" y="289511"/>
                  <a:pt x="521734" y="289511"/>
                  <a:pt x="525488" y="293269"/>
                </a:cubicBezTo>
                <a:cubicBezTo>
                  <a:pt x="555517" y="312062"/>
                  <a:pt x="585547" y="323337"/>
                  <a:pt x="611823" y="323337"/>
                </a:cubicBezTo>
                <a:cubicBezTo>
                  <a:pt x="634345" y="323337"/>
                  <a:pt x="656867" y="312062"/>
                  <a:pt x="671882" y="300786"/>
                </a:cubicBezTo>
                <a:cubicBezTo>
                  <a:pt x="679389" y="297028"/>
                  <a:pt x="686897" y="293269"/>
                  <a:pt x="690650" y="293269"/>
                </a:cubicBezTo>
                <a:cubicBezTo>
                  <a:pt x="694404" y="293269"/>
                  <a:pt x="701911" y="293269"/>
                  <a:pt x="705665" y="293269"/>
                </a:cubicBezTo>
                <a:cubicBezTo>
                  <a:pt x="720680" y="293269"/>
                  <a:pt x="746956" y="297028"/>
                  <a:pt x="765724" y="323337"/>
                </a:cubicBezTo>
                <a:cubicBezTo>
                  <a:pt x="803261" y="375957"/>
                  <a:pt x="750709" y="417301"/>
                  <a:pt x="739448" y="424818"/>
                </a:cubicBezTo>
                <a:cubicBezTo>
                  <a:pt x="664375" y="473679"/>
                  <a:pt x="563025" y="646571"/>
                  <a:pt x="574286" y="849532"/>
                </a:cubicBezTo>
                <a:cubicBezTo>
                  <a:pt x="574286" y="853290"/>
                  <a:pt x="574286" y="853290"/>
                  <a:pt x="574286" y="853290"/>
                </a:cubicBezTo>
                <a:cubicBezTo>
                  <a:pt x="578040" y="853290"/>
                  <a:pt x="578040" y="853290"/>
                  <a:pt x="578040" y="853290"/>
                </a:cubicBezTo>
                <a:cubicBezTo>
                  <a:pt x="645606" y="853290"/>
                  <a:pt x="645606" y="853290"/>
                  <a:pt x="645606" y="853290"/>
                </a:cubicBezTo>
                <a:cubicBezTo>
                  <a:pt x="653113" y="853290"/>
                  <a:pt x="694404" y="875841"/>
                  <a:pt x="698158" y="920944"/>
                </a:cubicBezTo>
                <a:cubicBezTo>
                  <a:pt x="701911" y="958529"/>
                  <a:pt x="660621" y="981080"/>
                  <a:pt x="656867" y="981080"/>
                </a:cubicBezTo>
                <a:cubicBezTo>
                  <a:pt x="653113" y="981080"/>
                  <a:pt x="626838" y="981080"/>
                  <a:pt x="574286" y="981080"/>
                </a:cubicBezTo>
                <a:lnTo>
                  <a:pt x="251468" y="981080"/>
                </a:lnTo>
                <a:cubicBezTo>
                  <a:pt x="210177" y="981080"/>
                  <a:pt x="180148" y="981080"/>
                  <a:pt x="180148" y="981080"/>
                </a:cubicBezTo>
                <a:cubicBezTo>
                  <a:pt x="172641" y="981080"/>
                  <a:pt x="131350" y="958529"/>
                  <a:pt x="135104" y="917185"/>
                </a:cubicBezTo>
                <a:cubicBezTo>
                  <a:pt x="138857" y="868324"/>
                  <a:pt x="183902" y="853290"/>
                  <a:pt x="187655" y="853290"/>
                </a:cubicBezTo>
                <a:cubicBezTo>
                  <a:pt x="270237" y="853290"/>
                  <a:pt x="270237" y="853290"/>
                  <a:pt x="270237" y="853290"/>
                </a:cubicBezTo>
                <a:cubicBezTo>
                  <a:pt x="281498" y="646571"/>
                  <a:pt x="180148" y="477437"/>
                  <a:pt x="105074" y="424818"/>
                </a:cubicBezTo>
                <a:cubicBezTo>
                  <a:pt x="93813" y="417301"/>
                  <a:pt x="41261" y="375957"/>
                  <a:pt x="78798" y="323337"/>
                </a:cubicBezTo>
                <a:cubicBezTo>
                  <a:pt x="97567" y="297028"/>
                  <a:pt x="123843" y="293269"/>
                  <a:pt x="135104" y="293269"/>
                </a:cubicBezTo>
                <a:cubicBezTo>
                  <a:pt x="142611" y="293269"/>
                  <a:pt x="146365" y="293269"/>
                  <a:pt x="153872" y="293269"/>
                </a:cubicBezTo>
                <a:cubicBezTo>
                  <a:pt x="157626" y="293269"/>
                  <a:pt x="165133" y="297028"/>
                  <a:pt x="168887" y="300786"/>
                </a:cubicBezTo>
                <a:cubicBezTo>
                  <a:pt x="187655" y="312062"/>
                  <a:pt x="210177" y="323337"/>
                  <a:pt x="232700" y="323337"/>
                </a:cubicBezTo>
                <a:cubicBezTo>
                  <a:pt x="270237" y="323337"/>
                  <a:pt x="304020" y="304545"/>
                  <a:pt x="330296" y="285752"/>
                </a:cubicBezTo>
                <a:close/>
                <a:moveTo>
                  <a:pt x="422262" y="0"/>
                </a:moveTo>
                <a:cubicBezTo>
                  <a:pt x="496786" y="0"/>
                  <a:pt x="557200" y="60414"/>
                  <a:pt x="557200" y="134938"/>
                </a:cubicBezTo>
                <a:cubicBezTo>
                  <a:pt x="557200" y="209462"/>
                  <a:pt x="496786" y="269876"/>
                  <a:pt x="422262" y="269876"/>
                </a:cubicBezTo>
                <a:cubicBezTo>
                  <a:pt x="347738" y="269876"/>
                  <a:pt x="287324" y="209462"/>
                  <a:pt x="287324" y="134938"/>
                </a:cubicBezTo>
                <a:cubicBezTo>
                  <a:pt x="287324" y="60414"/>
                  <a:pt x="347738" y="0"/>
                  <a:pt x="4222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solidFill>
                <a:schemeClr val="tx1"/>
              </a:solidFill>
            </a:endParaRPr>
          </a:p>
        </p:txBody>
      </p:sp>
      <p:sp>
        <p:nvSpPr>
          <p:cNvPr id="65" name="任意多边形 64"/>
          <p:cNvSpPr/>
          <p:nvPr>
            <p:custDataLst>
              <p:tags r:id="rId4"/>
            </p:custDataLst>
          </p:nvPr>
        </p:nvSpPr>
        <p:spPr bwMode="auto">
          <a:xfrm>
            <a:off x="7869607" y="1912647"/>
            <a:ext cx="736424" cy="1940868"/>
          </a:xfrm>
          <a:custGeom>
            <a:avLst/>
            <a:gdLst>
              <a:gd name="connsiteX0" fmla="*/ 43404 w 736424"/>
              <a:gd name="connsiteY0" fmla="*/ 1855143 h 1940868"/>
              <a:gd name="connsiteX1" fmla="*/ 686495 w 736424"/>
              <a:gd name="connsiteY1" fmla="*/ 1855143 h 1940868"/>
              <a:gd name="connsiteX2" fmla="*/ 709060 w 736424"/>
              <a:gd name="connsiteY2" fmla="*/ 1892415 h 1940868"/>
              <a:gd name="connsiteX3" fmla="*/ 716581 w 736424"/>
              <a:gd name="connsiteY3" fmla="*/ 1940868 h 1940868"/>
              <a:gd name="connsiteX4" fmla="*/ 13318 w 736424"/>
              <a:gd name="connsiteY4" fmla="*/ 1940868 h 1940868"/>
              <a:gd name="connsiteX5" fmla="*/ 20839 w 736424"/>
              <a:gd name="connsiteY5" fmla="*/ 1888688 h 1940868"/>
              <a:gd name="connsiteX6" fmla="*/ 43404 w 736424"/>
              <a:gd name="connsiteY6" fmla="*/ 1855143 h 1940868"/>
              <a:gd name="connsiteX7" fmla="*/ 79777 w 736424"/>
              <a:gd name="connsiteY7" fmla="*/ 1442610 h 1940868"/>
              <a:gd name="connsiteX8" fmla="*/ 657626 w 736424"/>
              <a:gd name="connsiteY8" fmla="*/ 1442610 h 1940868"/>
              <a:gd name="connsiteX9" fmla="*/ 668883 w 736424"/>
              <a:gd name="connsiteY9" fmla="*/ 1465165 h 1940868"/>
              <a:gd name="connsiteX10" fmla="*/ 736424 w 736424"/>
              <a:gd name="connsiteY10" fmla="*/ 1656879 h 1940868"/>
              <a:gd name="connsiteX11" fmla="*/ 683892 w 736424"/>
              <a:gd name="connsiteY11" fmla="*/ 1841074 h 1940868"/>
              <a:gd name="connsiteX12" fmla="*/ 49758 w 736424"/>
              <a:gd name="connsiteY12" fmla="*/ 1841074 h 1940868"/>
              <a:gd name="connsiteX13" fmla="*/ 978 w 736424"/>
              <a:gd name="connsiteY13" fmla="*/ 1649360 h 1940868"/>
              <a:gd name="connsiteX14" fmla="*/ 61015 w 736424"/>
              <a:gd name="connsiteY14" fmla="*/ 1483960 h 1940868"/>
              <a:gd name="connsiteX15" fmla="*/ 79777 w 736424"/>
              <a:gd name="connsiteY15" fmla="*/ 1442610 h 1940868"/>
              <a:gd name="connsiteX16" fmla="*/ 86646 w 736424"/>
              <a:gd name="connsiteY16" fmla="*/ 1354681 h 1940868"/>
              <a:gd name="connsiteX17" fmla="*/ 643254 w 736424"/>
              <a:gd name="connsiteY17" fmla="*/ 1354681 h 1940868"/>
              <a:gd name="connsiteX18" fmla="*/ 677101 w 736424"/>
              <a:gd name="connsiteY18" fmla="*/ 1388257 h 1940868"/>
              <a:gd name="connsiteX19" fmla="*/ 669580 w 736424"/>
              <a:gd name="connsiteY19" fmla="*/ 1414372 h 1940868"/>
              <a:gd name="connsiteX20" fmla="*/ 654536 w 736424"/>
              <a:gd name="connsiteY20" fmla="*/ 1429294 h 1940868"/>
              <a:gd name="connsiteX21" fmla="*/ 568036 w 736424"/>
              <a:gd name="connsiteY21" fmla="*/ 1429294 h 1940868"/>
              <a:gd name="connsiteX22" fmla="*/ 75363 w 736424"/>
              <a:gd name="connsiteY22" fmla="*/ 1429294 h 1940868"/>
              <a:gd name="connsiteX23" fmla="*/ 60320 w 736424"/>
              <a:gd name="connsiteY23" fmla="*/ 1418102 h 1940868"/>
              <a:gd name="connsiteX24" fmla="*/ 52798 w 736424"/>
              <a:gd name="connsiteY24" fmla="*/ 1391988 h 1940868"/>
              <a:gd name="connsiteX25" fmla="*/ 86646 w 736424"/>
              <a:gd name="connsiteY25" fmla="*/ 1354681 h 1940868"/>
              <a:gd name="connsiteX26" fmla="*/ 218563 w 736424"/>
              <a:gd name="connsiteY26" fmla="*/ 700812 h 1940868"/>
              <a:gd name="connsiteX27" fmla="*/ 500076 w 736424"/>
              <a:gd name="connsiteY27" fmla="*/ 700812 h 1940868"/>
              <a:gd name="connsiteX28" fmla="*/ 500076 w 736424"/>
              <a:gd name="connsiteY28" fmla="*/ 828553 h 1940868"/>
              <a:gd name="connsiteX29" fmla="*/ 545118 w 736424"/>
              <a:gd name="connsiteY29" fmla="*/ 828553 h 1940868"/>
              <a:gd name="connsiteX30" fmla="*/ 582653 w 736424"/>
              <a:gd name="connsiteY30" fmla="*/ 881153 h 1940868"/>
              <a:gd name="connsiteX31" fmla="*/ 552625 w 736424"/>
              <a:gd name="connsiteY31" fmla="*/ 926238 h 1940868"/>
              <a:gd name="connsiteX32" fmla="*/ 488815 w 736424"/>
              <a:gd name="connsiteY32" fmla="*/ 926238 h 1940868"/>
              <a:gd name="connsiteX33" fmla="*/ 485218 w 736424"/>
              <a:gd name="connsiteY33" fmla="*/ 926238 h 1940868"/>
              <a:gd name="connsiteX34" fmla="*/ 490106 w 736424"/>
              <a:gd name="connsiteY34" fmla="*/ 978305 h 1940868"/>
              <a:gd name="connsiteX35" fmla="*/ 627681 w 736424"/>
              <a:gd name="connsiteY35" fmla="*/ 1349958 h 1940868"/>
              <a:gd name="connsiteX36" fmla="*/ 102218 w 736424"/>
              <a:gd name="connsiteY36" fmla="*/ 1349958 h 1940868"/>
              <a:gd name="connsiteX37" fmla="*/ 224142 w 736424"/>
              <a:gd name="connsiteY37" fmla="*/ 1031752 h 1940868"/>
              <a:gd name="connsiteX38" fmla="*/ 240817 w 736424"/>
              <a:gd name="connsiteY38" fmla="*/ 926238 h 1940868"/>
              <a:gd name="connsiteX39" fmla="*/ 177275 w 736424"/>
              <a:gd name="connsiteY39" fmla="*/ 926238 h 1940868"/>
              <a:gd name="connsiteX40" fmla="*/ 143493 w 736424"/>
              <a:gd name="connsiteY40" fmla="*/ 877396 h 1940868"/>
              <a:gd name="connsiteX41" fmla="*/ 184782 w 736424"/>
              <a:gd name="connsiteY41" fmla="*/ 828553 h 1940868"/>
              <a:gd name="connsiteX42" fmla="*/ 218563 w 736424"/>
              <a:gd name="connsiteY42" fmla="*/ 828553 h 1940868"/>
              <a:gd name="connsiteX43" fmla="*/ 218563 w 736424"/>
              <a:gd name="connsiteY43" fmla="*/ 700812 h 1940868"/>
              <a:gd name="connsiteX44" fmla="*/ 354559 w 736424"/>
              <a:gd name="connsiteY44" fmla="*/ 0 h 1940868"/>
              <a:gd name="connsiteX45" fmla="*/ 418368 w 736424"/>
              <a:gd name="connsiteY45" fmla="*/ 60274 h 1940868"/>
              <a:gd name="connsiteX46" fmla="*/ 384587 w 736424"/>
              <a:gd name="connsiteY46" fmla="*/ 120548 h 1940868"/>
              <a:gd name="connsiteX47" fmla="*/ 380833 w 736424"/>
              <a:gd name="connsiteY47" fmla="*/ 120548 h 1940868"/>
              <a:gd name="connsiteX48" fmla="*/ 384587 w 736424"/>
              <a:gd name="connsiteY48" fmla="*/ 124315 h 1940868"/>
              <a:gd name="connsiteX49" fmla="*/ 440889 w 736424"/>
              <a:gd name="connsiteY49" fmla="*/ 207191 h 1940868"/>
              <a:gd name="connsiteX50" fmla="*/ 553494 w 736424"/>
              <a:gd name="connsiteY50" fmla="*/ 395547 h 1940868"/>
              <a:gd name="connsiteX51" fmla="*/ 497192 w 736424"/>
              <a:gd name="connsiteY51" fmla="*/ 621574 h 1940868"/>
              <a:gd name="connsiteX52" fmla="*/ 493438 w 736424"/>
              <a:gd name="connsiteY52" fmla="*/ 625341 h 1940868"/>
              <a:gd name="connsiteX53" fmla="*/ 497192 w 736424"/>
              <a:gd name="connsiteY53" fmla="*/ 625341 h 1940868"/>
              <a:gd name="connsiteX54" fmla="*/ 530973 w 736424"/>
              <a:gd name="connsiteY54" fmla="*/ 663012 h 1940868"/>
              <a:gd name="connsiteX55" fmla="*/ 497192 w 736424"/>
              <a:gd name="connsiteY55" fmla="*/ 696916 h 1940868"/>
              <a:gd name="connsiteX56" fmla="*/ 215679 w 736424"/>
              <a:gd name="connsiteY56" fmla="*/ 696916 h 1940868"/>
              <a:gd name="connsiteX57" fmla="*/ 181898 w 736424"/>
              <a:gd name="connsiteY57" fmla="*/ 663012 h 1940868"/>
              <a:gd name="connsiteX58" fmla="*/ 215679 w 736424"/>
              <a:gd name="connsiteY58" fmla="*/ 625341 h 1940868"/>
              <a:gd name="connsiteX59" fmla="*/ 219433 w 736424"/>
              <a:gd name="connsiteY59" fmla="*/ 625341 h 1940868"/>
              <a:gd name="connsiteX60" fmla="*/ 215679 w 736424"/>
              <a:gd name="connsiteY60" fmla="*/ 621574 h 1940868"/>
              <a:gd name="connsiteX61" fmla="*/ 155623 w 736424"/>
              <a:gd name="connsiteY61" fmla="*/ 395547 h 1940868"/>
              <a:gd name="connsiteX62" fmla="*/ 211926 w 736424"/>
              <a:gd name="connsiteY62" fmla="*/ 301369 h 1940868"/>
              <a:gd name="connsiteX63" fmla="*/ 234447 w 736424"/>
              <a:gd name="connsiteY63" fmla="*/ 267465 h 1940868"/>
              <a:gd name="connsiteX64" fmla="*/ 279489 w 736424"/>
              <a:gd name="connsiteY64" fmla="*/ 365410 h 1940868"/>
              <a:gd name="connsiteX65" fmla="*/ 302010 w 736424"/>
              <a:gd name="connsiteY65" fmla="*/ 388013 h 1940868"/>
              <a:gd name="connsiteX66" fmla="*/ 313270 w 736424"/>
              <a:gd name="connsiteY66" fmla="*/ 380478 h 1940868"/>
              <a:gd name="connsiteX67" fmla="*/ 313270 w 736424"/>
              <a:gd name="connsiteY67" fmla="*/ 361643 h 1940868"/>
              <a:gd name="connsiteX68" fmla="*/ 253214 w 736424"/>
              <a:gd name="connsiteY68" fmla="*/ 233561 h 1940868"/>
              <a:gd name="connsiteX69" fmla="*/ 290749 w 736424"/>
              <a:gd name="connsiteY69" fmla="*/ 177054 h 1940868"/>
              <a:gd name="connsiteX70" fmla="*/ 328284 w 736424"/>
              <a:gd name="connsiteY70" fmla="*/ 124315 h 1940868"/>
              <a:gd name="connsiteX71" fmla="*/ 332038 w 736424"/>
              <a:gd name="connsiteY71" fmla="*/ 120548 h 1940868"/>
              <a:gd name="connsiteX72" fmla="*/ 328284 w 736424"/>
              <a:gd name="connsiteY72" fmla="*/ 120548 h 1940868"/>
              <a:gd name="connsiteX73" fmla="*/ 298256 w 736424"/>
              <a:gd name="connsiteY73" fmla="*/ 60274 h 1940868"/>
              <a:gd name="connsiteX74" fmla="*/ 354559 w 736424"/>
              <a:gd name="connsiteY74" fmla="*/ 0 h 194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736424" h="1940868">
                <a:moveTo>
                  <a:pt x="43404" y="1855143"/>
                </a:moveTo>
                <a:cubicBezTo>
                  <a:pt x="686495" y="1855143"/>
                  <a:pt x="686495" y="1855143"/>
                  <a:pt x="686495" y="1855143"/>
                </a:cubicBezTo>
                <a:cubicBezTo>
                  <a:pt x="690256" y="1858870"/>
                  <a:pt x="705299" y="1873779"/>
                  <a:pt x="709060" y="1892415"/>
                </a:cubicBezTo>
                <a:cubicBezTo>
                  <a:pt x="712820" y="1907324"/>
                  <a:pt x="712820" y="1933414"/>
                  <a:pt x="716581" y="1940868"/>
                </a:cubicBezTo>
                <a:lnTo>
                  <a:pt x="13318" y="1940868"/>
                </a:lnTo>
                <a:cubicBezTo>
                  <a:pt x="13318" y="1933414"/>
                  <a:pt x="13318" y="1903596"/>
                  <a:pt x="20839" y="1888688"/>
                </a:cubicBezTo>
                <a:cubicBezTo>
                  <a:pt x="24600" y="1870052"/>
                  <a:pt x="43404" y="1855143"/>
                  <a:pt x="43404" y="1855143"/>
                </a:cubicBezTo>
                <a:close/>
                <a:moveTo>
                  <a:pt x="79777" y="1442610"/>
                </a:moveTo>
                <a:cubicBezTo>
                  <a:pt x="657626" y="1442610"/>
                  <a:pt x="657626" y="1442610"/>
                  <a:pt x="657626" y="1442610"/>
                </a:cubicBezTo>
                <a:cubicBezTo>
                  <a:pt x="661379" y="1450128"/>
                  <a:pt x="665131" y="1457647"/>
                  <a:pt x="668883" y="1465165"/>
                </a:cubicBezTo>
                <a:cubicBezTo>
                  <a:pt x="698901" y="1521551"/>
                  <a:pt x="732672" y="1589215"/>
                  <a:pt x="736424" y="1656879"/>
                </a:cubicBezTo>
                <a:cubicBezTo>
                  <a:pt x="736424" y="1717024"/>
                  <a:pt x="721415" y="1777170"/>
                  <a:pt x="683892" y="1841074"/>
                </a:cubicBezTo>
                <a:lnTo>
                  <a:pt x="49758" y="1841074"/>
                </a:lnTo>
                <a:cubicBezTo>
                  <a:pt x="30996" y="1814760"/>
                  <a:pt x="-6526" y="1739579"/>
                  <a:pt x="978" y="1649360"/>
                </a:cubicBezTo>
                <a:cubicBezTo>
                  <a:pt x="4731" y="1592974"/>
                  <a:pt x="34749" y="1532828"/>
                  <a:pt x="61015" y="1483960"/>
                </a:cubicBezTo>
                <a:cubicBezTo>
                  <a:pt x="68520" y="1468924"/>
                  <a:pt x="76024" y="1457647"/>
                  <a:pt x="79777" y="1442610"/>
                </a:cubicBezTo>
                <a:close/>
                <a:moveTo>
                  <a:pt x="86646" y="1354681"/>
                </a:moveTo>
                <a:cubicBezTo>
                  <a:pt x="643254" y="1354681"/>
                  <a:pt x="643254" y="1354681"/>
                  <a:pt x="643254" y="1354681"/>
                </a:cubicBezTo>
                <a:cubicBezTo>
                  <a:pt x="647014" y="1354681"/>
                  <a:pt x="673340" y="1362142"/>
                  <a:pt x="677101" y="1388257"/>
                </a:cubicBezTo>
                <a:cubicBezTo>
                  <a:pt x="680862" y="1399449"/>
                  <a:pt x="677101" y="1410641"/>
                  <a:pt x="669580" y="1414372"/>
                </a:cubicBezTo>
                <a:cubicBezTo>
                  <a:pt x="665819" y="1425563"/>
                  <a:pt x="658297" y="1429294"/>
                  <a:pt x="654536" y="1429294"/>
                </a:cubicBezTo>
                <a:cubicBezTo>
                  <a:pt x="650775" y="1429294"/>
                  <a:pt x="616928" y="1429294"/>
                  <a:pt x="568036" y="1429294"/>
                </a:cubicBezTo>
                <a:cubicBezTo>
                  <a:pt x="568036" y="1429294"/>
                  <a:pt x="75363" y="1429294"/>
                  <a:pt x="75363" y="1429294"/>
                </a:cubicBezTo>
                <a:cubicBezTo>
                  <a:pt x="71602" y="1429294"/>
                  <a:pt x="64081" y="1425563"/>
                  <a:pt x="60320" y="1418102"/>
                </a:cubicBezTo>
                <a:cubicBezTo>
                  <a:pt x="52798" y="1410641"/>
                  <a:pt x="49037" y="1403180"/>
                  <a:pt x="52798" y="1391988"/>
                </a:cubicBezTo>
                <a:cubicBezTo>
                  <a:pt x="56559" y="1362142"/>
                  <a:pt x="79124" y="1354681"/>
                  <a:pt x="86646" y="1354681"/>
                </a:cubicBezTo>
                <a:close/>
                <a:moveTo>
                  <a:pt x="218563" y="700812"/>
                </a:moveTo>
                <a:cubicBezTo>
                  <a:pt x="500076" y="700812"/>
                  <a:pt x="500076" y="700812"/>
                  <a:pt x="500076" y="700812"/>
                </a:cubicBezTo>
                <a:cubicBezTo>
                  <a:pt x="500076" y="828553"/>
                  <a:pt x="500076" y="828553"/>
                  <a:pt x="500076" y="828553"/>
                </a:cubicBezTo>
                <a:cubicBezTo>
                  <a:pt x="545118" y="828553"/>
                  <a:pt x="545118" y="828553"/>
                  <a:pt x="545118" y="828553"/>
                </a:cubicBezTo>
                <a:cubicBezTo>
                  <a:pt x="548871" y="828553"/>
                  <a:pt x="578899" y="843582"/>
                  <a:pt x="582653" y="881153"/>
                </a:cubicBezTo>
                <a:cubicBezTo>
                  <a:pt x="586406" y="911209"/>
                  <a:pt x="552625" y="926238"/>
                  <a:pt x="552625" y="926238"/>
                </a:cubicBezTo>
                <a:cubicBezTo>
                  <a:pt x="548871" y="926238"/>
                  <a:pt x="522597" y="926238"/>
                  <a:pt x="488815" y="926238"/>
                </a:cubicBezTo>
                <a:lnTo>
                  <a:pt x="485218" y="926238"/>
                </a:lnTo>
                <a:lnTo>
                  <a:pt x="490106" y="978305"/>
                </a:lnTo>
                <a:cubicBezTo>
                  <a:pt x="509862" y="1106994"/>
                  <a:pt x="581703" y="1254420"/>
                  <a:pt x="627681" y="1349958"/>
                </a:cubicBezTo>
                <a:lnTo>
                  <a:pt x="102218" y="1349958"/>
                </a:lnTo>
                <a:cubicBezTo>
                  <a:pt x="144443" y="1262420"/>
                  <a:pt x="197224" y="1143115"/>
                  <a:pt x="224142" y="1031752"/>
                </a:cubicBezTo>
                <a:lnTo>
                  <a:pt x="240817" y="926238"/>
                </a:lnTo>
                <a:lnTo>
                  <a:pt x="177275" y="926238"/>
                </a:lnTo>
                <a:cubicBezTo>
                  <a:pt x="173521" y="926238"/>
                  <a:pt x="143493" y="907452"/>
                  <a:pt x="143493" y="877396"/>
                </a:cubicBezTo>
                <a:cubicBezTo>
                  <a:pt x="147247" y="839825"/>
                  <a:pt x="184782" y="828553"/>
                  <a:pt x="184782" y="828553"/>
                </a:cubicBezTo>
                <a:cubicBezTo>
                  <a:pt x="218563" y="828553"/>
                  <a:pt x="218563" y="828553"/>
                  <a:pt x="218563" y="828553"/>
                </a:cubicBezTo>
                <a:cubicBezTo>
                  <a:pt x="218563" y="700812"/>
                  <a:pt x="218563" y="700812"/>
                  <a:pt x="218563" y="700812"/>
                </a:cubicBezTo>
                <a:close/>
                <a:moveTo>
                  <a:pt x="354559" y="0"/>
                </a:moveTo>
                <a:cubicBezTo>
                  <a:pt x="392094" y="0"/>
                  <a:pt x="418368" y="26370"/>
                  <a:pt x="418368" y="60274"/>
                </a:cubicBezTo>
                <a:cubicBezTo>
                  <a:pt x="418368" y="86643"/>
                  <a:pt x="403354" y="109246"/>
                  <a:pt x="384587" y="120548"/>
                </a:cubicBezTo>
                <a:cubicBezTo>
                  <a:pt x="380833" y="120548"/>
                  <a:pt x="380833" y="120548"/>
                  <a:pt x="380833" y="120548"/>
                </a:cubicBezTo>
                <a:cubicBezTo>
                  <a:pt x="384587" y="124315"/>
                  <a:pt x="384587" y="124315"/>
                  <a:pt x="384587" y="124315"/>
                </a:cubicBezTo>
                <a:cubicBezTo>
                  <a:pt x="403354" y="154452"/>
                  <a:pt x="422122" y="180821"/>
                  <a:pt x="440889" y="207191"/>
                </a:cubicBezTo>
                <a:cubicBezTo>
                  <a:pt x="489685" y="278766"/>
                  <a:pt x="523466" y="323972"/>
                  <a:pt x="553494" y="395547"/>
                </a:cubicBezTo>
                <a:cubicBezTo>
                  <a:pt x="576015" y="452053"/>
                  <a:pt x="557248" y="565067"/>
                  <a:pt x="497192" y="621574"/>
                </a:cubicBezTo>
                <a:cubicBezTo>
                  <a:pt x="493438" y="625341"/>
                  <a:pt x="493438" y="625341"/>
                  <a:pt x="493438" y="625341"/>
                </a:cubicBezTo>
                <a:cubicBezTo>
                  <a:pt x="497192" y="625341"/>
                  <a:pt x="497192" y="625341"/>
                  <a:pt x="497192" y="625341"/>
                </a:cubicBezTo>
                <a:cubicBezTo>
                  <a:pt x="515959" y="625341"/>
                  <a:pt x="530973" y="640409"/>
                  <a:pt x="530973" y="663012"/>
                </a:cubicBezTo>
                <a:cubicBezTo>
                  <a:pt x="530973" y="681847"/>
                  <a:pt x="515959" y="696916"/>
                  <a:pt x="497192" y="696916"/>
                </a:cubicBezTo>
                <a:lnTo>
                  <a:pt x="215679" y="696916"/>
                </a:lnTo>
                <a:cubicBezTo>
                  <a:pt x="196912" y="696916"/>
                  <a:pt x="181898" y="681847"/>
                  <a:pt x="181898" y="663012"/>
                </a:cubicBezTo>
                <a:cubicBezTo>
                  <a:pt x="181898" y="640409"/>
                  <a:pt x="196912" y="625341"/>
                  <a:pt x="215679" y="625341"/>
                </a:cubicBezTo>
                <a:cubicBezTo>
                  <a:pt x="219433" y="625341"/>
                  <a:pt x="219433" y="625341"/>
                  <a:pt x="219433" y="625341"/>
                </a:cubicBezTo>
                <a:cubicBezTo>
                  <a:pt x="215679" y="621574"/>
                  <a:pt x="215679" y="621574"/>
                  <a:pt x="215679" y="621574"/>
                </a:cubicBezTo>
                <a:cubicBezTo>
                  <a:pt x="151870" y="565067"/>
                  <a:pt x="133102" y="452053"/>
                  <a:pt x="155623" y="395547"/>
                </a:cubicBezTo>
                <a:cubicBezTo>
                  <a:pt x="170637" y="361643"/>
                  <a:pt x="193158" y="331506"/>
                  <a:pt x="211926" y="301369"/>
                </a:cubicBezTo>
                <a:cubicBezTo>
                  <a:pt x="219433" y="290068"/>
                  <a:pt x="226940" y="278766"/>
                  <a:pt x="234447" y="267465"/>
                </a:cubicBezTo>
                <a:cubicBezTo>
                  <a:pt x="279489" y="365410"/>
                  <a:pt x="279489" y="365410"/>
                  <a:pt x="279489" y="365410"/>
                </a:cubicBezTo>
                <a:cubicBezTo>
                  <a:pt x="279489" y="365410"/>
                  <a:pt x="283242" y="388013"/>
                  <a:pt x="302010" y="388013"/>
                </a:cubicBezTo>
                <a:cubicBezTo>
                  <a:pt x="309517" y="384245"/>
                  <a:pt x="313270" y="384245"/>
                  <a:pt x="313270" y="380478"/>
                </a:cubicBezTo>
                <a:cubicBezTo>
                  <a:pt x="317024" y="372944"/>
                  <a:pt x="313270" y="361643"/>
                  <a:pt x="313270" y="361643"/>
                </a:cubicBezTo>
                <a:cubicBezTo>
                  <a:pt x="253214" y="233561"/>
                  <a:pt x="253214" y="233561"/>
                  <a:pt x="253214" y="233561"/>
                </a:cubicBezTo>
                <a:cubicBezTo>
                  <a:pt x="264475" y="218492"/>
                  <a:pt x="275735" y="199657"/>
                  <a:pt x="290749" y="177054"/>
                </a:cubicBezTo>
                <a:cubicBezTo>
                  <a:pt x="305763" y="158219"/>
                  <a:pt x="317024" y="139383"/>
                  <a:pt x="328284" y="124315"/>
                </a:cubicBezTo>
                <a:cubicBezTo>
                  <a:pt x="332038" y="120548"/>
                  <a:pt x="332038" y="120548"/>
                  <a:pt x="332038" y="120548"/>
                </a:cubicBezTo>
                <a:cubicBezTo>
                  <a:pt x="328284" y="120548"/>
                  <a:pt x="328284" y="120548"/>
                  <a:pt x="328284" y="120548"/>
                </a:cubicBezTo>
                <a:cubicBezTo>
                  <a:pt x="309517" y="109246"/>
                  <a:pt x="298256" y="90411"/>
                  <a:pt x="298256" y="60274"/>
                </a:cubicBezTo>
                <a:cubicBezTo>
                  <a:pt x="298256" y="22603"/>
                  <a:pt x="320777" y="0"/>
                  <a:pt x="35455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solidFill>
                <a:schemeClr val="tx1"/>
              </a:solidFill>
            </a:endParaRPr>
          </a:p>
        </p:txBody>
      </p:sp>
      <p:sp>
        <p:nvSpPr>
          <p:cNvPr id="66" name="任意多边形 65"/>
          <p:cNvSpPr/>
          <p:nvPr>
            <p:custDataLst>
              <p:tags r:id="rId5"/>
            </p:custDataLst>
          </p:nvPr>
        </p:nvSpPr>
        <p:spPr bwMode="auto">
          <a:xfrm>
            <a:off x="9928896" y="2190317"/>
            <a:ext cx="901478" cy="1663199"/>
          </a:xfrm>
          <a:custGeom>
            <a:avLst/>
            <a:gdLst>
              <a:gd name="connsiteX0" fmla="*/ 52869 w 901478"/>
              <a:gd name="connsiteY0" fmla="*/ 1569536 h 1663199"/>
              <a:gd name="connsiteX1" fmla="*/ 848610 w 901478"/>
              <a:gd name="connsiteY1" fmla="*/ 1569536 h 1663199"/>
              <a:gd name="connsiteX2" fmla="*/ 882391 w 901478"/>
              <a:gd name="connsiteY2" fmla="*/ 1614494 h 1663199"/>
              <a:gd name="connsiteX3" fmla="*/ 893652 w 901478"/>
              <a:gd name="connsiteY3" fmla="*/ 1663199 h 1663199"/>
              <a:gd name="connsiteX4" fmla="*/ 7827 w 901478"/>
              <a:gd name="connsiteY4" fmla="*/ 1663199 h 1663199"/>
              <a:gd name="connsiteX5" fmla="*/ 22841 w 901478"/>
              <a:gd name="connsiteY5" fmla="*/ 1607001 h 1663199"/>
              <a:gd name="connsiteX6" fmla="*/ 52869 w 901478"/>
              <a:gd name="connsiteY6" fmla="*/ 1569536 h 1663199"/>
              <a:gd name="connsiteX7" fmla="*/ 124291 w 901478"/>
              <a:gd name="connsiteY7" fmla="*/ 1127744 h 1663199"/>
              <a:gd name="connsiteX8" fmla="*/ 795948 w 901478"/>
              <a:gd name="connsiteY8" fmla="*/ 1127744 h 1663199"/>
              <a:gd name="connsiteX9" fmla="*/ 818462 w 901478"/>
              <a:gd name="connsiteY9" fmla="*/ 1165343 h 1663199"/>
              <a:gd name="connsiteX10" fmla="*/ 901012 w 901478"/>
              <a:gd name="connsiteY10" fmla="*/ 1357097 h 1663199"/>
              <a:gd name="connsiteX11" fmla="*/ 840975 w 901478"/>
              <a:gd name="connsiteY11" fmla="*/ 1556371 h 1663199"/>
              <a:gd name="connsiteX12" fmla="*/ 60503 w 901478"/>
              <a:gd name="connsiteY12" fmla="*/ 1556371 h 1663199"/>
              <a:gd name="connsiteX13" fmla="*/ 466 w 901478"/>
              <a:gd name="connsiteY13" fmla="*/ 1357097 h 1663199"/>
              <a:gd name="connsiteX14" fmla="*/ 83016 w 901478"/>
              <a:gd name="connsiteY14" fmla="*/ 1187902 h 1663199"/>
              <a:gd name="connsiteX15" fmla="*/ 124291 w 901478"/>
              <a:gd name="connsiteY15" fmla="*/ 1127744 h 1663199"/>
              <a:gd name="connsiteX16" fmla="*/ 118214 w 901478"/>
              <a:gd name="connsiteY16" fmla="*/ 1042664 h 1663199"/>
              <a:gd name="connsiteX17" fmla="*/ 775750 w 901478"/>
              <a:gd name="connsiteY17" fmla="*/ 1042664 h 1663199"/>
              <a:gd name="connsiteX18" fmla="*/ 820839 w 901478"/>
              <a:gd name="connsiteY18" fmla="*/ 1076002 h 1663199"/>
              <a:gd name="connsiteX19" fmla="*/ 813324 w 901478"/>
              <a:gd name="connsiteY19" fmla="*/ 1105635 h 1663199"/>
              <a:gd name="connsiteX20" fmla="*/ 790780 w 901478"/>
              <a:gd name="connsiteY20" fmla="*/ 1120452 h 1663199"/>
              <a:gd name="connsiteX21" fmla="*/ 663030 w 901478"/>
              <a:gd name="connsiteY21" fmla="*/ 1120452 h 1663199"/>
              <a:gd name="connsiteX22" fmla="*/ 106942 w 901478"/>
              <a:gd name="connsiteY22" fmla="*/ 1120452 h 1663199"/>
              <a:gd name="connsiteX23" fmla="*/ 84398 w 901478"/>
              <a:gd name="connsiteY23" fmla="*/ 1105635 h 1663199"/>
              <a:gd name="connsiteX24" fmla="*/ 76883 w 901478"/>
              <a:gd name="connsiteY24" fmla="*/ 1079706 h 1663199"/>
              <a:gd name="connsiteX25" fmla="*/ 118214 w 901478"/>
              <a:gd name="connsiteY25" fmla="*/ 1042664 h 1663199"/>
              <a:gd name="connsiteX26" fmla="*/ 211821 w 901478"/>
              <a:gd name="connsiteY26" fmla="*/ 429349 h 1663199"/>
              <a:gd name="connsiteX27" fmla="*/ 689658 w 901478"/>
              <a:gd name="connsiteY27" fmla="*/ 429349 h 1663199"/>
              <a:gd name="connsiteX28" fmla="*/ 745221 w 901478"/>
              <a:gd name="connsiteY28" fmla="*/ 1023077 h 1663199"/>
              <a:gd name="connsiteX29" fmla="*/ 156258 w 901478"/>
              <a:gd name="connsiteY29" fmla="*/ 1023077 h 1663199"/>
              <a:gd name="connsiteX30" fmla="*/ 186204 w 901478"/>
              <a:gd name="connsiteY30" fmla="*/ 323168 h 1663199"/>
              <a:gd name="connsiteX31" fmla="*/ 715275 w 901478"/>
              <a:gd name="connsiteY31" fmla="*/ 323168 h 1663199"/>
              <a:gd name="connsiteX32" fmla="*/ 756550 w 901478"/>
              <a:gd name="connsiteY32" fmla="*/ 364380 h 1663199"/>
              <a:gd name="connsiteX33" fmla="*/ 749045 w 901478"/>
              <a:gd name="connsiteY33" fmla="*/ 390605 h 1663199"/>
              <a:gd name="connsiteX34" fmla="*/ 711522 w 901478"/>
              <a:gd name="connsiteY34" fmla="*/ 413085 h 1663199"/>
              <a:gd name="connsiteX35" fmla="*/ 445111 w 901478"/>
              <a:gd name="connsiteY35" fmla="*/ 413085 h 1663199"/>
              <a:gd name="connsiteX36" fmla="*/ 223727 w 901478"/>
              <a:gd name="connsiteY36" fmla="*/ 416831 h 1663199"/>
              <a:gd name="connsiteX37" fmla="*/ 189957 w 901478"/>
              <a:gd name="connsiteY37" fmla="*/ 416831 h 1663199"/>
              <a:gd name="connsiteX38" fmla="*/ 152434 w 901478"/>
              <a:gd name="connsiteY38" fmla="*/ 390605 h 1663199"/>
              <a:gd name="connsiteX39" fmla="*/ 144929 w 901478"/>
              <a:gd name="connsiteY39" fmla="*/ 368126 h 1663199"/>
              <a:gd name="connsiteX40" fmla="*/ 186204 w 901478"/>
              <a:gd name="connsiteY40" fmla="*/ 323168 h 1663199"/>
              <a:gd name="connsiteX41" fmla="*/ 49102 w 901478"/>
              <a:gd name="connsiteY41" fmla="*/ 0 h 1663199"/>
              <a:gd name="connsiteX42" fmla="*/ 244290 w 901478"/>
              <a:gd name="connsiteY42" fmla="*/ 0 h 1663199"/>
              <a:gd name="connsiteX43" fmla="*/ 233029 w 901478"/>
              <a:gd name="connsiteY43" fmla="*/ 149952 h 1663199"/>
              <a:gd name="connsiteX44" fmla="*/ 375667 w 901478"/>
              <a:gd name="connsiteY44" fmla="*/ 149952 h 1663199"/>
              <a:gd name="connsiteX45" fmla="*/ 360653 w 901478"/>
              <a:gd name="connsiteY45" fmla="*/ 0 h 1663199"/>
              <a:gd name="connsiteX46" fmla="*/ 537073 w 901478"/>
              <a:gd name="connsiteY46" fmla="*/ 0 h 1663199"/>
              <a:gd name="connsiteX47" fmla="*/ 525812 w 901478"/>
              <a:gd name="connsiteY47" fmla="*/ 149952 h 1663199"/>
              <a:gd name="connsiteX48" fmla="*/ 668450 w 901478"/>
              <a:gd name="connsiteY48" fmla="*/ 149952 h 1663199"/>
              <a:gd name="connsiteX49" fmla="*/ 653435 w 901478"/>
              <a:gd name="connsiteY49" fmla="*/ 0 h 1663199"/>
              <a:gd name="connsiteX50" fmla="*/ 852377 w 901478"/>
              <a:gd name="connsiteY50" fmla="*/ 0 h 1663199"/>
              <a:gd name="connsiteX51" fmla="*/ 807334 w 901478"/>
              <a:gd name="connsiteY51" fmla="*/ 179943 h 1663199"/>
              <a:gd name="connsiteX52" fmla="*/ 705986 w 901478"/>
              <a:gd name="connsiteY52" fmla="*/ 311151 h 1663199"/>
              <a:gd name="connsiteX53" fmla="*/ 195493 w 901478"/>
              <a:gd name="connsiteY53" fmla="*/ 311151 h 1663199"/>
              <a:gd name="connsiteX54" fmla="*/ 94145 w 901478"/>
              <a:gd name="connsiteY54" fmla="*/ 179943 h 1663199"/>
              <a:gd name="connsiteX55" fmla="*/ 49102 w 901478"/>
              <a:gd name="connsiteY55" fmla="*/ 0 h 1663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901478" h="1663199">
                <a:moveTo>
                  <a:pt x="52869" y="1569536"/>
                </a:moveTo>
                <a:cubicBezTo>
                  <a:pt x="848610" y="1569536"/>
                  <a:pt x="848610" y="1569536"/>
                  <a:pt x="848610" y="1569536"/>
                </a:cubicBezTo>
                <a:cubicBezTo>
                  <a:pt x="848610" y="1569536"/>
                  <a:pt x="874885" y="1595762"/>
                  <a:pt x="882391" y="1614494"/>
                </a:cubicBezTo>
                <a:cubicBezTo>
                  <a:pt x="886145" y="1629480"/>
                  <a:pt x="893652" y="1655706"/>
                  <a:pt x="893652" y="1663199"/>
                </a:cubicBezTo>
                <a:lnTo>
                  <a:pt x="7827" y="1663199"/>
                </a:lnTo>
                <a:cubicBezTo>
                  <a:pt x="7827" y="1655706"/>
                  <a:pt x="15334" y="1625734"/>
                  <a:pt x="22841" y="1607001"/>
                </a:cubicBezTo>
                <a:cubicBezTo>
                  <a:pt x="30348" y="1588269"/>
                  <a:pt x="52869" y="1569536"/>
                  <a:pt x="52869" y="1569536"/>
                </a:cubicBezTo>
                <a:close/>
                <a:moveTo>
                  <a:pt x="124291" y="1127744"/>
                </a:moveTo>
                <a:cubicBezTo>
                  <a:pt x="795948" y="1127744"/>
                  <a:pt x="795948" y="1127744"/>
                  <a:pt x="795948" y="1127744"/>
                </a:cubicBezTo>
                <a:cubicBezTo>
                  <a:pt x="803453" y="1139024"/>
                  <a:pt x="810957" y="1154063"/>
                  <a:pt x="818462" y="1165343"/>
                </a:cubicBezTo>
                <a:cubicBezTo>
                  <a:pt x="855984" y="1225501"/>
                  <a:pt x="897259" y="1293179"/>
                  <a:pt x="901012" y="1357097"/>
                </a:cubicBezTo>
                <a:cubicBezTo>
                  <a:pt x="904764" y="1424775"/>
                  <a:pt x="886003" y="1492453"/>
                  <a:pt x="840975" y="1556371"/>
                </a:cubicBezTo>
                <a:lnTo>
                  <a:pt x="60503" y="1556371"/>
                </a:lnTo>
                <a:cubicBezTo>
                  <a:pt x="15475" y="1492453"/>
                  <a:pt x="-3286" y="1424775"/>
                  <a:pt x="466" y="1357097"/>
                </a:cubicBezTo>
                <a:cubicBezTo>
                  <a:pt x="4219" y="1300699"/>
                  <a:pt x="45494" y="1240541"/>
                  <a:pt x="83016" y="1187902"/>
                </a:cubicBezTo>
                <a:cubicBezTo>
                  <a:pt x="98025" y="1165343"/>
                  <a:pt x="113034" y="1142784"/>
                  <a:pt x="124291" y="1127744"/>
                </a:cubicBezTo>
                <a:close/>
                <a:moveTo>
                  <a:pt x="118214" y="1042664"/>
                </a:moveTo>
                <a:cubicBezTo>
                  <a:pt x="775750" y="1042664"/>
                  <a:pt x="775750" y="1042664"/>
                  <a:pt x="775750" y="1042664"/>
                </a:cubicBezTo>
                <a:cubicBezTo>
                  <a:pt x="783265" y="1042664"/>
                  <a:pt x="813324" y="1046368"/>
                  <a:pt x="820839" y="1076002"/>
                </a:cubicBezTo>
                <a:cubicBezTo>
                  <a:pt x="824596" y="1087114"/>
                  <a:pt x="817081" y="1098227"/>
                  <a:pt x="813324" y="1105635"/>
                </a:cubicBezTo>
                <a:cubicBezTo>
                  <a:pt x="805809" y="1113044"/>
                  <a:pt x="794537" y="1120452"/>
                  <a:pt x="790780" y="1120452"/>
                </a:cubicBezTo>
                <a:cubicBezTo>
                  <a:pt x="787023" y="1120452"/>
                  <a:pt x="730662" y="1120452"/>
                  <a:pt x="663030" y="1120452"/>
                </a:cubicBezTo>
                <a:cubicBezTo>
                  <a:pt x="663030" y="1120452"/>
                  <a:pt x="106942" y="1120452"/>
                  <a:pt x="106942" y="1120452"/>
                </a:cubicBezTo>
                <a:cubicBezTo>
                  <a:pt x="103184" y="1120452"/>
                  <a:pt x="91912" y="1113044"/>
                  <a:pt x="84398" y="1105635"/>
                </a:cubicBezTo>
                <a:cubicBezTo>
                  <a:pt x="80640" y="1098227"/>
                  <a:pt x="76883" y="1090819"/>
                  <a:pt x="76883" y="1079706"/>
                </a:cubicBezTo>
                <a:cubicBezTo>
                  <a:pt x="84398" y="1046368"/>
                  <a:pt x="114457" y="1042664"/>
                  <a:pt x="118214" y="1042664"/>
                </a:cubicBezTo>
                <a:close/>
                <a:moveTo>
                  <a:pt x="211821" y="429349"/>
                </a:moveTo>
                <a:lnTo>
                  <a:pt x="689658" y="429349"/>
                </a:lnTo>
                <a:lnTo>
                  <a:pt x="745221" y="1023077"/>
                </a:lnTo>
                <a:lnTo>
                  <a:pt x="156258" y="1023077"/>
                </a:lnTo>
                <a:close/>
                <a:moveTo>
                  <a:pt x="186204" y="323168"/>
                </a:moveTo>
                <a:cubicBezTo>
                  <a:pt x="715275" y="323168"/>
                  <a:pt x="715275" y="323168"/>
                  <a:pt x="715275" y="323168"/>
                </a:cubicBezTo>
                <a:cubicBezTo>
                  <a:pt x="722779" y="323168"/>
                  <a:pt x="752797" y="330661"/>
                  <a:pt x="756550" y="364380"/>
                </a:cubicBezTo>
                <a:cubicBezTo>
                  <a:pt x="760302" y="371873"/>
                  <a:pt x="756550" y="379366"/>
                  <a:pt x="749045" y="390605"/>
                </a:cubicBezTo>
                <a:cubicBezTo>
                  <a:pt x="737788" y="405592"/>
                  <a:pt x="719027" y="413085"/>
                  <a:pt x="711522" y="413085"/>
                </a:cubicBezTo>
                <a:cubicBezTo>
                  <a:pt x="707770" y="413085"/>
                  <a:pt x="445111" y="413085"/>
                  <a:pt x="445111" y="413085"/>
                </a:cubicBezTo>
                <a:cubicBezTo>
                  <a:pt x="373818" y="413085"/>
                  <a:pt x="276259" y="416831"/>
                  <a:pt x="223727" y="416831"/>
                </a:cubicBezTo>
                <a:cubicBezTo>
                  <a:pt x="204966" y="416831"/>
                  <a:pt x="193709" y="416831"/>
                  <a:pt x="189957" y="416831"/>
                </a:cubicBezTo>
                <a:cubicBezTo>
                  <a:pt x="186204" y="416831"/>
                  <a:pt x="163691" y="405592"/>
                  <a:pt x="152434" y="390605"/>
                </a:cubicBezTo>
                <a:cubicBezTo>
                  <a:pt x="144929" y="383112"/>
                  <a:pt x="141177" y="375619"/>
                  <a:pt x="144929" y="368126"/>
                </a:cubicBezTo>
                <a:cubicBezTo>
                  <a:pt x="152434" y="330661"/>
                  <a:pt x="178700" y="323168"/>
                  <a:pt x="186204" y="323168"/>
                </a:cubicBezTo>
                <a:close/>
                <a:moveTo>
                  <a:pt x="49102" y="0"/>
                </a:moveTo>
                <a:cubicBezTo>
                  <a:pt x="244290" y="0"/>
                  <a:pt x="244290" y="0"/>
                  <a:pt x="244290" y="0"/>
                </a:cubicBezTo>
                <a:cubicBezTo>
                  <a:pt x="233029" y="149952"/>
                  <a:pt x="233029" y="149952"/>
                  <a:pt x="233029" y="149952"/>
                </a:cubicBezTo>
                <a:cubicBezTo>
                  <a:pt x="375667" y="149952"/>
                  <a:pt x="375667" y="149952"/>
                  <a:pt x="375667" y="149952"/>
                </a:cubicBezTo>
                <a:cubicBezTo>
                  <a:pt x="360653" y="0"/>
                  <a:pt x="360653" y="0"/>
                  <a:pt x="360653" y="0"/>
                </a:cubicBezTo>
                <a:cubicBezTo>
                  <a:pt x="537073" y="0"/>
                  <a:pt x="537073" y="0"/>
                  <a:pt x="537073" y="0"/>
                </a:cubicBezTo>
                <a:cubicBezTo>
                  <a:pt x="525812" y="149952"/>
                  <a:pt x="525812" y="149952"/>
                  <a:pt x="525812" y="149952"/>
                </a:cubicBezTo>
                <a:cubicBezTo>
                  <a:pt x="668450" y="149952"/>
                  <a:pt x="668450" y="149952"/>
                  <a:pt x="668450" y="149952"/>
                </a:cubicBezTo>
                <a:cubicBezTo>
                  <a:pt x="653435" y="0"/>
                  <a:pt x="653435" y="0"/>
                  <a:pt x="653435" y="0"/>
                </a:cubicBezTo>
                <a:cubicBezTo>
                  <a:pt x="852377" y="0"/>
                  <a:pt x="852377" y="0"/>
                  <a:pt x="852377" y="0"/>
                </a:cubicBezTo>
                <a:cubicBezTo>
                  <a:pt x="848623" y="14995"/>
                  <a:pt x="841116" y="112464"/>
                  <a:pt x="807334" y="179943"/>
                </a:cubicBezTo>
                <a:cubicBezTo>
                  <a:pt x="769797" y="251170"/>
                  <a:pt x="709739" y="307402"/>
                  <a:pt x="705986" y="311151"/>
                </a:cubicBezTo>
                <a:lnTo>
                  <a:pt x="195493" y="311151"/>
                </a:lnTo>
                <a:cubicBezTo>
                  <a:pt x="195493" y="311151"/>
                  <a:pt x="135435" y="269914"/>
                  <a:pt x="94145" y="179943"/>
                </a:cubicBezTo>
                <a:cubicBezTo>
                  <a:pt x="56609" y="97469"/>
                  <a:pt x="49102" y="14995"/>
                  <a:pt x="4910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solidFill>
                <a:schemeClr val="tx1"/>
              </a:solidFill>
            </a:endParaRPr>
          </a:p>
        </p:txBody>
      </p:sp>
      <p:sp>
        <p:nvSpPr>
          <p:cNvPr id="3" name="文本框 2"/>
          <p:cNvSpPr txBox="1"/>
          <p:nvPr>
            <p:custDataLst>
              <p:tags r:id="rId6"/>
            </p:custDataLst>
          </p:nvPr>
        </p:nvSpPr>
        <p:spPr>
          <a:xfrm>
            <a:off x="838200" y="161925"/>
            <a:ext cx="10515600" cy="704851"/>
          </a:xfrm>
          <a:prstGeom prst="rect">
            <a:avLst/>
          </a:prstGeom>
        </p:spPr>
        <p:txBody>
          <a:bodyPr vert="horz" wrap="square" lIns="91440" tIns="45720" rIns="91440" bIns="45720" rtlCol="0" anchor="ctr">
            <a:normAutofit/>
          </a:bodyPr>
          <a:lstStyle>
            <a:lvl1pPr>
              <a:lnSpc>
                <a:spcPct val="90000"/>
              </a:lnSpc>
              <a:spcBef>
                <a:spcPct val="0"/>
              </a:spcBef>
              <a:buNone/>
              <a:defRPr sz="4000">
                <a:solidFill>
                  <a:schemeClr val="bg1"/>
                </a:solidFill>
                <a:latin typeface="+mj-lt"/>
                <a:ea typeface="+mj-ea"/>
                <a:cs typeface="+mj-cs"/>
              </a:defRPr>
            </a:lvl1pPr>
          </a:lstStyle>
          <a:p>
            <a:r>
              <a:rPr lang="zh-CN" altLang="en-US" dirty="0"/>
              <a:t>需求变更</a:t>
            </a:r>
            <a:endParaRPr lang="zh-CN" altLang="en-US" dirty="0"/>
          </a:p>
        </p:txBody>
      </p:sp>
      <p:sp>
        <p:nvSpPr>
          <p:cNvPr id="4" name="文本框 3"/>
          <p:cNvSpPr txBox="1"/>
          <p:nvPr>
            <p:custDataLst>
              <p:tags r:id="rId7"/>
            </p:custDataLst>
          </p:nvPr>
        </p:nvSpPr>
        <p:spPr>
          <a:xfrm>
            <a:off x="858365" y="3853188"/>
            <a:ext cx="1908000" cy="495061"/>
          </a:xfrm>
          <a:prstGeom prst="rect">
            <a:avLst/>
          </a:prstGeom>
        </p:spPr>
        <p:txBody>
          <a:bodyPr wrap="square" anchor="ctr" anchorCtr="0">
            <a:normAutofit/>
          </a:bodyPr>
          <a:lstStyle>
            <a:defPPr>
              <a:defRPr lang="zh-CN"/>
            </a:defPPr>
            <a:lvl1pPr algn="ctr">
              <a:defRPr b="1">
                <a:cs typeface="Arial" panose="020B0604020202020204" pitchFamily="34" charset="0"/>
              </a:defRPr>
            </a:lvl1pPr>
          </a:lstStyle>
          <a:p>
            <a:r>
              <a:rPr lang="en-US" altLang="zh-CN" dirty="0">
                <a:latin typeface="+mj-lt"/>
                <a:ea typeface="+mj-ea"/>
                <a:cs typeface="+mj-cs"/>
              </a:rPr>
              <a:t>CCB</a:t>
            </a:r>
            <a:r>
              <a:rPr lang="zh-CN" altLang="en-US" dirty="0">
                <a:latin typeface="+mj-lt"/>
                <a:ea typeface="+mj-ea"/>
                <a:cs typeface="+mj-cs"/>
              </a:rPr>
              <a:t>组织</a:t>
            </a:r>
            <a:endParaRPr lang="zh-CN" altLang="en-US" dirty="0">
              <a:latin typeface="+mj-lt"/>
              <a:ea typeface="+mj-ea"/>
              <a:cs typeface="+mj-cs"/>
            </a:endParaRPr>
          </a:p>
        </p:txBody>
      </p:sp>
      <p:sp>
        <p:nvSpPr>
          <p:cNvPr id="5" name="文本框 4"/>
          <p:cNvSpPr txBox="1"/>
          <p:nvPr>
            <p:custDataLst>
              <p:tags r:id="rId8"/>
            </p:custDataLst>
          </p:nvPr>
        </p:nvSpPr>
        <p:spPr>
          <a:xfrm>
            <a:off x="858365" y="4348249"/>
            <a:ext cx="1908000" cy="1671291"/>
          </a:xfrm>
          <a:prstGeom prst="rect">
            <a:avLst/>
          </a:prstGeom>
        </p:spPr>
        <p:txBody>
          <a:bodyPr wrap="square">
            <a:normAutofit/>
          </a:bodyPr>
          <a:lstStyle>
            <a:defPPr>
              <a:defRPr lang="zh-CN"/>
            </a:defPPr>
            <a:lvl1pPr algn="ctr">
              <a:lnSpc>
                <a:spcPct val="114000"/>
              </a:lnSpc>
              <a:defRPr>
                <a:solidFill>
                  <a:schemeClr val="tx1">
                    <a:lumMod val="40000"/>
                    <a:lumOff val="60000"/>
                  </a:schemeClr>
                </a:solidFill>
                <a:cs typeface="+mn-ea"/>
              </a:defRPr>
            </a:lvl1pPr>
          </a:lstStyle>
          <a:p>
            <a:r>
              <a:rPr lang="zh-CN" altLang="en-US" dirty="0">
                <a:solidFill>
                  <a:schemeClr val="tx1">
                    <a:lumMod val="60000"/>
                    <a:lumOff val="40000"/>
                  </a:schemeClr>
                </a:solidFill>
                <a:cs typeface="+mn-cs"/>
              </a:rPr>
              <a:t>针对项目的需求变化，组建了</a:t>
            </a:r>
            <a:r>
              <a:rPr lang="en-US" altLang="zh-CN" dirty="0">
                <a:solidFill>
                  <a:schemeClr val="tx1">
                    <a:lumMod val="60000"/>
                    <a:lumOff val="40000"/>
                  </a:schemeClr>
                </a:solidFill>
                <a:cs typeface="+mn-cs"/>
              </a:rPr>
              <a:t>CCB</a:t>
            </a:r>
            <a:r>
              <a:rPr lang="zh-CN" altLang="en-US" dirty="0">
                <a:solidFill>
                  <a:schemeClr val="tx1">
                    <a:lumMod val="60000"/>
                    <a:lumOff val="40000"/>
                  </a:schemeClr>
                </a:solidFill>
                <a:cs typeface="+mn-cs"/>
              </a:rPr>
              <a:t>小组，成员为</a:t>
            </a:r>
            <a:r>
              <a:rPr lang="en-US" altLang="zh-CN" dirty="0">
                <a:solidFill>
                  <a:schemeClr val="tx1">
                    <a:lumMod val="60000"/>
                    <a:lumOff val="40000"/>
                  </a:schemeClr>
                </a:solidFill>
                <a:cs typeface="+mn-cs"/>
              </a:rPr>
              <a:t>5</a:t>
            </a:r>
            <a:r>
              <a:rPr lang="zh-CN" altLang="en-US" dirty="0">
                <a:solidFill>
                  <a:schemeClr val="tx1">
                    <a:lumMod val="60000"/>
                    <a:lumOff val="40000"/>
                  </a:schemeClr>
                </a:solidFill>
                <a:cs typeface="+mn-cs"/>
              </a:rPr>
              <a:t>个助教。</a:t>
            </a:r>
            <a:endParaRPr lang="zh-CN" altLang="en-US" dirty="0">
              <a:solidFill>
                <a:schemeClr val="tx1">
                  <a:lumMod val="60000"/>
                  <a:lumOff val="40000"/>
                </a:schemeClr>
              </a:solidFill>
              <a:cs typeface="+mn-cs"/>
            </a:endParaRPr>
          </a:p>
        </p:txBody>
      </p:sp>
      <p:sp>
        <p:nvSpPr>
          <p:cNvPr id="6" name="文本框 5"/>
          <p:cNvSpPr txBox="1"/>
          <p:nvPr>
            <p:custDataLst>
              <p:tags r:id="rId9"/>
            </p:custDataLst>
          </p:nvPr>
        </p:nvSpPr>
        <p:spPr>
          <a:xfrm>
            <a:off x="3000183" y="3853188"/>
            <a:ext cx="1908000" cy="495061"/>
          </a:xfrm>
          <a:prstGeom prst="rect">
            <a:avLst/>
          </a:prstGeom>
        </p:spPr>
        <p:txBody>
          <a:bodyPr wrap="square" anchor="ctr" anchorCtr="0">
            <a:normAutofit/>
          </a:bodyPr>
          <a:lstStyle>
            <a:defPPr>
              <a:defRPr lang="zh-CN"/>
            </a:defPPr>
            <a:lvl1pPr algn="ctr">
              <a:defRPr b="1">
                <a:cs typeface="Arial" panose="020B0604020202020204" pitchFamily="34" charset="0"/>
              </a:defRPr>
            </a:lvl1pPr>
          </a:lstStyle>
          <a:p>
            <a:r>
              <a:rPr lang="zh-CN" altLang="en-US">
                <a:latin typeface="+mj-lt"/>
                <a:ea typeface="+mj-ea"/>
                <a:cs typeface="+mj-cs"/>
              </a:rPr>
              <a:t>需求变更申请</a:t>
            </a:r>
            <a:endParaRPr lang="zh-CN" altLang="en-US">
              <a:latin typeface="+mj-lt"/>
              <a:ea typeface="+mj-ea"/>
              <a:cs typeface="+mj-cs"/>
            </a:endParaRPr>
          </a:p>
        </p:txBody>
      </p:sp>
      <p:sp>
        <p:nvSpPr>
          <p:cNvPr id="9" name="文本框 8"/>
          <p:cNvSpPr txBox="1"/>
          <p:nvPr>
            <p:custDataLst>
              <p:tags r:id="rId10"/>
            </p:custDataLst>
          </p:nvPr>
        </p:nvSpPr>
        <p:spPr>
          <a:xfrm>
            <a:off x="3000183" y="4348249"/>
            <a:ext cx="1908000" cy="1671291"/>
          </a:xfrm>
          <a:prstGeom prst="rect">
            <a:avLst/>
          </a:prstGeom>
        </p:spPr>
        <p:txBody>
          <a:bodyPr wrap="square">
            <a:normAutofit lnSpcReduction="20000"/>
          </a:bodyPr>
          <a:lstStyle>
            <a:defPPr>
              <a:defRPr lang="zh-CN"/>
            </a:defPPr>
            <a:lvl1pPr algn="ctr">
              <a:lnSpc>
                <a:spcPct val="114000"/>
              </a:lnSpc>
              <a:defRPr>
                <a:solidFill>
                  <a:schemeClr val="tx1">
                    <a:lumMod val="40000"/>
                    <a:lumOff val="60000"/>
                  </a:schemeClr>
                </a:solidFill>
                <a:cs typeface="+mn-ea"/>
              </a:defRPr>
            </a:lvl1pPr>
          </a:lstStyle>
          <a:p>
            <a:r>
              <a:rPr lang="zh-CN" altLang="en-US" dirty="0">
                <a:solidFill>
                  <a:schemeClr val="tx1">
                    <a:lumMod val="60000"/>
                    <a:lumOff val="40000"/>
                  </a:schemeClr>
                </a:solidFill>
                <a:cs typeface="+mn-cs"/>
              </a:rPr>
              <a:t>针对用户的需求变化，我们制订了需求变更申请表，详细的说明了需求变更的相关内容。</a:t>
            </a:r>
            <a:endParaRPr lang="zh-CN" altLang="en-US" dirty="0">
              <a:solidFill>
                <a:schemeClr val="tx1">
                  <a:lumMod val="60000"/>
                  <a:lumOff val="40000"/>
                </a:schemeClr>
              </a:solidFill>
              <a:cs typeface="+mn-cs"/>
            </a:endParaRPr>
          </a:p>
        </p:txBody>
      </p:sp>
      <p:sp>
        <p:nvSpPr>
          <p:cNvPr id="10" name="文本框 9"/>
          <p:cNvSpPr txBox="1"/>
          <p:nvPr>
            <p:custDataLst>
              <p:tags r:id="rId11"/>
            </p:custDataLst>
          </p:nvPr>
        </p:nvSpPr>
        <p:spPr>
          <a:xfrm>
            <a:off x="5142001" y="3853188"/>
            <a:ext cx="1908000" cy="495061"/>
          </a:xfrm>
          <a:prstGeom prst="rect">
            <a:avLst/>
          </a:prstGeom>
        </p:spPr>
        <p:txBody>
          <a:bodyPr wrap="square" anchor="ctr" anchorCtr="0">
            <a:normAutofit fontScale="90000"/>
          </a:bodyPr>
          <a:lstStyle>
            <a:defPPr>
              <a:defRPr lang="zh-CN"/>
            </a:defPPr>
            <a:lvl1pPr algn="ctr">
              <a:defRPr b="1">
                <a:cs typeface="Arial" panose="020B0604020202020204" pitchFamily="34" charset="0"/>
              </a:defRPr>
            </a:lvl1pPr>
          </a:lstStyle>
          <a:p>
            <a:r>
              <a:rPr lang="zh-CN" altLang="en-US" dirty="0">
                <a:latin typeface="+mj-lt"/>
                <a:ea typeface="+mj-ea"/>
                <a:cs typeface="+mj-cs"/>
              </a:rPr>
              <a:t>需求变更影响分析</a:t>
            </a:r>
            <a:endParaRPr lang="zh-CN" altLang="en-US" dirty="0">
              <a:latin typeface="+mj-lt"/>
              <a:ea typeface="+mj-ea"/>
              <a:cs typeface="+mj-cs"/>
            </a:endParaRPr>
          </a:p>
        </p:txBody>
      </p:sp>
      <p:sp>
        <p:nvSpPr>
          <p:cNvPr id="11" name="文本框 10"/>
          <p:cNvSpPr txBox="1"/>
          <p:nvPr>
            <p:custDataLst>
              <p:tags r:id="rId12"/>
            </p:custDataLst>
          </p:nvPr>
        </p:nvSpPr>
        <p:spPr>
          <a:xfrm>
            <a:off x="5142001" y="4348249"/>
            <a:ext cx="1908000" cy="1671291"/>
          </a:xfrm>
          <a:prstGeom prst="rect">
            <a:avLst/>
          </a:prstGeom>
        </p:spPr>
        <p:txBody>
          <a:bodyPr wrap="square">
            <a:normAutofit lnSpcReduction="20000"/>
          </a:bodyPr>
          <a:lstStyle>
            <a:defPPr>
              <a:defRPr lang="zh-CN"/>
            </a:defPPr>
            <a:lvl1pPr algn="ctr">
              <a:lnSpc>
                <a:spcPct val="114000"/>
              </a:lnSpc>
              <a:defRPr>
                <a:solidFill>
                  <a:schemeClr val="tx1">
                    <a:lumMod val="40000"/>
                    <a:lumOff val="60000"/>
                  </a:schemeClr>
                </a:solidFill>
                <a:cs typeface="+mn-ea"/>
              </a:defRPr>
            </a:lvl1pPr>
          </a:lstStyle>
          <a:p>
            <a:r>
              <a:rPr lang="zh-CN" altLang="en-US" dirty="0">
                <a:solidFill>
                  <a:schemeClr val="tx1">
                    <a:lumMod val="60000"/>
                    <a:lumOff val="40000"/>
                  </a:schemeClr>
                </a:solidFill>
                <a:cs typeface="+mn-cs"/>
              </a:rPr>
              <a:t>采用了需求变更管理工具对用户的需求变化进行了需求变更影响分析，并输出了相应报告。</a:t>
            </a:r>
            <a:endParaRPr lang="zh-CN" altLang="en-US" dirty="0">
              <a:solidFill>
                <a:schemeClr val="tx1">
                  <a:lumMod val="60000"/>
                  <a:lumOff val="40000"/>
                </a:schemeClr>
              </a:solidFill>
              <a:cs typeface="+mn-cs"/>
            </a:endParaRPr>
          </a:p>
        </p:txBody>
      </p:sp>
      <p:sp>
        <p:nvSpPr>
          <p:cNvPr id="12" name="文本框 11"/>
          <p:cNvSpPr txBox="1"/>
          <p:nvPr>
            <p:custDataLst>
              <p:tags r:id="rId13"/>
            </p:custDataLst>
          </p:nvPr>
        </p:nvSpPr>
        <p:spPr>
          <a:xfrm>
            <a:off x="7283819" y="3853188"/>
            <a:ext cx="1908000" cy="495061"/>
          </a:xfrm>
          <a:prstGeom prst="rect">
            <a:avLst/>
          </a:prstGeom>
        </p:spPr>
        <p:txBody>
          <a:bodyPr wrap="square" anchor="ctr" anchorCtr="0">
            <a:normAutofit/>
          </a:bodyPr>
          <a:lstStyle>
            <a:defPPr>
              <a:defRPr lang="zh-CN"/>
            </a:defPPr>
            <a:lvl1pPr algn="ctr">
              <a:defRPr b="1">
                <a:cs typeface="Arial" panose="020B0604020202020204" pitchFamily="34" charset="0"/>
              </a:defRPr>
            </a:lvl1pPr>
          </a:lstStyle>
          <a:p>
            <a:r>
              <a:rPr lang="zh-CN" altLang="en-US" dirty="0">
                <a:latin typeface="+mj-lt"/>
                <a:ea typeface="+mj-ea"/>
                <a:cs typeface="+mj-cs"/>
              </a:rPr>
              <a:t>变更影响</a:t>
            </a:r>
            <a:endParaRPr lang="zh-CN" altLang="en-US" dirty="0">
              <a:latin typeface="+mj-lt"/>
              <a:ea typeface="+mj-ea"/>
              <a:cs typeface="+mj-cs"/>
            </a:endParaRPr>
          </a:p>
        </p:txBody>
      </p:sp>
      <p:sp>
        <p:nvSpPr>
          <p:cNvPr id="13" name="文本框 12"/>
          <p:cNvSpPr txBox="1"/>
          <p:nvPr>
            <p:custDataLst>
              <p:tags r:id="rId14"/>
            </p:custDataLst>
          </p:nvPr>
        </p:nvSpPr>
        <p:spPr>
          <a:xfrm>
            <a:off x="7283819" y="4348249"/>
            <a:ext cx="1908000" cy="1671291"/>
          </a:xfrm>
          <a:prstGeom prst="rect">
            <a:avLst/>
          </a:prstGeom>
        </p:spPr>
        <p:txBody>
          <a:bodyPr wrap="square">
            <a:normAutofit/>
          </a:bodyPr>
          <a:lstStyle>
            <a:defPPr>
              <a:defRPr lang="zh-CN"/>
            </a:defPPr>
            <a:lvl1pPr algn="ctr">
              <a:lnSpc>
                <a:spcPct val="114000"/>
              </a:lnSpc>
              <a:defRPr>
                <a:solidFill>
                  <a:schemeClr val="tx1">
                    <a:lumMod val="40000"/>
                    <a:lumOff val="60000"/>
                  </a:schemeClr>
                </a:solidFill>
                <a:cs typeface="+mn-ea"/>
              </a:defRPr>
            </a:lvl1pPr>
          </a:lstStyle>
          <a:p>
            <a:r>
              <a:rPr lang="zh-CN" altLang="en-US" dirty="0">
                <a:cs typeface="+mn-cs"/>
              </a:rPr>
              <a:t>影响任务的执行顺序、依赖性、工作量或进度（待增加</a:t>
            </a:r>
            <a:r>
              <a:rPr lang="zh-CN" altLang="en-US" dirty="0">
                <a:cs typeface="+mn-cs"/>
              </a:rPr>
              <a:t>）</a:t>
            </a:r>
            <a:endParaRPr lang="zh-CN" altLang="en-US" dirty="0">
              <a:cs typeface="+mn-cs"/>
            </a:endParaRPr>
          </a:p>
        </p:txBody>
      </p:sp>
      <p:sp>
        <p:nvSpPr>
          <p:cNvPr id="14" name="文本框 13"/>
          <p:cNvSpPr txBox="1"/>
          <p:nvPr>
            <p:custDataLst>
              <p:tags r:id="rId15"/>
            </p:custDataLst>
          </p:nvPr>
        </p:nvSpPr>
        <p:spPr>
          <a:xfrm>
            <a:off x="9425635" y="3853188"/>
            <a:ext cx="1908000" cy="495061"/>
          </a:xfrm>
          <a:prstGeom prst="rect">
            <a:avLst/>
          </a:prstGeom>
        </p:spPr>
        <p:txBody>
          <a:bodyPr wrap="square" anchor="ctr" anchorCtr="0">
            <a:normAutofit/>
          </a:bodyPr>
          <a:lstStyle>
            <a:defPPr>
              <a:defRPr lang="zh-CN"/>
            </a:defPPr>
            <a:lvl1pPr algn="ctr">
              <a:defRPr b="1">
                <a:cs typeface="Arial" panose="020B0604020202020204" pitchFamily="34" charset="0"/>
              </a:defRPr>
            </a:lvl1pPr>
          </a:lstStyle>
          <a:p>
            <a:r>
              <a:rPr lang="zh-CN" altLang="en-US" dirty="0">
                <a:latin typeface="+mj-lt"/>
                <a:ea typeface="+mj-ea"/>
                <a:cs typeface="+mj-cs"/>
              </a:rPr>
              <a:t>界面原型</a:t>
            </a:r>
            <a:endParaRPr lang="zh-CN" altLang="en-US" dirty="0">
              <a:latin typeface="+mj-lt"/>
              <a:ea typeface="+mj-ea"/>
              <a:cs typeface="+mj-cs"/>
            </a:endParaRPr>
          </a:p>
        </p:txBody>
      </p:sp>
      <p:sp>
        <p:nvSpPr>
          <p:cNvPr id="15" name="文本框 14"/>
          <p:cNvSpPr txBox="1"/>
          <p:nvPr>
            <p:custDataLst>
              <p:tags r:id="rId16"/>
            </p:custDataLst>
          </p:nvPr>
        </p:nvSpPr>
        <p:spPr>
          <a:xfrm>
            <a:off x="9425635" y="4348249"/>
            <a:ext cx="1908000" cy="1671291"/>
          </a:xfrm>
          <a:prstGeom prst="rect">
            <a:avLst/>
          </a:prstGeom>
        </p:spPr>
        <p:txBody>
          <a:bodyPr wrap="square">
            <a:normAutofit fontScale="90000"/>
          </a:bodyPr>
          <a:lstStyle>
            <a:defPPr>
              <a:defRPr lang="zh-CN"/>
            </a:defPPr>
            <a:lvl1pPr algn="ctr">
              <a:lnSpc>
                <a:spcPct val="114000"/>
              </a:lnSpc>
              <a:defRPr>
                <a:solidFill>
                  <a:schemeClr val="tx1">
                    <a:lumMod val="40000"/>
                    <a:lumOff val="60000"/>
                  </a:schemeClr>
                </a:solidFill>
                <a:cs typeface="+mn-ea"/>
              </a:defRPr>
            </a:lvl1pPr>
          </a:lstStyle>
          <a:p>
            <a:r>
              <a:rPr lang="zh-CN" altLang="en-US" dirty="0">
                <a:cs typeface="+mn-cs"/>
              </a:rPr>
              <a:t>界面原型是一个庞大的工程，需要耗费大量时间，我们的界面原型达到了超保真的效果。</a:t>
            </a:r>
            <a:endParaRPr lang="zh-CN" altLang="en-US" dirty="0">
              <a:cs typeface="+mn-cs"/>
            </a:endParaRPr>
          </a:p>
        </p:txBody>
      </p:sp>
    </p:spTree>
    <p:custDataLst>
      <p:tags r:id="rId1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dirty="0"/>
              <a:t>前言</a:t>
            </a:r>
            <a:endParaRPr lang="zh-CN" altLang="en-US" dirty="0"/>
          </a:p>
        </p:txBody>
      </p:sp>
      <p:sp>
        <p:nvSpPr>
          <p:cNvPr id="3" name="内容占位符 2"/>
          <p:cNvSpPr>
            <a:spLocks noGrp="1"/>
          </p:cNvSpPr>
          <p:nvPr>
            <p:ph idx="1"/>
            <p:custDataLst>
              <p:tags r:id="rId2"/>
            </p:custDataLst>
          </p:nvPr>
        </p:nvSpPr>
        <p:spPr/>
        <p:txBody>
          <a:bodyPr>
            <a:normAutofit/>
          </a:bodyPr>
          <a:lstStyle/>
          <a:p>
            <a:r>
              <a:rPr lang="zh-CN" altLang="en-US" dirty="0"/>
              <a:t>经过</a:t>
            </a:r>
            <a:r>
              <a:rPr lang="en-US" altLang="zh-CN" dirty="0"/>
              <a:t>5</a:t>
            </a:r>
            <a:r>
              <a:rPr lang="zh-CN" altLang="en-US" dirty="0"/>
              <a:t>个月的艰苦奋斗，这个学期终于走到了终点，项目也到了最终评审的环节，我在此甚感欣慰。这个学期是一条跌宕起伏的路，九曲八歪，而我的小伙伴们，秉着不抛弃不放弃的精神，硬是扶着我走到了最后，在此我对我的兄弟们表示深深的感谢。</a:t>
            </a:r>
            <a:endParaRPr lang="zh-CN" altLang="en-US" dirty="0"/>
          </a:p>
          <a:p>
            <a:r>
              <a:rPr lang="zh-CN" altLang="en-US" dirty="0"/>
              <a:t>本项目虽然只是日后万千项目中的一个小小的模拟，却让我们明白了一个道理，需求不是你想要，想要就能要。今后在开启一个全新的项目的时候一定要好好审视需求。</a:t>
            </a:r>
            <a:endParaRPr lang="zh-CN" altLang="en-US" dirty="0"/>
          </a:p>
        </p:txBody>
      </p:sp>
      <p:grpSp>
        <p:nvGrpSpPr>
          <p:cNvPr id="8" name="组合 7"/>
          <p:cNvGrpSpPr/>
          <p:nvPr>
            <p:custDataLst>
              <p:tags r:id="rId3"/>
            </p:custDataLst>
          </p:nvPr>
        </p:nvGrpSpPr>
        <p:grpSpPr>
          <a:xfrm>
            <a:off x="838200" y="1469624"/>
            <a:ext cx="444500" cy="558800"/>
            <a:chOff x="2301875" y="2197100"/>
            <a:chExt cx="444500" cy="558800"/>
          </a:xfrm>
        </p:grpSpPr>
        <p:sp>
          <p:nvSpPr>
            <p:cNvPr id="9" name="MH_Other_1"/>
            <p:cNvSpPr/>
            <p:nvPr>
              <p:custDataLst>
                <p:tags r:id="rId4"/>
              </p:custDataLst>
            </p:nvPr>
          </p:nvSpPr>
          <p:spPr>
            <a:xfrm rot="19743805">
              <a:off x="2301875" y="2197100"/>
              <a:ext cx="173038" cy="5588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a:p>
          </p:txBody>
        </p:sp>
        <p:sp>
          <p:nvSpPr>
            <p:cNvPr id="10" name="MH_Other_2"/>
            <p:cNvSpPr/>
            <p:nvPr>
              <p:custDataLst>
                <p:tags r:id="rId5"/>
              </p:custDataLst>
            </p:nvPr>
          </p:nvSpPr>
          <p:spPr>
            <a:xfrm rot="19743805">
              <a:off x="2574925" y="2197100"/>
              <a:ext cx="171450" cy="5588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a:p>
          </p:txBody>
        </p:sp>
      </p:grpSp>
    </p:spTree>
    <p:custDataLst>
      <p:tags r:id="rId6"/>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dirty="0"/>
              <a:t>界面原型</a:t>
            </a:r>
            <a:endParaRPr lang="zh-CN" altLang="en-US" dirty="0"/>
          </a:p>
        </p:txBody>
      </p:sp>
      <p:sp>
        <p:nvSpPr>
          <p:cNvPr id="3" name="内容占位符 2"/>
          <p:cNvSpPr>
            <a:spLocks noGrp="1"/>
          </p:cNvSpPr>
          <p:nvPr>
            <p:ph idx="1"/>
            <p:custDataLst>
              <p:tags r:id="rId2"/>
            </p:custDataLst>
          </p:nvPr>
        </p:nvSpPr>
        <p:spPr/>
        <p:txBody>
          <a:bodyPr>
            <a:normAutofit/>
          </a:bodyPr>
          <a:lstStyle/>
          <a:p>
            <a:r>
              <a:rPr lang="zh-CN" altLang="en-US" dirty="0"/>
              <a:t>我们的界面原型在</a:t>
            </a:r>
            <a:r>
              <a:rPr lang="en-US" altLang="zh-CN" dirty="0"/>
              <a:t>pc</a:t>
            </a:r>
            <a:r>
              <a:rPr lang="zh-CN" altLang="en-US" dirty="0"/>
              <a:t>端进行设计的基础上，还充分考虑到了移动端访问时出现的问题。所以我们的系统不仅可以在</a:t>
            </a:r>
            <a:r>
              <a:rPr lang="en-US" altLang="zh-CN" dirty="0"/>
              <a:t>pc</a:t>
            </a:r>
            <a:r>
              <a:rPr lang="zh-CN" altLang="en-US" dirty="0"/>
              <a:t>上也可以在手机上通过浏览器进行访问，而且在移动端访问的时候界面会自动适应手机屏幕的大小，以到达适应不同</a:t>
            </a:r>
            <a:r>
              <a:rPr lang="zh-CN" altLang="en-US" dirty="0"/>
              <a:t>移动设备的需求</a:t>
            </a:r>
            <a:r>
              <a:rPr lang="zh-CN" altLang="en-US" dirty="0"/>
              <a:t>。</a:t>
            </a:r>
            <a:endParaRPr lang="zh-CN" altLang="en-US" dirty="0"/>
          </a:p>
          <a:p>
            <a:r>
              <a:rPr lang="zh-CN" altLang="en-US" dirty="0"/>
              <a:t>在</a:t>
            </a:r>
            <a:r>
              <a:rPr lang="en-US" altLang="zh-CN" dirty="0"/>
              <a:t>项目阶段性工作中，后续设计，开发，部署，测试等阶段的计划性安排</a:t>
            </a:r>
            <a:r>
              <a:rPr lang="zh-CN" altLang="en-US" dirty="0"/>
              <a:t>都已经</a:t>
            </a:r>
            <a:r>
              <a:rPr lang="en-US" altLang="zh-CN" dirty="0"/>
              <a:t>完成</a:t>
            </a:r>
            <a:r>
              <a:rPr lang="zh-CN" altLang="en-US" dirty="0"/>
              <a:t>，非常遗憾的是，由于时间紧迫我们并没有进行课程作业要求的工作阶段之外的工作，对此我们表示非常的抱歉。</a:t>
            </a:r>
            <a:endParaRPr lang="zh-CN" altLang="en-US" dirty="0"/>
          </a:p>
        </p:txBody>
      </p:sp>
      <p:grpSp>
        <p:nvGrpSpPr>
          <p:cNvPr id="8" name="组合 7"/>
          <p:cNvGrpSpPr/>
          <p:nvPr>
            <p:custDataLst>
              <p:tags r:id="rId3"/>
            </p:custDataLst>
          </p:nvPr>
        </p:nvGrpSpPr>
        <p:grpSpPr>
          <a:xfrm>
            <a:off x="838200" y="1469624"/>
            <a:ext cx="444500" cy="558800"/>
            <a:chOff x="2301875" y="2197100"/>
            <a:chExt cx="444500" cy="558800"/>
          </a:xfrm>
        </p:grpSpPr>
        <p:sp>
          <p:nvSpPr>
            <p:cNvPr id="9" name="MH_Other_1"/>
            <p:cNvSpPr/>
            <p:nvPr>
              <p:custDataLst>
                <p:tags r:id="rId4"/>
              </p:custDataLst>
            </p:nvPr>
          </p:nvSpPr>
          <p:spPr>
            <a:xfrm rot="19743805">
              <a:off x="2301875" y="2197100"/>
              <a:ext cx="173038" cy="5588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a:p>
          </p:txBody>
        </p:sp>
        <p:sp>
          <p:nvSpPr>
            <p:cNvPr id="10" name="MH_Other_2"/>
            <p:cNvSpPr/>
            <p:nvPr>
              <p:custDataLst>
                <p:tags r:id="rId5"/>
              </p:custDataLst>
            </p:nvPr>
          </p:nvSpPr>
          <p:spPr>
            <a:xfrm rot="19743805">
              <a:off x="2574925" y="2197100"/>
              <a:ext cx="171450" cy="5588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a:p>
          </p:txBody>
        </p:sp>
      </p:grpSp>
    </p:spTree>
    <p:custDataLst>
      <p:tags r:id="rId6"/>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9787" y="457200"/>
            <a:ext cx="4165200" cy="1600200"/>
          </a:xfrm>
          <a:prstGeom prst="rect">
            <a:avLst/>
          </a:prstGeom>
        </p:spPr>
        <p:txBody>
          <a:bodyPr vert="horz" lIns="91440" tIns="45720" rIns="91440" bIns="45720" rtlCol="0" anchor="t" anchorCtr="0">
            <a:normAutofit/>
          </a:bodyPr>
          <a:lstStyle>
            <a:lvl1pPr>
              <a:lnSpc>
                <a:spcPct val="90000"/>
              </a:lnSpc>
              <a:spcBef>
                <a:spcPct val="0"/>
              </a:spcBef>
              <a:buNone/>
              <a:defRPr sz="3200">
                <a:latin typeface="+mj-lt"/>
                <a:ea typeface="+mj-ea"/>
                <a:cs typeface="+mj-cs"/>
              </a:defRPr>
            </a:lvl1pPr>
          </a:lstStyle>
          <a:p>
            <a:r>
              <a:rPr lang="zh-CN" altLang="en-US" dirty="0">
                <a:solidFill>
                  <a:schemeClr val="bg1"/>
                </a:solidFill>
              </a:rPr>
              <a:t>Team Building</a:t>
            </a:r>
            <a:endParaRPr lang="zh-CN" altLang="en-US" dirty="0">
              <a:solidFill>
                <a:schemeClr val="bg1"/>
              </a:solidFill>
            </a:endParaRPr>
          </a:p>
        </p:txBody>
      </p:sp>
      <p:sp>
        <p:nvSpPr>
          <p:cNvPr id="5" name="文本框 4"/>
          <p:cNvSpPr txBox="1"/>
          <p:nvPr>
            <p:custDataLst>
              <p:tags r:id="rId2"/>
            </p:custDataLst>
          </p:nvPr>
        </p:nvSpPr>
        <p:spPr>
          <a:xfrm>
            <a:off x="839787" y="2057400"/>
            <a:ext cx="4165200" cy="3811588"/>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000"/>
            </a:lvl1pPr>
            <a:lvl2pPr indent="0">
              <a:lnSpc>
                <a:spcPct val="90000"/>
              </a:lnSpc>
              <a:spcBef>
                <a:spcPts val="500"/>
              </a:spcBef>
              <a:buFont typeface="Arial" panose="020B0604020202020204" pitchFamily="34" charset="0"/>
              <a:buNone/>
              <a:defRPr sz="1400"/>
            </a:lvl2pPr>
            <a:lvl3pPr indent="0">
              <a:lnSpc>
                <a:spcPct val="90000"/>
              </a:lnSpc>
              <a:spcBef>
                <a:spcPts val="500"/>
              </a:spcBef>
              <a:buFont typeface="Arial" panose="020B0604020202020204" pitchFamily="34" charset="0"/>
              <a:buNone/>
              <a:defRPr sz="1200"/>
            </a:lvl3pPr>
            <a:lvl4pPr indent="0">
              <a:lnSpc>
                <a:spcPct val="90000"/>
              </a:lnSpc>
              <a:spcBef>
                <a:spcPts val="500"/>
              </a:spcBef>
              <a:buFont typeface="Arial" panose="020B0604020202020204" pitchFamily="34" charset="0"/>
              <a:buNone/>
              <a:defRPr sz="1000"/>
            </a:lvl4pPr>
            <a:lvl5pPr indent="0">
              <a:lnSpc>
                <a:spcPct val="90000"/>
              </a:lnSpc>
              <a:spcBef>
                <a:spcPts val="500"/>
              </a:spcBef>
              <a:buFont typeface="Arial" panose="020B0604020202020204" pitchFamily="34" charset="0"/>
              <a:buNone/>
              <a:defRPr sz="1000"/>
            </a:lvl5pPr>
            <a:lvl6pPr indent="0">
              <a:lnSpc>
                <a:spcPct val="90000"/>
              </a:lnSpc>
              <a:spcBef>
                <a:spcPts val="500"/>
              </a:spcBef>
              <a:buFont typeface="Arial" panose="020B0604020202020204" pitchFamily="34" charset="0"/>
              <a:buNone/>
              <a:defRPr sz="1000"/>
            </a:lvl6pPr>
            <a:lvl7pPr indent="0">
              <a:lnSpc>
                <a:spcPct val="90000"/>
              </a:lnSpc>
              <a:spcBef>
                <a:spcPts val="500"/>
              </a:spcBef>
              <a:buFont typeface="Arial" panose="020B0604020202020204" pitchFamily="34" charset="0"/>
              <a:buNone/>
              <a:defRPr sz="1000"/>
            </a:lvl7pPr>
            <a:lvl8pPr indent="0">
              <a:lnSpc>
                <a:spcPct val="90000"/>
              </a:lnSpc>
              <a:spcBef>
                <a:spcPts val="500"/>
              </a:spcBef>
              <a:buFont typeface="Arial" panose="020B0604020202020204" pitchFamily="34" charset="0"/>
              <a:buNone/>
              <a:defRPr sz="1000"/>
            </a:lvl8pPr>
            <a:lvl9pPr indent="0">
              <a:lnSpc>
                <a:spcPct val="90000"/>
              </a:lnSpc>
              <a:spcBef>
                <a:spcPts val="500"/>
              </a:spcBef>
              <a:buFont typeface="Arial" panose="020B0604020202020204" pitchFamily="34" charset="0"/>
              <a:buNone/>
              <a:defRPr sz="1000"/>
            </a:lvl9pPr>
          </a:lstStyle>
          <a:p>
            <a:r>
              <a:rPr lang="zh-CN" altLang="en-US"/>
              <a:t>在</a:t>
            </a:r>
            <a:r>
              <a:rPr lang="en-US" altLang="zh-CN"/>
              <a:t>2017</a:t>
            </a:r>
            <a:r>
              <a:rPr lang="zh-CN" altLang="en-US"/>
              <a:t>年</a:t>
            </a:r>
            <a:r>
              <a:rPr lang="en-US" altLang="zh-CN"/>
              <a:t>12</a:t>
            </a:r>
            <a:r>
              <a:rPr lang="zh-CN" altLang="en-US"/>
              <a:t>月的某个夜晚，我们的组长蒋家俊先生，带着他的家人和我们其他小组成员进行了一次非常愉快的</a:t>
            </a:r>
            <a:r>
              <a:rPr lang="zh-CN" altLang="en-US" dirty="0">
                <a:solidFill>
                  <a:schemeClr val="bg1"/>
                </a:solidFill>
                <a:sym typeface="+mn-ea"/>
              </a:rPr>
              <a:t>Team Building</a:t>
            </a:r>
            <a:r>
              <a:rPr lang="zh-CN" altLang="en-US">
                <a:sym typeface="+mn-ea"/>
              </a:rPr>
              <a:t>，这不仅燃起了我们将本项目进行到底的斗志，还让我们小组各成员之间更加交心，更加认识对方，也</a:t>
            </a:r>
            <a:r>
              <a:rPr lang="zh-CN" altLang="en-US">
                <a:sym typeface="+mn-ea"/>
              </a:rPr>
              <a:t>为彼此之间建立深厚的友谊打下了坚实的基础。</a:t>
            </a:r>
            <a:endParaRPr lang="zh-CN" altLang="en-US">
              <a:sym typeface="+mn-ea"/>
            </a:endParaRPr>
          </a:p>
        </p:txBody>
      </p:sp>
      <p:pic>
        <p:nvPicPr>
          <p:cNvPr id="2" name="图片 1" descr="微信图片_20180107122902"/>
          <p:cNvPicPr>
            <a:picLocks noChangeAspect="1"/>
          </p:cNvPicPr>
          <p:nvPr/>
        </p:nvPicPr>
        <p:blipFill>
          <a:blip r:embed="rId3"/>
          <a:stretch>
            <a:fillRect/>
          </a:stretch>
        </p:blipFill>
        <p:spPr>
          <a:xfrm>
            <a:off x="5528945" y="1188720"/>
            <a:ext cx="5725160" cy="4294505"/>
          </a:xfrm>
          <a:prstGeom prst="rect">
            <a:avLst/>
          </a:prstGeom>
        </p:spPr>
      </p:pic>
    </p:spTree>
    <p:custDataLst>
      <p:tags r:id="rId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dirty="0"/>
              <a:t>项目总结</a:t>
            </a:r>
            <a:endParaRPr lang="zh-CN" altLang="en-US" dirty="0"/>
          </a:p>
        </p:txBody>
      </p:sp>
      <p:sp>
        <p:nvSpPr>
          <p:cNvPr id="3" name="内容占位符 2"/>
          <p:cNvSpPr>
            <a:spLocks noGrp="1"/>
          </p:cNvSpPr>
          <p:nvPr>
            <p:ph idx="1"/>
            <p:custDataLst>
              <p:tags r:id="rId2"/>
            </p:custDataLst>
          </p:nvPr>
        </p:nvSpPr>
        <p:spPr/>
        <p:txBody>
          <a:bodyPr>
            <a:normAutofit/>
          </a:bodyPr>
          <a:lstStyle/>
          <a:p>
            <a:r>
              <a:rPr lang="zh-CN" altLang="en-US" dirty="0"/>
              <a:t>待定</a:t>
            </a:r>
            <a:endParaRPr lang="zh-CN" altLang="en-US" dirty="0"/>
          </a:p>
        </p:txBody>
      </p:sp>
      <p:grpSp>
        <p:nvGrpSpPr>
          <p:cNvPr id="8" name="组合 7"/>
          <p:cNvGrpSpPr/>
          <p:nvPr>
            <p:custDataLst>
              <p:tags r:id="rId3"/>
            </p:custDataLst>
          </p:nvPr>
        </p:nvGrpSpPr>
        <p:grpSpPr>
          <a:xfrm>
            <a:off x="838200" y="1469624"/>
            <a:ext cx="444500" cy="558800"/>
            <a:chOff x="2301875" y="2197100"/>
            <a:chExt cx="444500" cy="558800"/>
          </a:xfrm>
        </p:grpSpPr>
        <p:sp>
          <p:nvSpPr>
            <p:cNvPr id="9" name="MH_Other_1"/>
            <p:cNvSpPr/>
            <p:nvPr>
              <p:custDataLst>
                <p:tags r:id="rId4"/>
              </p:custDataLst>
            </p:nvPr>
          </p:nvSpPr>
          <p:spPr>
            <a:xfrm rot="19743805">
              <a:off x="2301875" y="2197100"/>
              <a:ext cx="173038" cy="5588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a:p>
          </p:txBody>
        </p:sp>
        <p:sp>
          <p:nvSpPr>
            <p:cNvPr id="10" name="MH_Other_2"/>
            <p:cNvSpPr/>
            <p:nvPr>
              <p:custDataLst>
                <p:tags r:id="rId5"/>
              </p:custDataLst>
            </p:nvPr>
          </p:nvSpPr>
          <p:spPr>
            <a:xfrm rot="19743805">
              <a:off x="2574925" y="2197100"/>
              <a:ext cx="171450" cy="5588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a:p>
          </p:txBody>
        </p:sp>
      </p:grpSp>
    </p:spTree>
    <p:custDataLst>
      <p:tags r:id="rId6"/>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smtClean="0"/>
              <a:t>THANK YOU</a:t>
            </a:r>
            <a:endParaRPr lang="en-US" altLang="zh-CN" smtClean="0"/>
          </a:p>
        </p:txBody>
      </p:sp>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占位符 7"/>
          <p:cNvPicPr>
            <a:picLocks noGrp="1" noChangeAspect="1"/>
          </p:cNvPicPr>
          <p:nvPr>
            <p:ph type="pic" idx="1"/>
            <p:custDataLst>
              <p:tags r:id="rId1"/>
            </p:custDataLst>
          </p:nvPr>
        </p:nvPicPr>
        <p:blipFill>
          <a:blip r:embed="rId2">
            <a:extLst>
              <a:ext uri="{28A0092B-C50C-407E-A947-70E740481C1C}">
                <a14:useLocalDpi xmlns:a14="http://schemas.microsoft.com/office/drawing/2010/main" val="0"/>
              </a:ext>
            </a:extLst>
          </a:blip>
          <a:srcRect t="39" b="39"/>
          <a:stretch>
            <a:fillRect/>
          </a:stretch>
        </p:blipFill>
        <p:spPr/>
      </p:pic>
      <p:sp>
        <p:nvSpPr>
          <p:cNvPr id="7" name="文本占位符 6"/>
          <p:cNvSpPr>
            <a:spLocks noGrp="1"/>
          </p:cNvSpPr>
          <p:nvPr>
            <p:ph type="body" sz="half" idx="2"/>
            <p:custDataLst>
              <p:tags r:id="rId3"/>
            </p:custDataLst>
          </p:nvPr>
        </p:nvSpPr>
        <p:spPr/>
        <p:txBody>
          <a:bodyPr>
            <a:normAutofit/>
          </a:bodyPr>
          <a:lstStyle/>
          <a:p>
            <a:r>
              <a:rPr lang="zh-CN" altLang="en-US" dirty="0"/>
              <a:t>详见</a:t>
            </a:r>
            <a:r>
              <a:rPr lang="en-US" altLang="zh-CN" dirty="0"/>
              <a:t>github</a:t>
            </a:r>
            <a:r>
              <a:rPr lang="zh-CN" altLang="en-US" dirty="0"/>
              <a:t>库</a:t>
            </a:r>
            <a:endParaRPr lang="zh-CN" altLang="en-US" dirty="0"/>
          </a:p>
        </p:txBody>
      </p:sp>
      <p:sp>
        <p:nvSpPr>
          <p:cNvPr id="2" name="标题 1"/>
          <p:cNvSpPr>
            <a:spLocks noGrp="1"/>
          </p:cNvSpPr>
          <p:nvPr>
            <p:ph type="title"/>
            <p:custDataLst>
              <p:tags r:id="rId4"/>
            </p:custDataLst>
          </p:nvPr>
        </p:nvSpPr>
        <p:spPr/>
        <p:txBody>
          <a:bodyPr>
            <a:normAutofit/>
          </a:bodyPr>
          <a:lstStyle/>
          <a:p>
            <a:r>
              <a:rPr lang="zh-CN" altLang="en-US" dirty="0"/>
              <a:t>里程碑相关演示材料</a:t>
            </a:r>
            <a:endParaRPr lang="zh-CN" altLang="en-US" dirty="0"/>
          </a:p>
        </p:txBody>
      </p:sp>
      <p:sp>
        <p:nvSpPr>
          <p:cNvPr id="3" name="矩形 2"/>
          <p:cNvSpPr/>
          <p:nvPr>
            <p:custDataLst>
              <p:tags r:id="rId5"/>
            </p:custDataLst>
          </p:nvPr>
        </p:nvSpPr>
        <p:spPr>
          <a:xfrm>
            <a:off x="2004600" y="5361637"/>
            <a:ext cx="81828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tx1"/>
              </a:solidFill>
            </a:endParaRPr>
          </a:p>
        </p:txBody>
      </p:sp>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9787" y="457200"/>
            <a:ext cx="4165200" cy="1600200"/>
          </a:xfrm>
          <a:prstGeom prst="rect">
            <a:avLst/>
          </a:prstGeom>
        </p:spPr>
        <p:txBody>
          <a:bodyPr vert="horz" lIns="91440" tIns="45720" rIns="91440" bIns="45720" rtlCol="0" anchor="t" anchorCtr="0">
            <a:normAutofit/>
          </a:bodyPr>
          <a:lstStyle>
            <a:lvl1pPr>
              <a:lnSpc>
                <a:spcPct val="90000"/>
              </a:lnSpc>
              <a:spcBef>
                <a:spcPct val="0"/>
              </a:spcBef>
              <a:buNone/>
              <a:defRPr sz="3200">
                <a:latin typeface="+mj-lt"/>
                <a:ea typeface="+mj-ea"/>
                <a:cs typeface="+mj-cs"/>
              </a:defRPr>
            </a:lvl1pPr>
          </a:lstStyle>
          <a:p>
            <a:r>
              <a:rPr lang="zh-CN" altLang="en-US" dirty="0">
                <a:solidFill>
                  <a:schemeClr val="bg1"/>
                </a:solidFill>
              </a:rPr>
              <a:t>里程碑全部任务</a:t>
            </a:r>
            <a:endParaRPr lang="zh-CN" altLang="en-US" dirty="0">
              <a:solidFill>
                <a:schemeClr val="bg1"/>
              </a:solidFill>
            </a:endParaRPr>
          </a:p>
        </p:txBody>
      </p:sp>
      <p:sp>
        <p:nvSpPr>
          <p:cNvPr id="5" name="文本框 4"/>
          <p:cNvSpPr txBox="1"/>
          <p:nvPr>
            <p:custDataLst>
              <p:tags r:id="rId2"/>
            </p:custDataLst>
          </p:nvPr>
        </p:nvSpPr>
        <p:spPr>
          <a:xfrm>
            <a:off x="839787" y="2057400"/>
            <a:ext cx="4165200" cy="3811588"/>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000"/>
            </a:lvl1pPr>
            <a:lvl2pPr indent="0">
              <a:lnSpc>
                <a:spcPct val="90000"/>
              </a:lnSpc>
              <a:spcBef>
                <a:spcPts val="500"/>
              </a:spcBef>
              <a:buFont typeface="Arial" panose="020B0604020202020204" pitchFamily="34" charset="0"/>
              <a:buNone/>
              <a:defRPr sz="1400"/>
            </a:lvl2pPr>
            <a:lvl3pPr indent="0">
              <a:lnSpc>
                <a:spcPct val="90000"/>
              </a:lnSpc>
              <a:spcBef>
                <a:spcPts val="500"/>
              </a:spcBef>
              <a:buFont typeface="Arial" panose="020B0604020202020204" pitchFamily="34" charset="0"/>
              <a:buNone/>
              <a:defRPr sz="1200"/>
            </a:lvl3pPr>
            <a:lvl4pPr indent="0">
              <a:lnSpc>
                <a:spcPct val="90000"/>
              </a:lnSpc>
              <a:spcBef>
                <a:spcPts val="500"/>
              </a:spcBef>
              <a:buFont typeface="Arial" panose="020B0604020202020204" pitchFamily="34" charset="0"/>
              <a:buNone/>
              <a:defRPr sz="1000"/>
            </a:lvl4pPr>
            <a:lvl5pPr indent="0">
              <a:lnSpc>
                <a:spcPct val="90000"/>
              </a:lnSpc>
              <a:spcBef>
                <a:spcPts val="500"/>
              </a:spcBef>
              <a:buFont typeface="Arial" panose="020B0604020202020204" pitchFamily="34" charset="0"/>
              <a:buNone/>
              <a:defRPr sz="1000"/>
            </a:lvl5pPr>
            <a:lvl6pPr indent="0">
              <a:lnSpc>
                <a:spcPct val="90000"/>
              </a:lnSpc>
              <a:spcBef>
                <a:spcPts val="500"/>
              </a:spcBef>
              <a:buFont typeface="Arial" panose="020B0604020202020204" pitchFamily="34" charset="0"/>
              <a:buNone/>
              <a:defRPr sz="1000"/>
            </a:lvl6pPr>
            <a:lvl7pPr indent="0">
              <a:lnSpc>
                <a:spcPct val="90000"/>
              </a:lnSpc>
              <a:spcBef>
                <a:spcPts val="500"/>
              </a:spcBef>
              <a:buFont typeface="Arial" panose="020B0604020202020204" pitchFamily="34" charset="0"/>
              <a:buNone/>
              <a:defRPr sz="1000"/>
            </a:lvl7pPr>
            <a:lvl8pPr indent="0">
              <a:lnSpc>
                <a:spcPct val="90000"/>
              </a:lnSpc>
              <a:spcBef>
                <a:spcPts val="500"/>
              </a:spcBef>
              <a:buFont typeface="Arial" panose="020B0604020202020204" pitchFamily="34" charset="0"/>
              <a:buNone/>
              <a:defRPr sz="1000"/>
            </a:lvl8pPr>
            <a:lvl9pPr indent="0">
              <a:lnSpc>
                <a:spcPct val="90000"/>
              </a:lnSpc>
              <a:spcBef>
                <a:spcPts val="500"/>
              </a:spcBef>
              <a:buFont typeface="Arial" panose="020B0604020202020204" pitchFamily="34" charset="0"/>
              <a:buNone/>
              <a:defRPr sz="1000"/>
            </a:lvl9pPr>
          </a:lstStyle>
          <a:p>
            <a:r>
              <a:rPr lang="zh-CN" altLang="en-US" dirty="0">
                <a:sym typeface="+mn-ea"/>
              </a:rPr>
              <a:t>总体上已经完成了大作业要求的全部里程碑任务，所有任务均按时完成，没有出现因为迟交而扣分的情况。</a:t>
            </a:r>
            <a:endParaRPr lang="zh-CN" altLang="en-US" dirty="0"/>
          </a:p>
          <a:p>
            <a:endParaRPr lang="zh-CN" altLang="en-US"/>
          </a:p>
        </p:txBody>
      </p:sp>
      <p:pic>
        <p:nvPicPr>
          <p:cNvPr id="2" name="图片 1"/>
          <p:cNvPicPr>
            <a:picLocks noChangeAspect="1"/>
          </p:cNvPicPr>
          <p:nvPr/>
        </p:nvPicPr>
        <p:blipFill>
          <a:blip r:embed="rId3"/>
          <a:stretch>
            <a:fillRect/>
          </a:stretch>
        </p:blipFill>
        <p:spPr>
          <a:xfrm>
            <a:off x="5701030" y="948690"/>
            <a:ext cx="5399405" cy="4461510"/>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任意多边形 60">
            <a:hlinkClick r:id="rId1" action="ppaction://hlinksldjump"/>
          </p:cNvPr>
          <p:cNvSpPr/>
          <p:nvPr>
            <p:custDataLst>
              <p:tags r:id="rId2"/>
            </p:custDataLst>
          </p:nvPr>
        </p:nvSpPr>
        <p:spPr bwMode="auto">
          <a:xfrm>
            <a:off x="980569" y="2308149"/>
            <a:ext cx="709594" cy="1545367"/>
          </a:xfrm>
          <a:custGeom>
            <a:avLst/>
            <a:gdLst>
              <a:gd name="connsiteX0" fmla="*/ 37929 w 709594"/>
              <a:gd name="connsiteY0" fmla="*/ 1473929 h 1545367"/>
              <a:gd name="connsiteX1" fmla="*/ 671668 w 709594"/>
              <a:gd name="connsiteY1" fmla="*/ 1473929 h 1545367"/>
              <a:gd name="connsiteX2" fmla="*/ 694167 w 709594"/>
              <a:gd name="connsiteY2" fmla="*/ 1504008 h 1545367"/>
              <a:gd name="connsiteX3" fmla="*/ 701667 w 709594"/>
              <a:gd name="connsiteY3" fmla="*/ 1545367 h 1545367"/>
              <a:gd name="connsiteX4" fmla="*/ 7929 w 709594"/>
              <a:gd name="connsiteY4" fmla="*/ 1545367 h 1545367"/>
              <a:gd name="connsiteX5" fmla="*/ 15429 w 709594"/>
              <a:gd name="connsiteY5" fmla="*/ 1504008 h 1545367"/>
              <a:gd name="connsiteX6" fmla="*/ 37929 w 709594"/>
              <a:gd name="connsiteY6" fmla="*/ 1473929 h 1545367"/>
              <a:gd name="connsiteX7" fmla="*/ 79284 w 709594"/>
              <a:gd name="connsiteY7" fmla="*/ 1127852 h 1545367"/>
              <a:gd name="connsiteX8" fmla="*/ 637810 w 709594"/>
              <a:gd name="connsiteY8" fmla="*/ 1127852 h 1545367"/>
              <a:gd name="connsiteX9" fmla="*/ 709032 w 709594"/>
              <a:gd name="connsiteY9" fmla="*/ 1312598 h 1545367"/>
              <a:gd name="connsiteX10" fmla="*/ 664050 w 709594"/>
              <a:gd name="connsiteY10" fmla="*/ 1459641 h 1545367"/>
              <a:gd name="connsiteX11" fmla="*/ 41799 w 709594"/>
              <a:gd name="connsiteY11" fmla="*/ 1459641 h 1545367"/>
              <a:gd name="connsiteX12" fmla="*/ 565 w 709594"/>
              <a:gd name="connsiteY12" fmla="*/ 1297517 h 1545367"/>
              <a:gd name="connsiteX13" fmla="*/ 68039 w 709594"/>
              <a:gd name="connsiteY13" fmla="*/ 1142933 h 1545367"/>
              <a:gd name="connsiteX14" fmla="*/ 79284 w 709594"/>
              <a:gd name="connsiteY14" fmla="*/ 1127852 h 1545367"/>
              <a:gd name="connsiteX15" fmla="*/ 87628 w 709594"/>
              <a:gd name="connsiteY15" fmla="*/ 1053239 h 1545367"/>
              <a:gd name="connsiteX16" fmla="*/ 625731 w 709594"/>
              <a:gd name="connsiteY16" fmla="*/ 1053239 h 1545367"/>
              <a:gd name="connsiteX17" fmla="*/ 655835 w 709594"/>
              <a:gd name="connsiteY17" fmla="*/ 1079631 h 1545367"/>
              <a:gd name="connsiteX18" fmla="*/ 652072 w 709594"/>
              <a:gd name="connsiteY18" fmla="*/ 1102253 h 1545367"/>
              <a:gd name="connsiteX19" fmla="*/ 637020 w 709594"/>
              <a:gd name="connsiteY19" fmla="*/ 1113564 h 1545367"/>
              <a:gd name="connsiteX20" fmla="*/ 516605 w 709594"/>
              <a:gd name="connsiteY20" fmla="*/ 1113564 h 1545367"/>
              <a:gd name="connsiteX21" fmla="*/ 72576 w 709594"/>
              <a:gd name="connsiteY21" fmla="*/ 1113564 h 1545367"/>
              <a:gd name="connsiteX22" fmla="*/ 57524 w 709594"/>
              <a:gd name="connsiteY22" fmla="*/ 1102253 h 1545367"/>
              <a:gd name="connsiteX23" fmla="*/ 53761 w 709594"/>
              <a:gd name="connsiteY23" fmla="*/ 1079631 h 1545367"/>
              <a:gd name="connsiteX24" fmla="*/ 87628 w 709594"/>
              <a:gd name="connsiteY24" fmla="*/ 1053239 h 1545367"/>
              <a:gd name="connsiteX25" fmla="*/ 354798 w 709594"/>
              <a:gd name="connsiteY25" fmla="*/ 0 h 1545367"/>
              <a:gd name="connsiteX26" fmla="*/ 564870 w 709594"/>
              <a:gd name="connsiteY26" fmla="*/ 214382 h 1545367"/>
              <a:gd name="connsiteX27" fmla="*/ 448580 w 709594"/>
              <a:gd name="connsiteY27" fmla="*/ 409958 h 1545367"/>
              <a:gd name="connsiteX28" fmla="*/ 444829 w 709594"/>
              <a:gd name="connsiteY28" fmla="*/ 409958 h 1545367"/>
              <a:gd name="connsiteX29" fmla="*/ 444829 w 709594"/>
              <a:gd name="connsiteY29" fmla="*/ 413719 h 1545367"/>
              <a:gd name="connsiteX30" fmla="*/ 561119 w 709594"/>
              <a:gd name="connsiteY30" fmla="*/ 413719 h 1545367"/>
              <a:gd name="connsiteX31" fmla="*/ 624891 w 709594"/>
              <a:gd name="connsiteY31" fmla="*/ 492702 h 1545367"/>
              <a:gd name="connsiteX32" fmla="*/ 568621 w 709594"/>
              <a:gd name="connsiteY32" fmla="*/ 567923 h 1545367"/>
              <a:gd name="connsiteX33" fmla="*/ 459834 w 709594"/>
              <a:gd name="connsiteY33" fmla="*/ 567923 h 1545367"/>
              <a:gd name="connsiteX34" fmla="*/ 621140 w 709594"/>
              <a:gd name="connsiteY34" fmla="*/ 1049342 h 1545367"/>
              <a:gd name="connsiteX35" fmla="*/ 110964 w 709594"/>
              <a:gd name="connsiteY35" fmla="*/ 1049342 h 1545367"/>
              <a:gd name="connsiteX36" fmla="*/ 253513 w 709594"/>
              <a:gd name="connsiteY36" fmla="*/ 567923 h 1545367"/>
              <a:gd name="connsiteX37" fmla="*/ 140975 w 709594"/>
              <a:gd name="connsiteY37" fmla="*/ 567923 h 1545367"/>
              <a:gd name="connsiteX38" fmla="*/ 84705 w 709594"/>
              <a:gd name="connsiteY38" fmla="*/ 492702 h 1545367"/>
              <a:gd name="connsiteX39" fmla="*/ 148477 w 709594"/>
              <a:gd name="connsiteY39" fmla="*/ 413719 h 1545367"/>
              <a:gd name="connsiteX40" fmla="*/ 264767 w 709594"/>
              <a:gd name="connsiteY40" fmla="*/ 413719 h 1545367"/>
              <a:gd name="connsiteX41" fmla="*/ 264767 w 709594"/>
              <a:gd name="connsiteY41" fmla="*/ 409958 h 1545367"/>
              <a:gd name="connsiteX42" fmla="*/ 144726 w 709594"/>
              <a:gd name="connsiteY42" fmla="*/ 214382 h 1545367"/>
              <a:gd name="connsiteX43" fmla="*/ 354798 w 709594"/>
              <a:gd name="connsiteY43" fmla="*/ 0 h 154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09594" h="1545367">
                <a:moveTo>
                  <a:pt x="37929" y="1473929"/>
                </a:moveTo>
                <a:cubicBezTo>
                  <a:pt x="671668" y="1473929"/>
                  <a:pt x="671668" y="1473929"/>
                  <a:pt x="671668" y="1473929"/>
                </a:cubicBezTo>
                <a:cubicBezTo>
                  <a:pt x="671668" y="1473929"/>
                  <a:pt x="690417" y="1488969"/>
                  <a:pt x="694167" y="1504008"/>
                </a:cubicBezTo>
                <a:cubicBezTo>
                  <a:pt x="697917" y="1515288"/>
                  <a:pt x="701667" y="1541607"/>
                  <a:pt x="701667" y="1545367"/>
                </a:cubicBezTo>
                <a:lnTo>
                  <a:pt x="7929" y="1545367"/>
                </a:lnTo>
                <a:cubicBezTo>
                  <a:pt x="7929" y="1541607"/>
                  <a:pt x="7929" y="1515288"/>
                  <a:pt x="15429" y="1504008"/>
                </a:cubicBezTo>
                <a:cubicBezTo>
                  <a:pt x="19179" y="1488969"/>
                  <a:pt x="37929" y="1473929"/>
                  <a:pt x="37929" y="1473929"/>
                </a:cubicBezTo>
                <a:close/>
                <a:moveTo>
                  <a:pt x="79284" y="1127852"/>
                </a:moveTo>
                <a:cubicBezTo>
                  <a:pt x="637810" y="1127852"/>
                  <a:pt x="637810" y="1127852"/>
                  <a:pt x="637810" y="1127852"/>
                </a:cubicBezTo>
                <a:cubicBezTo>
                  <a:pt x="664050" y="1165555"/>
                  <a:pt x="705283" y="1240962"/>
                  <a:pt x="709032" y="1312598"/>
                </a:cubicBezTo>
                <a:cubicBezTo>
                  <a:pt x="712780" y="1369153"/>
                  <a:pt x="697786" y="1418167"/>
                  <a:pt x="664050" y="1459641"/>
                </a:cubicBezTo>
                <a:lnTo>
                  <a:pt x="41799" y="1459641"/>
                </a:lnTo>
                <a:cubicBezTo>
                  <a:pt x="11811" y="1418167"/>
                  <a:pt x="-3183" y="1357842"/>
                  <a:pt x="565" y="1297517"/>
                </a:cubicBezTo>
                <a:cubicBezTo>
                  <a:pt x="4314" y="1244732"/>
                  <a:pt x="38051" y="1188177"/>
                  <a:pt x="68039" y="1142933"/>
                </a:cubicBezTo>
                <a:cubicBezTo>
                  <a:pt x="71787" y="1139163"/>
                  <a:pt x="75536" y="1131622"/>
                  <a:pt x="79284" y="1127852"/>
                </a:cubicBezTo>
                <a:close/>
                <a:moveTo>
                  <a:pt x="87628" y="1053239"/>
                </a:moveTo>
                <a:cubicBezTo>
                  <a:pt x="625731" y="1053239"/>
                  <a:pt x="625731" y="1053239"/>
                  <a:pt x="625731" y="1053239"/>
                </a:cubicBezTo>
                <a:cubicBezTo>
                  <a:pt x="629494" y="1053239"/>
                  <a:pt x="652072" y="1057009"/>
                  <a:pt x="655835" y="1079631"/>
                </a:cubicBezTo>
                <a:cubicBezTo>
                  <a:pt x="659598" y="1090942"/>
                  <a:pt x="655835" y="1098483"/>
                  <a:pt x="652072" y="1102253"/>
                </a:cubicBezTo>
                <a:cubicBezTo>
                  <a:pt x="648309" y="1109794"/>
                  <a:pt x="640783" y="1113564"/>
                  <a:pt x="637020" y="1113564"/>
                </a:cubicBezTo>
                <a:cubicBezTo>
                  <a:pt x="633257" y="1113564"/>
                  <a:pt x="580576" y="1113564"/>
                  <a:pt x="516605" y="1113564"/>
                </a:cubicBezTo>
                <a:cubicBezTo>
                  <a:pt x="516605" y="1113564"/>
                  <a:pt x="76339" y="1113564"/>
                  <a:pt x="72576" y="1113564"/>
                </a:cubicBezTo>
                <a:cubicBezTo>
                  <a:pt x="68813" y="1113564"/>
                  <a:pt x="61287" y="1109794"/>
                  <a:pt x="57524" y="1102253"/>
                </a:cubicBezTo>
                <a:cubicBezTo>
                  <a:pt x="53761" y="1098483"/>
                  <a:pt x="49998" y="1090942"/>
                  <a:pt x="53761" y="1079631"/>
                </a:cubicBezTo>
                <a:cubicBezTo>
                  <a:pt x="57524" y="1057009"/>
                  <a:pt x="80102" y="1053239"/>
                  <a:pt x="87628" y="1053239"/>
                </a:cubicBezTo>
                <a:close/>
                <a:moveTo>
                  <a:pt x="354798" y="0"/>
                </a:moveTo>
                <a:cubicBezTo>
                  <a:pt x="471088" y="0"/>
                  <a:pt x="564870" y="97788"/>
                  <a:pt x="564870" y="214382"/>
                </a:cubicBezTo>
                <a:cubicBezTo>
                  <a:pt x="564870" y="297125"/>
                  <a:pt x="519855" y="372347"/>
                  <a:pt x="448580" y="409958"/>
                </a:cubicBezTo>
                <a:cubicBezTo>
                  <a:pt x="444829" y="409958"/>
                  <a:pt x="444829" y="409958"/>
                  <a:pt x="444829" y="409958"/>
                </a:cubicBezTo>
                <a:cubicBezTo>
                  <a:pt x="444829" y="413719"/>
                  <a:pt x="444829" y="413719"/>
                  <a:pt x="444829" y="413719"/>
                </a:cubicBezTo>
                <a:cubicBezTo>
                  <a:pt x="561119" y="413719"/>
                  <a:pt x="561119" y="413719"/>
                  <a:pt x="561119" y="413719"/>
                </a:cubicBezTo>
                <a:cubicBezTo>
                  <a:pt x="564870" y="413719"/>
                  <a:pt x="621140" y="436285"/>
                  <a:pt x="624891" y="492702"/>
                </a:cubicBezTo>
                <a:cubicBezTo>
                  <a:pt x="628642" y="537835"/>
                  <a:pt x="572373" y="564162"/>
                  <a:pt x="568621" y="567923"/>
                </a:cubicBezTo>
                <a:cubicBezTo>
                  <a:pt x="459834" y="567923"/>
                  <a:pt x="459834" y="567923"/>
                  <a:pt x="459834" y="567923"/>
                </a:cubicBezTo>
                <a:cubicBezTo>
                  <a:pt x="478591" y="699561"/>
                  <a:pt x="557368" y="932748"/>
                  <a:pt x="621140" y="1049342"/>
                </a:cubicBezTo>
                <a:lnTo>
                  <a:pt x="110964" y="1049342"/>
                </a:lnTo>
                <a:cubicBezTo>
                  <a:pt x="167234" y="913943"/>
                  <a:pt x="231006" y="695800"/>
                  <a:pt x="253513" y="567923"/>
                </a:cubicBezTo>
                <a:cubicBezTo>
                  <a:pt x="140975" y="567923"/>
                  <a:pt x="140975" y="567923"/>
                  <a:pt x="140975" y="567923"/>
                </a:cubicBezTo>
                <a:cubicBezTo>
                  <a:pt x="137223" y="564162"/>
                  <a:pt x="80954" y="537835"/>
                  <a:pt x="84705" y="492702"/>
                </a:cubicBezTo>
                <a:cubicBezTo>
                  <a:pt x="88457" y="436285"/>
                  <a:pt x="144726" y="413719"/>
                  <a:pt x="148477" y="413719"/>
                </a:cubicBezTo>
                <a:cubicBezTo>
                  <a:pt x="264767" y="413719"/>
                  <a:pt x="264767" y="413719"/>
                  <a:pt x="264767" y="413719"/>
                </a:cubicBezTo>
                <a:cubicBezTo>
                  <a:pt x="264767" y="409958"/>
                  <a:pt x="264767" y="409958"/>
                  <a:pt x="264767" y="409958"/>
                </a:cubicBezTo>
                <a:cubicBezTo>
                  <a:pt x="189741" y="372347"/>
                  <a:pt x="144726" y="297125"/>
                  <a:pt x="144726" y="214382"/>
                </a:cubicBezTo>
                <a:cubicBezTo>
                  <a:pt x="144726" y="97788"/>
                  <a:pt x="238508" y="0"/>
                  <a:pt x="35479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solidFill>
                <a:schemeClr val="tx1"/>
              </a:solidFill>
            </a:endParaRPr>
          </a:p>
        </p:txBody>
      </p:sp>
      <p:sp>
        <p:nvSpPr>
          <p:cNvPr id="63" name="任意多边形 62">
            <a:hlinkClick r:id="rId1" action="ppaction://hlinksldjump"/>
          </p:cNvPr>
          <p:cNvSpPr/>
          <p:nvPr>
            <p:custDataLst>
              <p:tags r:id="rId3"/>
            </p:custDataLst>
          </p:nvPr>
        </p:nvSpPr>
        <p:spPr bwMode="auto">
          <a:xfrm>
            <a:off x="2829022" y="1501733"/>
            <a:ext cx="821196" cy="2351783"/>
          </a:xfrm>
          <a:custGeom>
            <a:avLst/>
            <a:gdLst>
              <a:gd name="connsiteX0" fmla="*/ 43746 w 821196"/>
              <a:gd name="connsiteY0" fmla="*/ 2273995 h 2351783"/>
              <a:gd name="connsiteX1" fmla="*/ 778528 w 821196"/>
              <a:gd name="connsiteY1" fmla="*/ 2273995 h 2351783"/>
              <a:gd name="connsiteX2" fmla="*/ 801021 w 821196"/>
              <a:gd name="connsiteY2" fmla="*/ 2307333 h 2351783"/>
              <a:gd name="connsiteX3" fmla="*/ 808519 w 821196"/>
              <a:gd name="connsiteY3" fmla="*/ 2351783 h 2351783"/>
              <a:gd name="connsiteX4" fmla="*/ 10006 w 821196"/>
              <a:gd name="connsiteY4" fmla="*/ 2351783 h 2351783"/>
              <a:gd name="connsiteX5" fmla="*/ 17504 w 821196"/>
              <a:gd name="connsiteY5" fmla="*/ 2307333 h 2351783"/>
              <a:gd name="connsiteX6" fmla="*/ 43746 w 821196"/>
              <a:gd name="connsiteY6" fmla="*/ 2273995 h 2351783"/>
              <a:gd name="connsiteX7" fmla="*/ 84295 w 821196"/>
              <a:gd name="connsiteY7" fmla="*/ 1909050 h 2351783"/>
              <a:gd name="connsiteX8" fmla="*/ 741744 w 821196"/>
              <a:gd name="connsiteY8" fmla="*/ 1909050 h 2351783"/>
              <a:gd name="connsiteX9" fmla="*/ 820637 w 821196"/>
              <a:gd name="connsiteY9" fmla="*/ 2108001 h 2351783"/>
              <a:gd name="connsiteX10" fmla="*/ 771798 w 821196"/>
              <a:gd name="connsiteY10" fmla="*/ 2269414 h 2351783"/>
              <a:gd name="connsiteX11" fmla="*/ 46727 w 821196"/>
              <a:gd name="connsiteY11" fmla="*/ 2269414 h 2351783"/>
              <a:gd name="connsiteX12" fmla="*/ 1645 w 821196"/>
              <a:gd name="connsiteY12" fmla="*/ 2096740 h 2351783"/>
              <a:gd name="connsiteX13" fmla="*/ 73025 w 821196"/>
              <a:gd name="connsiteY13" fmla="*/ 1927819 h 2351783"/>
              <a:gd name="connsiteX14" fmla="*/ 84295 w 821196"/>
              <a:gd name="connsiteY14" fmla="*/ 1909050 h 2351783"/>
              <a:gd name="connsiteX15" fmla="*/ 95756 w 821196"/>
              <a:gd name="connsiteY15" fmla="*/ 1832523 h 2351783"/>
              <a:gd name="connsiteX16" fmla="*/ 722769 w 821196"/>
              <a:gd name="connsiteY16" fmla="*/ 1832523 h 2351783"/>
              <a:gd name="connsiteX17" fmla="*/ 760315 w 821196"/>
              <a:gd name="connsiteY17" fmla="*/ 1865860 h 2351783"/>
              <a:gd name="connsiteX18" fmla="*/ 756560 w 821196"/>
              <a:gd name="connsiteY18" fmla="*/ 1888085 h 2351783"/>
              <a:gd name="connsiteX19" fmla="*/ 737787 w 821196"/>
              <a:gd name="connsiteY19" fmla="*/ 1899198 h 2351783"/>
              <a:gd name="connsiteX20" fmla="*/ 636414 w 821196"/>
              <a:gd name="connsiteY20" fmla="*/ 1899198 h 2351783"/>
              <a:gd name="connsiteX21" fmla="*/ 80738 w 821196"/>
              <a:gd name="connsiteY21" fmla="*/ 1899198 h 2351783"/>
              <a:gd name="connsiteX22" fmla="*/ 61965 w 821196"/>
              <a:gd name="connsiteY22" fmla="*/ 1888085 h 2351783"/>
              <a:gd name="connsiteX23" fmla="*/ 58211 w 821196"/>
              <a:gd name="connsiteY23" fmla="*/ 1865860 h 2351783"/>
              <a:gd name="connsiteX24" fmla="*/ 95756 w 821196"/>
              <a:gd name="connsiteY24" fmla="*/ 1832523 h 2351783"/>
              <a:gd name="connsiteX25" fmla="*/ 272046 w 821196"/>
              <a:gd name="connsiteY25" fmla="*/ 1174900 h 2351783"/>
              <a:gd name="connsiteX26" fmla="*/ 531442 w 821196"/>
              <a:gd name="connsiteY26" fmla="*/ 1174900 h 2351783"/>
              <a:gd name="connsiteX27" fmla="*/ 674297 w 821196"/>
              <a:gd name="connsiteY27" fmla="*/ 1726239 h 2351783"/>
              <a:gd name="connsiteX28" fmla="*/ 715650 w 821196"/>
              <a:gd name="connsiteY28" fmla="*/ 1816253 h 2351783"/>
              <a:gd name="connsiteX29" fmla="*/ 102875 w 821196"/>
              <a:gd name="connsiteY29" fmla="*/ 1816253 h 2351783"/>
              <a:gd name="connsiteX30" fmla="*/ 129191 w 821196"/>
              <a:gd name="connsiteY30" fmla="*/ 1752493 h 2351783"/>
              <a:gd name="connsiteX31" fmla="*/ 272046 w 821196"/>
              <a:gd name="connsiteY31" fmla="*/ 1174900 h 2351783"/>
              <a:gd name="connsiteX32" fmla="*/ 292793 w 821196"/>
              <a:gd name="connsiteY32" fmla="*/ 328758 h 2351783"/>
              <a:gd name="connsiteX33" fmla="*/ 521975 w 821196"/>
              <a:gd name="connsiteY33" fmla="*/ 328758 h 2351783"/>
              <a:gd name="connsiteX34" fmla="*/ 555789 w 821196"/>
              <a:gd name="connsiteY34" fmla="*/ 362570 h 2351783"/>
              <a:gd name="connsiteX35" fmla="*/ 555789 w 821196"/>
              <a:gd name="connsiteY35" fmla="*/ 396382 h 2351783"/>
              <a:gd name="connsiteX36" fmla="*/ 627173 w 821196"/>
              <a:gd name="connsiteY36" fmla="*/ 396382 h 2351783"/>
              <a:gd name="connsiteX37" fmla="*/ 747400 w 821196"/>
              <a:gd name="connsiteY37" fmla="*/ 516601 h 2351783"/>
              <a:gd name="connsiteX38" fmla="*/ 717343 w 821196"/>
              <a:gd name="connsiteY38" fmla="*/ 599252 h 2351783"/>
              <a:gd name="connsiteX39" fmla="*/ 570817 w 821196"/>
              <a:gd name="connsiteY39" fmla="*/ 820907 h 2351783"/>
              <a:gd name="connsiteX40" fmla="*/ 578331 w 821196"/>
              <a:gd name="connsiteY40" fmla="*/ 1038805 h 2351783"/>
              <a:gd name="connsiteX41" fmla="*/ 619659 w 821196"/>
              <a:gd name="connsiteY41" fmla="*/ 1038805 h 2351783"/>
              <a:gd name="connsiteX42" fmla="*/ 664744 w 821196"/>
              <a:gd name="connsiteY42" fmla="*/ 1102671 h 2351783"/>
              <a:gd name="connsiteX43" fmla="*/ 627173 w 821196"/>
              <a:gd name="connsiteY43" fmla="*/ 1159024 h 2351783"/>
              <a:gd name="connsiteX44" fmla="*/ 552032 w 821196"/>
              <a:gd name="connsiteY44" fmla="*/ 1159024 h 2351783"/>
              <a:gd name="connsiteX45" fmla="*/ 187595 w 821196"/>
              <a:gd name="connsiteY45" fmla="*/ 1159024 h 2351783"/>
              <a:gd name="connsiteX46" fmla="*/ 150024 w 821196"/>
              <a:gd name="connsiteY46" fmla="*/ 1098914 h 2351783"/>
              <a:gd name="connsiteX47" fmla="*/ 198866 w 821196"/>
              <a:gd name="connsiteY47" fmla="*/ 1038805 h 2351783"/>
              <a:gd name="connsiteX48" fmla="*/ 236437 w 821196"/>
              <a:gd name="connsiteY48" fmla="*/ 1038805 h 2351783"/>
              <a:gd name="connsiteX49" fmla="*/ 247708 w 821196"/>
              <a:gd name="connsiteY49" fmla="*/ 828420 h 2351783"/>
              <a:gd name="connsiteX50" fmla="*/ 97425 w 821196"/>
              <a:gd name="connsiteY50" fmla="*/ 599252 h 2351783"/>
              <a:gd name="connsiteX51" fmla="*/ 71125 w 821196"/>
              <a:gd name="connsiteY51" fmla="*/ 516601 h 2351783"/>
              <a:gd name="connsiteX52" fmla="*/ 187595 w 821196"/>
              <a:gd name="connsiteY52" fmla="*/ 396382 h 2351783"/>
              <a:gd name="connsiteX53" fmla="*/ 258979 w 821196"/>
              <a:gd name="connsiteY53" fmla="*/ 396382 h 2351783"/>
              <a:gd name="connsiteX54" fmla="*/ 258979 w 821196"/>
              <a:gd name="connsiteY54" fmla="*/ 362570 h 2351783"/>
              <a:gd name="connsiteX55" fmla="*/ 292793 w 821196"/>
              <a:gd name="connsiteY55" fmla="*/ 328758 h 2351783"/>
              <a:gd name="connsiteX56" fmla="*/ 407389 w 821196"/>
              <a:gd name="connsiteY56" fmla="*/ 0 h 2351783"/>
              <a:gd name="connsiteX57" fmla="*/ 474826 w 821196"/>
              <a:gd name="connsiteY57" fmla="*/ 18761 h 2351783"/>
              <a:gd name="connsiteX58" fmla="*/ 467333 w 821196"/>
              <a:gd name="connsiteY58" fmla="*/ 30018 h 2351783"/>
              <a:gd name="connsiteX59" fmla="*/ 433614 w 821196"/>
              <a:gd name="connsiteY59" fmla="*/ 116321 h 2351783"/>
              <a:gd name="connsiteX60" fmla="*/ 452347 w 821196"/>
              <a:gd name="connsiteY60" fmla="*/ 120073 h 2351783"/>
              <a:gd name="connsiteX61" fmla="*/ 519784 w 821196"/>
              <a:gd name="connsiteY61" fmla="*/ 82550 h 2351783"/>
              <a:gd name="connsiteX62" fmla="*/ 531024 w 821196"/>
              <a:gd name="connsiteY62" fmla="*/ 71293 h 2351783"/>
              <a:gd name="connsiteX63" fmla="*/ 549756 w 821196"/>
              <a:gd name="connsiteY63" fmla="*/ 142587 h 2351783"/>
              <a:gd name="connsiteX64" fmla="*/ 531024 w 821196"/>
              <a:gd name="connsiteY64" fmla="*/ 213880 h 2351783"/>
              <a:gd name="connsiteX65" fmla="*/ 519784 w 821196"/>
              <a:gd name="connsiteY65" fmla="*/ 202623 h 2351783"/>
              <a:gd name="connsiteX66" fmla="*/ 452347 w 821196"/>
              <a:gd name="connsiteY66" fmla="*/ 165101 h 2351783"/>
              <a:gd name="connsiteX67" fmla="*/ 433614 w 821196"/>
              <a:gd name="connsiteY67" fmla="*/ 172605 h 2351783"/>
              <a:gd name="connsiteX68" fmla="*/ 463586 w 821196"/>
              <a:gd name="connsiteY68" fmla="*/ 258908 h 2351783"/>
              <a:gd name="connsiteX69" fmla="*/ 478573 w 821196"/>
              <a:gd name="connsiteY69" fmla="*/ 270164 h 2351783"/>
              <a:gd name="connsiteX70" fmla="*/ 407389 w 821196"/>
              <a:gd name="connsiteY70" fmla="*/ 288926 h 2351783"/>
              <a:gd name="connsiteX71" fmla="*/ 339952 w 821196"/>
              <a:gd name="connsiteY71" fmla="*/ 270164 h 2351783"/>
              <a:gd name="connsiteX72" fmla="*/ 351191 w 821196"/>
              <a:gd name="connsiteY72" fmla="*/ 258908 h 2351783"/>
              <a:gd name="connsiteX73" fmla="*/ 381163 w 821196"/>
              <a:gd name="connsiteY73" fmla="*/ 172605 h 2351783"/>
              <a:gd name="connsiteX74" fmla="*/ 362431 w 821196"/>
              <a:gd name="connsiteY74" fmla="*/ 165101 h 2351783"/>
              <a:gd name="connsiteX75" fmla="*/ 294994 w 821196"/>
              <a:gd name="connsiteY75" fmla="*/ 202623 h 2351783"/>
              <a:gd name="connsiteX76" fmla="*/ 283754 w 821196"/>
              <a:gd name="connsiteY76" fmla="*/ 213880 h 2351783"/>
              <a:gd name="connsiteX77" fmla="*/ 268768 w 821196"/>
              <a:gd name="connsiteY77" fmla="*/ 146339 h 2351783"/>
              <a:gd name="connsiteX78" fmla="*/ 287501 w 821196"/>
              <a:gd name="connsiteY78" fmla="*/ 71293 h 2351783"/>
              <a:gd name="connsiteX79" fmla="*/ 298740 w 821196"/>
              <a:gd name="connsiteY79" fmla="*/ 86303 h 2351783"/>
              <a:gd name="connsiteX80" fmla="*/ 366177 w 821196"/>
              <a:gd name="connsiteY80" fmla="*/ 123825 h 2351783"/>
              <a:gd name="connsiteX81" fmla="*/ 384910 w 821196"/>
              <a:gd name="connsiteY81" fmla="*/ 116321 h 2351783"/>
              <a:gd name="connsiteX82" fmla="*/ 354938 w 821196"/>
              <a:gd name="connsiteY82" fmla="*/ 30018 h 2351783"/>
              <a:gd name="connsiteX83" fmla="*/ 339952 w 821196"/>
              <a:gd name="connsiteY83" fmla="*/ 18761 h 2351783"/>
              <a:gd name="connsiteX84" fmla="*/ 407389 w 821196"/>
              <a:gd name="connsiteY84" fmla="*/ 0 h 2351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821196" h="2351783">
                <a:moveTo>
                  <a:pt x="43746" y="2273995"/>
                </a:moveTo>
                <a:cubicBezTo>
                  <a:pt x="778528" y="2273995"/>
                  <a:pt x="778528" y="2273995"/>
                  <a:pt x="778528" y="2273995"/>
                </a:cubicBezTo>
                <a:cubicBezTo>
                  <a:pt x="774779" y="2273995"/>
                  <a:pt x="797272" y="2292516"/>
                  <a:pt x="801021" y="2307333"/>
                </a:cubicBezTo>
                <a:cubicBezTo>
                  <a:pt x="808519" y="2318445"/>
                  <a:pt x="808519" y="2344375"/>
                  <a:pt x="808519" y="2351783"/>
                </a:cubicBezTo>
                <a:lnTo>
                  <a:pt x="10006" y="2351783"/>
                </a:lnTo>
                <a:cubicBezTo>
                  <a:pt x="10006" y="2344375"/>
                  <a:pt x="10006" y="2318445"/>
                  <a:pt x="17504" y="2307333"/>
                </a:cubicBezTo>
                <a:cubicBezTo>
                  <a:pt x="25002" y="2288812"/>
                  <a:pt x="43746" y="2273995"/>
                  <a:pt x="43746" y="2273995"/>
                </a:cubicBezTo>
                <a:close/>
                <a:moveTo>
                  <a:pt x="84295" y="1909050"/>
                </a:moveTo>
                <a:cubicBezTo>
                  <a:pt x="741744" y="1909050"/>
                  <a:pt x="741744" y="1909050"/>
                  <a:pt x="741744" y="1909050"/>
                </a:cubicBezTo>
                <a:cubicBezTo>
                  <a:pt x="768041" y="1950342"/>
                  <a:pt x="816880" y="2032925"/>
                  <a:pt x="820637" y="2108001"/>
                </a:cubicBezTo>
                <a:cubicBezTo>
                  <a:pt x="824394" y="2168062"/>
                  <a:pt x="809367" y="2220615"/>
                  <a:pt x="771798" y="2269414"/>
                </a:cubicBezTo>
                <a:lnTo>
                  <a:pt x="46727" y="2269414"/>
                </a:lnTo>
                <a:cubicBezTo>
                  <a:pt x="12915" y="2224369"/>
                  <a:pt x="-5869" y="2160554"/>
                  <a:pt x="1645" y="2096740"/>
                </a:cubicBezTo>
                <a:cubicBezTo>
                  <a:pt x="5402" y="2036679"/>
                  <a:pt x="42970" y="1976618"/>
                  <a:pt x="73025" y="1927819"/>
                </a:cubicBezTo>
                <a:cubicBezTo>
                  <a:pt x="76782" y="1920312"/>
                  <a:pt x="80539" y="1916558"/>
                  <a:pt x="84295" y="1909050"/>
                </a:cubicBezTo>
                <a:close/>
                <a:moveTo>
                  <a:pt x="95756" y="1832523"/>
                </a:moveTo>
                <a:cubicBezTo>
                  <a:pt x="722769" y="1832523"/>
                  <a:pt x="722769" y="1832523"/>
                  <a:pt x="722769" y="1832523"/>
                </a:cubicBezTo>
                <a:cubicBezTo>
                  <a:pt x="730278" y="1832523"/>
                  <a:pt x="752805" y="1839931"/>
                  <a:pt x="760315" y="1865860"/>
                </a:cubicBezTo>
                <a:cubicBezTo>
                  <a:pt x="764069" y="1873269"/>
                  <a:pt x="760315" y="1880677"/>
                  <a:pt x="756560" y="1888085"/>
                </a:cubicBezTo>
                <a:cubicBezTo>
                  <a:pt x="749051" y="1895494"/>
                  <a:pt x="741542" y="1899198"/>
                  <a:pt x="737787" y="1899198"/>
                </a:cubicBezTo>
                <a:cubicBezTo>
                  <a:pt x="734033" y="1899198"/>
                  <a:pt x="692732" y="1899198"/>
                  <a:pt x="636414" y="1899198"/>
                </a:cubicBezTo>
                <a:cubicBezTo>
                  <a:pt x="636414" y="1899198"/>
                  <a:pt x="84493" y="1899198"/>
                  <a:pt x="80738" y="1899198"/>
                </a:cubicBezTo>
                <a:cubicBezTo>
                  <a:pt x="76984" y="1899198"/>
                  <a:pt x="69474" y="1895494"/>
                  <a:pt x="61965" y="1888085"/>
                </a:cubicBezTo>
                <a:cubicBezTo>
                  <a:pt x="58211" y="1880677"/>
                  <a:pt x="54456" y="1873269"/>
                  <a:pt x="58211" y="1865860"/>
                </a:cubicBezTo>
                <a:cubicBezTo>
                  <a:pt x="65720" y="1839931"/>
                  <a:pt x="88247" y="1832523"/>
                  <a:pt x="95756" y="1832523"/>
                </a:cubicBezTo>
                <a:close/>
                <a:moveTo>
                  <a:pt x="272046" y="1174900"/>
                </a:moveTo>
                <a:cubicBezTo>
                  <a:pt x="531442" y="1174900"/>
                  <a:pt x="531442" y="1174900"/>
                  <a:pt x="531442" y="1174900"/>
                </a:cubicBezTo>
                <a:cubicBezTo>
                  <a:pt x="550238" y="1467447"/>
                  <a:pt x="606629" y="1587466"/>
                  <a:pt x="674297" y="1726239"/>
                </a:cubicBezTo>
                <a:cubicBezTo>
                  <a:pt x="685575" y="1756244"/>
                  <a:pt x="700613" y="1782498"/>
                  <a:pt x="715650" y="1816253"/>
                </a:cubicBezTo>
                <a:lnTo>
                  <a:pt x="102875" y="1816253"/>
                </a:lnTo>
                <a:cubicBezTo>
                  <a:pt x="110394" y="1793750"/>
                  <a:pt x="121672" y="1771246"/>
                  <a:pt x="129191" y="1752493"/>
                </a:cubicBezTo>
                <a:cubicBezTo>
                  <a:pt x="200618" y="1602469"/>
                  <a:pt x="253249" y="1482450"/>
                  <a:pt x="272046" y="1174900"/>
                </a:cubicBezTo>
                <a:close/>
                <a:moveTo>
                  <a:pt x="292793" y="328758"/>
                </a:moveTo>
                <a:cubicBezTo>
                  <a:pt x="521975" y="328758"/>
                  <a:pt x="521975" y="328758"/>
                  <a:pt x="521975" y="328758"/>
                </a:cubicBezTo>
                <a:cubicBezTo>
                  <a:pt x="540761" y="328758"/>
                  <a:pt x="555789" y="343786"/>
                  <a:pt x="555789" y="362570"/>
                </a:cubicBezTo>
                <a:cubicBezTo>
                  <a:pt x="555789" y="396382"/>
                  <a:pt x="555789" y="396382"/>
                  <a:pt x="555789" y="396382"/>
                </a:cubicBezTo>
                <a:cubicBezTo>
                  <a:pt x="627173" y="396382"/>
                  <a:pt x="627173" y="396382"/>
                  <a:pt x="627173" y="396382"/>
                </a:cubicBezTo>
                <a:cubicBezTo>
                  <a:pt x="691044" y="396382"/>
                  <a:pt x="747400" y="448978"/>
                  <a:pt x="747400" y="516601"/>
                </a:cubicBezTo>
                <a:cubicBezTo>
                  <a:pt x="747400" y="550413"/>
                  <a:pt x="732372" y="580468"/>
                  <a:pt x="717343" y="599252"/>
                </a:cubicBezTo>
                <a:cubicBezTo>
                  <a:pt x="698558" y="633064"/>
                  <a:pt x="570817" y="817150"/>
                  <a:pt x="570817" y="820907"/>
                </a:cubicBezTo>
                <a:cubicBezTo>
                  <a:pt x="578331" y="1038805"/>
                  <a:pt x="578331" y="1038805"/>
                  <a:pt x="578331" y="1038805"/>
                </a:cubicBezTo>
                <a:cubicBezTo>
                  <a:pt x="619659" y="1038805"/>
                  <a:pt x="619659" y="1038805"/>
                  <a:pt x="619659" y="1038805"/>
                </a:cubicBezTo>
                <a:cubicBezTo>
                  <a:pt x="623416" y="1038805"/>
                  <a:pt x="660987" y="1057589"/>
                  <a:pt x="664744" y="1102671"/>
                </a:cubicBezTo>
                <a:cubicBezTo>
                  <a:pt x="668501" y="1140240"/>
                  <a:pt x="630931" y="1159024"/>
                  <a:pt x="627173" y="1159024"/>
                </a:cubicBezTo>
                <a:cubicBezTo>
                  <a:pt x="627173" y="1159024"/>
                  <a:pt x="593360" y="1159024"/>
                  <a:pt x="552032" y="1159024"/>
                </a:cubicBezTo>
                <a:cubicBezTo>
                  <a:pt x="552032" y="1159024"/>
                  <a:pt x="191352" y="1159024"/>
                  <a:pt x="187595" y="1159024"/>
                </a:cubicBezTo>
                <a:cubicBezTo>
                  <a:pt x="183838" y="1159024"/>
                  <a:pt x="146267" y="1136483"/>
                  <a:pt x="150024" y="1098914"/>
                </a:cubicBezTo>
                <a:cubicBezTo>
                  <a:pt x="153781" y="1053832"/>
                  <a:pt x="195109" y="1038805"/>
                  <a:pt x="198866" y="1038805"/>
                </a:cubicBezTo>
                <a:cubicBezTo>
                  <a:pt x="236437" y="1038805"/>
                  <a:pt x="236437" y="1038805"/>
                  <a:pt x="236437" y="1038805"/>
                </a:cubicBezTo>
                <a:cubicBezTo>
                  <a:pt x="247708" y="828420"/>
                  <a:pt x="247708" y="828420"/>
                  <a:pt x="247708" y="828420"/>
                </a:cubicBezTo>
                <a:cubicBezTo>
                  <a:pt x="247708" y="824664"/>
                  <a:pt x="116210" y="633064"/>
                  <a:pt x="97425" y="599252"/>
                </a:cubicBezTo>
                <a:cubicBezTo>
                  <a:pt x="86153" y="580468"/>
                  <a:pt x="71125" y="550413"/>
                  <a:pt x="71125" y="516601"/>
                </a:cubicBezTo>
                <a:cubicBezTo>
                  <a:pt x="71125" y="448978"/>
                  <a:pt x="123724" y="396382"/>
                  <a:pt x="187595" y="396382"/>
                </a:cubicBezTo>
                <a:cubicBezTo>
                  <a:pt x="258979" y="396382"/>
                  <a:pt x="258979" y="396382"/>
                  <a:pt x="258979" y="396382"/>
                </a:cubicBezTo>
                <a:cubicBezTo>
                  <a:pt x="258979" y="362570"/>
                  <a:pt x="258979" y="362570"/>
                  <a:pt x="258979" y="362570"/>
                </a:cubicBezTo>
                <a:cubicBezTo>
                  <a:pt x="258979" y="343786"/>
                  <a:pt x="274008" y="328758"/>
                  <a:pt x="292793" y="328758"/>
                </a:cubicBezTo>
                <a:close/>
                <a:moveTo>
                  <a:pt x="407389" y="0"/>
                </a:moveTo>
                <a:cubicBezTo>
                  <a:pt x="433614" y="0"/>
                  <a:pt x="456093" y="7505"/>
                  <a:pt x="474826" y="18761"/>
                </a:cubicBezTo>
                <a:cubicBezTo>
                  <a:pt x="471079" y="22514"/>
                  <a:pt x="467333" y="26266"/>
                  <a:pt x="467333" y="30018"/>
                </a:cubicBezTo>
                <a:cubicBezTo>
                  <a:pt x="433614" y="60037"/>
                  <a:pt x="418628" y="101312"/>
                  <a:pt x="433614" y="116321"/>
                </a:cubicBezTo>
                <a:cubicBezTo>
                  <a:pt x="441107" y="120073"/>
                  <a:pt x="444854" y="120073"/>
                  <a:pt x="452347" y="120073"/>
                </a:cubicBezTo>
                <a:cubicBezTo>
                  <a:pt x="471079" y="120073"/>
                  <a:pt x="497305" y="108816"/>
                  <a:pt x="519784" y="82550"/>
                </a:cubicBezTo>
                <a:cubicBezTo>
                  <a:pt x="523531" y="82550"/>
                  <a:pt x="527277" y="75046"/>
                  <a:pt x="531024" y="71293"/>
                </a:cubicBezTo>
                <a:cubicBezTo>
                  <a:pt x="542263" y="93807"/>
                  <a:pt x="549756" y="120073"/>
                  <a:pt x="549756" y="142587"/>
                </a:cubicBezTo>
                <a:cubicBezTo>
                  <a:pt x="549756" y="168853"/>
                  <a:pt x="542263" y="195119"/>
                  <a:pt x="531024" y="213880"/>
                </a:cubicBezTo>
                <a:cubicBezTo>
                  <a:pt x="527277" y="210128"/>
                  <a:pt x="523531" y="206376"/>
                  <a:pt x="519784" y="202623"/>
                </a:cubicBezTo>
                <a:cubicBezTo>
                  <a:pt x="497305" y="180110"/>
                  <a:pt x="471079" y="165101"/>
                  <a:pt x="452347" y="165101"/>
                </a:cubicBezTo>
                <a:cubicBezTo>
                  <a:pt x="444854" y="165101"/>
                  <a:pt x="437361" y="165101"/>
                  <a:pt x="433614" y="172605"/>
                </a:cubicBezTo>
                <a:cubicBezTo>
                  <a:pt x="418628" y="187614"/>
                  <a:pt x="433614" y="225137"/>
                  <a:pt x="463586" y="258908"/>
                </a:cubicBezTo>
                <a:cubicBezTo>
                  <a:pt x="467333" y="262660"/>
                  <a:pt x="474826" y="266412"/>
                  <a:pt x="478573" y="270164"/>
                </a:cubicBezTo>
                <a:cubicBezTo>
                  <a:pt x="456093" y="281421"/>
                  <a:pt x="433614" y="288926"/>
                  <a:pt x="407389" y="288926"/>
                </a:cubicBezTo>
                <a:cubicBezTo>
                  <a:pt x="384910" y="288926"/>
                  <a:pt x="358684" y="281421"/>
                  <a:pt x="339952" y="270164"/>
                </a:cubicBezTo>
                <a:cubicBezTo>
                  <a:pt x="343698" y="266412"/>
                  <a:pt x="347445" y="262660"/>
                  <a:pt x="351191" y="258908"/>
                </a:cubicBezTo>
                <a:cubicBezTo>
                  <a:pt x="384910" y="225137"/>
                  <a:pt x="396149" y="187614"/>
                  <a:pt x="381163" y="172605"/>
                </a:cubicBezTo>
                <a:cubicBezTo>
                  <a:pt x="377417" y="165101"/>
                  <a:pt x="369924" y="165101"/>
                  <a:pt x="362431" y="165101"/>
                </a:cubicBezTo>
                <a:cubicBezTo>
                  <a:pt x="343698" y="165101"/>
                  <a:pt x="317473" y="180110"/>
                  <a:pt x="294994" y="202623"/>
                </a:cubicBezTo>
                <a:cubicBezTo>
                  <a:pt x="291247" y="206376"/>
                  <a:pt x="287501" y="210128"/>
                  <a:pt x="283754" y="213880"/>
                </a:cubicBezTo>
                <a:cubicBezTo>
                  <a:pt x="272515" y="191367"/>
                  <a:pt x="268768" y="168853"/>
                  <a:pt x="268768" y="146339"/>
                </a:cubicBezTo>
                <a:cubicBezTo>
                  <a:pt x="268768" y="120073"/>
                  <a:pt x="276261" y="93807"/>
                  <a:pt x="287501" y="71293"/>
                </a:cubicBezTo>
                <a:cubicBezTo>
                  <a:pt x="291247" y="75046"/>
                  <a:pt x="294994" y="82550"/>
                  <a:pt x="298740" y="86303"/>
                </a:cubicBezTo>
                <a:cubicBezTo>
                  <a:pt x="321219" y="108816"/>
                  <a:pt x="347445" y="123825"/>
                  <a:pt x="366177" y="123825"/>
                </a:cubicBezTo>
                <a:cubicBezTo>
                  <a:pt x="373670" y="123825"/>
                  <a:pt x="381163" y="120073"/>
                  <a:pt x="384910" y="116321"/>
                </a:cubicBezTo>
                <a:cubicBezTo>
                  <a:pt x="399896" y="101312"/>
                  <a:pt x="384910" y="63789"/>
                  <a:pt x="354938" y="30018"/>
                </a:cubicBezTo>
                <a:cubicBezTo>
                  <a:pt x="347445" y="26266"/>
                  <a:pt x="343698" y="22514"/>
                  <a:pt x="339952" y="18761"/>
                </a:cubicBezTo>
                <a:cubicBezTo>
                  <a:pt x="362431" y="7505"/>
                  <a:pt x="384910" y="0"/>
                  <a:pt x="40738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solidFill>
                <a:schemeClr val="tx1"/>
              </a:solidFill>
            </a:endParaRPr>
          </a:p>
        </p:txBody>
      </p:sp>
      <p:sp>
        <p:nvSpPr>
          <p:cNvPr id="64" name="任意多边形 63">
            <a:hlinkClick r:id="rId1" action="ppaction://hlinksldjump"/>
          </p:cNvPr>
          <p:cNvSpPr/>
          <p:nvPr>
            <p:custDataLst>
              <p:tags r:id="rId4"/>
            </p:custDataLst>
          </p:nvPr>
        </p:nvSpPr>
        <p:spPr bwMode="auto">
          <a:xfrm>
            <a:off x="4721612" y="1698727"/>
            <a:ext cx="844524" cy="2154788"/>
          </a:xfrm>
          <a:custGeom>
            <a:avLst/>
            <a:gdLst>
              <a:gd name="connsiteX0" fmla="*/ 41670 w 844524"/>
              <a:gd name="connsiteY0" fmla="*/ 2080175 h 2154788"/>
              <a:gd name="connsiteX1" fmla="*/ 802851 w 844524"/>
              <a:gd name="connsiteY1" fmla="*/ 2080175 h 2154788"/>
              <a:gd name="connsiteX2" fmla="*/ 829099 w 844524"/>
              <a:gd name="connsiteY2" fmla="*/ 2110020 h 2154788"/>
              <a:gd name="connsiteX3" fmla="*/ 836598 w 844524"/>
              <a:gd name="connsiteY3" fmla="*/ 2154788 h 2154788"/>
              <a:gd name="connsiteX4" fmla="*/ 7923 w 844524"/>
              <a:gd name="connsiteY4" fmla="*/ 2154788 h 2154788"/>
              <a:gd name="connsiteX5" fmla="*/ 15422 w 844524"/>
              <a:gd name="connsiteY5" fmla="*/ 2110020 h 2154788"/>
              <a:gd name="connsiteX6" fmla="*/ 41670 w 844524"/>
              <a:gd name="connsiteY6" fmla="*/ 2080175 h 2154788"/>
              <a:gd name="connsiteX7" fmla="*/ 86773 w 844524"/>
              <a:gd name="connsiteY7" fmla="*/ 1716635 h 2154788"/>
              <a:gd name="connsiteX8" fmla="*/ 765244 w 844524"/>
              <a:gd name="connsiteY8" fmla="*/ 1716635 h 2154788"/>
              <a:gd name="connsiteX9" fmla="*/ 843962 w 844524"/>
              <a:gd name="connsiteY9" fmla="*/ 1911595 h 2154788"/>
              <a:gd name="connsiteX10" fmla="*/ 798980 w 844524"/>
              <a:gd name="connsiteY10" fmla="*/ 2069062 h 2154788"/>
              <a:gd name="connsiteX11" fmla="*/ 49288 w 844524"/>
              <a:gd name="connsiteY11" fmla="*/ 2069062 h 2154788"/>
              <a:gd name="connsiteX12" fmla="*/ 558 w 844524"/>
              <a:gd name="connsiteY12" fmla="*/ 1896598 h 2154788"/>
              <a:gd name="connsiteX13" fmla="*/ 75528 w 844524"/>
              <a:gd name="connsiteY13" fmla="*/ 1735381 h 2154788"/>
              <a:gd name="connsiteX14" fmla="*/ 86773 w 844524"/>
              <a:gd name="connsiteY14" fmla="*/ 1716635 h 2154788"/>
              <a:gd name="connsiteX15" fmla="*/ 93871 w 844524"/>
              <a:gd name="connsiteY15" fmla="*/ 1638703 h 2154788"/>
              <a:gd name="connsiteX16" fmla="*/ 750649 w 844524"/>
              <a:gd name="connsiteY16" fmla="*/ 1638703 h 2154788"/>
              <a:gd name="connsiteX17" fmla="*/ 784426 w 844524"/>
              <a:gd name="connsiteY17" fmla="*/ 1664850 h 2154788"/>
              <a:gd name="connsiteX18" fmla="*/ 780673 w 844524"/>
              <a:gd name="connsiteY18" fmla="*/ 1687262 h 2154788"/>
              <a:gd name="connsiteX19" fmla="*/ 761908 w 844524"/>
              <a:gd name="connsiteY19" fmla="*/ 1702203 h 2154788"/>
              <a:gd name="connsiteX20" fmla="*/ 668083 w 844524"/>
              <a:gd name="connsiteY20" fmla="*/ 1702203 h 2154788"/>
              <a:gd name="connsiteX21" fmla="*/ 78859 w 844524"/>
              <a:gd name="connsiteY21" fmla="*/ 1702203 h 2154788"/>
              <a:gd name="connsiteX22" fmla="*/ 63847 w 844524"/>
              <a:gd name="connsiteY22" fmla="*/ 1687262 h 2154788"/>
              <a:gd name="connsiteX23" fmla="*/ 56341 w 844524"/>
              <a:gd name="connsiteY23" fmla="*/ 1664850 h 2154788"/>
              <a:gd name="connsiteX24" fmla="*/ 93871 w 844524"/>
              <a:gd name="connsiteY24" fmla="*/ 1638703 h 2154788"/>
              <a:gd name="connsiteX25" fmla="*/ 286871 w 844524"/>
              <a:gd name="connsiteY25" fmla="*/ 995367 h 2154788"/>
              <a:gd name="connsiteX26" fmla="*/ 553892 w 844524"/>
              <a:gd name="connsiteY26" fmla="*/ 995367 h 2154788"/>
              <a:gd name="connsiteX27" fmla="*/ 730652 w 844524"/>
              <a:gd name="connsiteY27" fmla="*/ 1615913 h 2154788"/>
              <a:gd name="connsiteX28" fmla="*/ 738174 w 844524"/>
              <a:gd name="connsiteY28" fmla="*/ 1627195 h 2154788"/>
              <a:gd name="connsiteX29" fmla="*/ 106349 w 844524"/>
              <a:gd name="connsiteY29" fmla="*/ 1627195 h 2154788"/>
              <a:gd name="connsiteX30" fmla="*/ 113871 w 844524"/>
              <a:gd name="connsiteY30" fmla="*/ 1608391 h 2154788"/>
              <a:gd name="connsiteX31" fmla="*/ 286871 w 844524"/>
              <a:gd name="connsiteY31" fmla="*/ 995367 h 2154788"/>
              <a:gd name="connsiteX32" fmla="*/ 330296 w 844524"/>
              <a:gd name="connsiteY32" fmla="*/ 285752 h 2154788"/>
              <a:gd name="connsiteX33" fmla="*/ 424138 w 844524"/>
              <a:gd name="connsiteY33" fmla="*/ 327096 h 2154788"/>
              <a:gd name="connsiteX34" fmla="*/ 510473 w 844524"/>
              <a:gd name="connsiteY34" fmla="*/ 289511 h 2154788"/>
              <a:gd name="connsiteX35" fmla="*/ 514227 w 844524"/>
              <a:gd name="connsiteY35" fmla="*/ 285752 h 2154788"/>
              <a:gd name="connsiteX36" fmla="*/ 517980 w 844524"/>
              <a:gd name="connsiteY36" fmla="*/ 285752 h 2154788"/>
              <a:gd name="connsiteX37" fmla="*/ 525488 w 844524"/>
              <a:gd name="connsiteY37" fmla="*/ 293269 h 2154788"/>
              <a:gd name="connsiteX38" fmla="*/ 611823 w 844524"/>
              <a:gd name="connsiteY38" fmla="*/ 323337 h 2154788"/>
              <a:gd name="connsiteX39" fmla="*/ 671882 w 844524"/>
              <a:gd name="connsiteY39" fmla="*/ 300786 h 2154788"/>
              <a:gd name="connsiteX40" fmla="*/ 690650 w 844524"/>
              <a:gd name="connsiteY40" fmla="*/ 293269 h 2154788"/>
              <a:gd name="connsiteX41" fmla="*/ 705665 w 844524"/>
              <a:gd name="connsiteY41" fmla="*/ 293269 h 2154788"/>
              <a:gd name="connsiteX42" fmla="*/ 765724 w 844524"/>
              <a:gd name="connsiteY42" fmla="*/ 323337 h 2154788"/>
              <a:gd name="connsiteX43" fmla="*/ 739448 w 844524"/>
              <a:gd name="connsiteY43" fmla="*/ 424818 h 2154788"/>
              <a:gd name="connsiteX44" fmla="*/ 574286 w 844524"/>
              <a:gd name="connsiteY44" fmla="*/ 849532 h 2154788"/>
              <a:gd name="connsiteX45" fmla="*/ 574286 w 844524"/>
              <a:gd name="connsiteY45" fmla="*/ 853290 h 2154788"/>
              <a:gd name="connsiteX46" fmla="*/ 578040 w 844524"/>
              <a:gd name="connsiteY46" fmla="*/ 853290 h 2154788"/>
              <a:gd name="connsiteX47" fmla="*/ 645606 w 844524"/>
              <a:gd name="connsiteY47" fmla="*/ 853290 h 2154788"/>
              <a:gd name="connsiteX48" fmla="*/ 698158 w 844524"/>
              <a:gd name="connsiteY48" fmla="*/ 920944 h 2154788"/>
              <a:gd name="connsiteX49" fmla="*/ 656867 w 844524"/>
              <a:gd name="connsiteY49" fmla="*/ 981080 h 2154788"/>
              <a:gd name="connsiteX50" fmla="*/ 574286 w 844524"/>
              <a:gd name="connsiteY50" fmla="*/ 981080 h 2154788"/>
              <a:gd name="connsiteX51" fmla="*/ 251468 w 844524"/>
              <a:gd name="connsiteY51" fmla="*/ 981080 h 2154788"/>
              <a:gd name="connsiteX52" fmla="*/ 180148 w 844524"/>
              <a:gd name="connsiteY52" fmla="*/ 981080 h 2154788"/>
              <a:gd name="connsiteX53" fmla="*/ 135104 w 844524"/>
              <a:gd name="connsiteY53" fmla="*/ 917185 h 2154788"/>
              <a:gd name="connsiteX54" fmla="*/ 187655 w 844524"/>
              <a:gd name="connsiteY54" fmla="*/ 853290 h 2154788"/>
              <a:gd name="connsiteX55" fmla="*/ 270237 w 844524"/>
              <a:gd name="connsiteY55" fmla="*/ 853290 h 2154788"/>
              <a:gd name="connsiteX56" fmla="*/ 105074 w 844524"/>
              <a:gd name="connsiteY56" fmla="*/ 424818 h 2154788"/>
              <a:gd name="connsiteX57" fmla="*/ 78798 w 844524"/>
              <a:gd name="connsiteY57" fmla="*/ 323337 h 2154788"/>
              <a:gd name="connsiteX58" fmla="*/ 135104 w 844524"/>
              <a:gd name="connsiteY58" fmla="*/ 293269 h 2154788"/>
              <a:gd name="connsiteX59" fmla="*/ 153872 w 844524"/>
              <a:gd name="connsiteY59" fmla="*/ 293269 h 2154788"/>
              <a:gd name="connsiteX60" fmla="*/ 168887 w 844524"/>
              <a:gd name="connsiteY60" fmla="*/ 300786 h 2154788"/>
              <a:gd name="connsiteX61" fmla="*/ 232700 w 844524"/>
              <a:gd name="connsiteY61" fmla="*/ 323337 h 2154788"/>
              <a:gd name="connsiteX62" fmla="*/ 330296 w 844524"/>
              <a:gd name="connsiteY62" fmla="*/ 285752 h 2154788"/>
              <a:gd name="connsiteX63" fmla="*/ 422262 w 844524"/>
              <a:gd name="connsiteY63" fmla="*/ 0 h 2154788"/>
              <a:gd name="connsiteX64" fmla="*/ 557200 w 844524"/>
              <a:gd name="connsiteY64" fmla="*/ 134938 h 2154788"/>
              <a:gd name="connsiteX65" fmla="*/ 422262 w 844524"/>
              <a:gd name="connsiteY65" fmla="*/ 269876 h 2154788"/>
              <a:gd name="connsiteX66" fmla="*/ 287324 w 844524"/>
              <a:gd name="connsiteY66" fmla="*/ 134938 h 2154788"/>
              <a:gd name="connsiteX67" fmla="*/ 422262 w 844524"/>
              <a:gd name="connsiteY67" fmla="*/ 0 h 2154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844524" h="2154788">
                <a:moveTo>
                  <a:pt x="41670" y="2080175"/>
                </a:moveTo>
                <a:cubicBezTo>
                  <a:pt x="802851" y="2080175"/>
                  <a:pt x="802851" y="2080175"/>
                  <a:pt x="802851" y="2080175"/>
                </a:cubicBezTo>
                <a:cubicBezTo>
                  <a:pt x="802851" y="2080175"/>
                  <a:pt x="821600" y="2095098"/>
                  <a:pt x="829099" y="2110020"/>
                </a:cubicBezTo>
                <a:cubicBezTo>
                  <a:pt x="832849" y="2124943"/>
                  <a:pt x="836598" y="2151057"/>
                  <a:pt x="836598" y="2154788"/>
                </a:cubicBezTo>
                <a:lnTo>
                  <a:pt x="7923" y="2154788"/>
                </a:lnTo>
                <a:cubicBezTo>
                  <a:pt x="7923" y="2151057"/>
                  <a:pt x="7923" y="2124943"/>
                  <a:pt x="15422" y="2110020"/>
                </a:cubicBezTo>
                <a:cubicBezTo>
                  <a:pt x="22921" y="2095098"/>
                  <a:pt x="41670" y="2080175"/>
                  <a:pt x="41670" y="2080175"/>
                </a:cubicBezTo>
                <a:close/>
                <a:moveTo>
                  <a:pt x="86773" y="1716635"/>
                </a:moveTo>
                <a:cubicBezTo>
                  <a:pt x="765244" y="1716635"/>
                  <a:pt x="765244" y="1716635"/>
                  <a:pt x="765244" y="1716635"/>
                </a:cubicBezTo>
                <a:cubicBezTo>
                  <a:pt x="795232" y="1757877"/>
                  <a:pt x="840213" y="1836610"/>
                  <a:pt x="843962" y="1911595"/>
                </a:cubicBezTo>
                <a:cubicBezTo>
                  <a:pt x="847710" y="1971582"/>
                  <a:pt x="832716" y="2020322"/>
                  <a:pt x="798980" y="2069062"/>
                </a:cubicBezTo>
                <a:lnTo>
                  <a:pt x="49288" y="2069062"/>
                </a:lnTo>
                <a:cubicBezTo>
                  <a:pt x="11804" y="2024071"/>
                  <a:pt x="-3190" y="1960335"/>
                  <a:pt x="558" y="1896598"/>
                </a:cubicBezTo>
                <a:cubicBezTo>
                  <a:pt x="4307" y="1840360"/>
                  <a:pt x="41791" y="1780372"/>
                  <a:pt x="75528" y="1735381"/>
                </a:cubicBezTo>
                <a:cubicBezTo>
                  <a:pt x="79276" y="1727883"/>
                  <a:pt x="83025" y="1720384"/>
                  <a:pt x="86773" y="1716635"/>
                </a:cubicBezTo>
                <a:close/>
                <a:moveTo>
                  <a:pt x="93871" y="1638703"/>
                </a:moveTo>
                <a:cubicBezTo>
                  <a:pt x="750649" y="1638703"/>
                  <a:pt x="750649" y="1638703"/>
                  <a:pt x="750649" y="1638703"/>
                </a:cubicBezTo>
                <a:cubicBezTo>
                  <a:pt x="758155" y="1638703"/>
                  <a:pt x="780673" y="1642438"/>
                  <a:pt x="784426" y="1664850"/>
                </a:cubicBezTo>
                <a:cubicBezTo>
                  <a:pt x="788179" y="1676056"/>
                  <a:pt x="784426" y="1683527"/>
                  <a:pt x="780673" y="1687262"/>
                </a:cubicBezTo>
                <a:cubicBezTo>
                  <a:pt x="776920" y="1694733"/>
                  <a:pt x="769414" y="1702203"/>
                  <a:pt x="761908" y="1702203"/>
                </a:cubicBezTo>
                <a:cubicBezTo>
                  <a:pt x="761908" y="1702203"/>
                  <a:pt x="720625" y="1702203"/>
                  <a:pt x="668083" y="1702203"/>
                </a:cubicBezTo>
                <a:cubicBezTo>
                  <a:pt x="668083" y="1702203"/>
                  <a:pt x="82612" y="1702203"/>
                  <a:pt x="78859" y="1702203"/>
                </a:cubicBezTo>
                <a:cubicBezTo>
                  <a:pt x="75106" y="1702203"/>
                  <a:pt x="67600" y="1694733"/>
                  <a:pt x="63847" y="1687262"/>
                </a:cubicBezTo>
                <a:cubicBezTo>
                  <a:pt x="60094" y="1683527"/>
                  <a:pt x="56341" y="1676056"/>
                  <a:pt x="56341" y="1664850"/>
                </a:cubicBezTo>
                <a:cubicBezTo>
                  <a:pt x="63847" y="1642438"/>
                  <a:pt x="86365" y="1638703"/>
                  <a:pt x="93871" y="1638703"/>
                </a:cubicBezTo>
                <a:close/>
                <a:moveTo>
                  <a:pt x="286871" y="995367"/>
                </a:moveTo>
                <a:cubicBezTo>
                  <a:pt x="553892" y="995367"/>
                  <a:pt x="553892" y="995367"/>
                  <a:pt x="553892" y="995367"/>
                </a:cubicBezTo>
                <a:cubicBezTo>
                  <a:pt x="576457" y="1330086"/>
                  <a:pt x="651674" y="1469238"/>
                  <a:pt x="730652" y="1615913"/>
                </a:cubicBezTo>
                <a:cubicBezTo>
                  <a:pt x="738174" y="1627195"/>
                  <a:pt x="738174" y="1627195"/>
                  <a:pt x="738174" y="1627195"/>
                </a:cubicBezTo>
                <a:lnTo>
                  <a:pt x="106349" y="1627195"/>
                </a:lnTo>
                <a:cubicBezTo>
                  <a:pt x="113871" y="1608391"/>
                  <a:pt x="113871" y="1608391"/>
                  <a:pt x="113871" y="1608391"/>
                </a:cubicBezTo>
                <a:cubicBezTo>
                  <a:pt x="196610" y="1457955"/>
                  <a:pt x="268066" y="1330086"/>
                  <a:pt x="286871" y="995367"/>
                </a:cubicBezTo>
                <a:close/>
                <a:moveTo>
                  <a:pt x="330296" y="285752"/>
                </a:moveTo>
                <a:cubicBezTo>
                  <a:pt x="356572" y="304545"/>
                  <a:pt x="386601" y="327096"/>
                  <a:pt x="424138" y="327096"/>
                </a:cubicBezTo>
                <a:cubicBezTo>
                  <a:pt x="457921" y="327096"/>
                  <a:pt x="487951" y="308303"/>
                  <a:pt x="510473" y="289511"/>
                </a:cubicBezTo>
                <a:cubicBezTo>
                  <a:pt x="514227" y="289511"/>
                  <a:pt x="514227" y="289511"/>
                  <a:pt x="514227" y="285752"/>
                </a:cubicBezTo>
                <a:cubicBezTo>
                  <a:pt x="517980" y="285752"/>
                  <a:pt x="517980" y="285752"/>
                  <a:pt x="517980" y="285752"/>
                </a:cubicBezTo>
                <a:cubicBezTo>
                  <a:pt x="517980" y="289511"/>
                  <a:pt x="521734" y="289511"/>
                  <a:pt x="525488" y="293269"/>
                </a:cubicBezTo>
                <a:cubicBezTo>
                  <a:pt x="555517" y="312062"/>
                  <a:pt x="585547" y="323337"/>
                  <a:pt x="611823" y="323337"/>
                </a:cubicBezTo>
                <a:cubicBezTo>
                  <a:pt x="634345" y="323337"/>
                  <a:pt x="656867" y="312062"/>
                  <a:pt x="671882" y="300786"/>
                </a:cubicBezTo>
                <a:cubicBezTo>
                  <a:pt x="679389" y="297028"/>
                  <a:pt x="686897" y="293269"/>
                  <a:pt x="690650" y="293269"/>
                </a:cubicBezTo>
                <a:cubicBezTo>
                  <a:pt x="694404" y="293269"/>
                  <a:pt x="701911" y="293269"/>
                  <a:pt x="705665" y="293269"/>
                </a:cubicBezTo>
                <a:cubicBezTo>
                  <a:pt x="720680" y="293269"/>
                  <a:pt x="746956" y="297028"/>
                  <a:pt x="765724" y="323337"/>
                </a:cubicBezTo>
                <a:cubicBezTo>
                  <a:pt x="803261" y="375957"/>
                  <a:pt x="750709" y="417301"/>
                  <a:pt x="739448" y="424818"/>
                </a:cubicBezTo>
                <a:cubicBezTo>
                  <a:pt x="664375" y="473679"/>
                  <a:pt x="563025" y="646571"/>
                  <a:pt x="574286" y="849532"/>
                </a:cubicBezTo>
                <a:cubicBezTo>
                  <a:pt x="574286" y="853290"/>
                  <a:pt x="574286" y="853290"/>
                  <a:pt x="574286" y="853290"/>
                </a:cubicBezTo>
                <a:cubicBezTo>
                  <a:pt x="578040" y="853290"/>
                  <a:pt x="578040" y="853290"/>
                  <a:pt x="578040" y="853290"/>
                </a:cubicBezTo>
                <a:cubicBezTo>
                  <a:pt x="645606" y="853290"/>
                  <a:pt x="645606" y="853290"/>
                  <a:pt x="645606" y="853290"/>
                </a:cubicBezTo>
                <a:cubicBezTo>
                  <a:pt x="653113" y="853290"/>
                  <a:pt x="694404" y="875841"/>
                  <a:pt x="698158" y="920944"/>
                </a:cubicBezTo>
                <a:cubicBezTo>
                  <a:pt x="701911" y="958529"/>
                  <a:pt x="660621" y="981080"/>
                  <a:pt x="656867" y="981080"/>
                </a:cubicBezTo>
                <a:cubicBezTo>
                  <a:pt x="653113" y="981080"/>
                  <a:pt x="626838" y="981080"/>
                  <a:pt x="574286" y="981080"/>
                </a:cubicBezTo>
                <a:lnTo>
                  <a:pt x="251468" y="981080"/>
                </a:lnTo>
                <a:cubicBezTo>
                  <a:pt x="210177" y="981080"/>
                  <a:pt x="180148" y="981080"/>
                  <a:pt x="180148" y="981080"/>
                </a:cubicBezTo>
                <a:cubicBezTo>
                  <a:pt x="172641" y="981080"/>
                  <a:pt x="131350" y="958529"/>
                  <a:pt x="135104" y="917185"/>
                </a:cubicBezTo>
                <a:cubicBezTo>
                  <a:pt x="138857" y="868324"/>
                  <a:pt x="183902" y="853290"/>
                  <a:pt x="187655" y="853290"/>
                </a:cubicBezTo>
                <a:cubicBezTo>
                  <a:pt x="270237" y="853290"/>
                  <a:pt x="270237" y="853290"/>
                  <a:pt x="270237" y="853290"/>
                </a:cubicBezTo>
                <a:cubicBezTo>
                  <a:pt x="281498" y="646571"/>
                  <a:pt x="180148" y="477437"/>
                  <a:pt x="105074" y="424818"/>
                </a:cubicBezTo>
                <a:cubicBezTo>
                  <a:pt x="93813" y="417301"/>
                  <a:pt x="41261" y="375957"/>
                  <a:pt x="78798" y="323337"/>
                </a:cubicBezTo>
                <a:cubicBezTo>
                  <a:pt x="97567" y="297028"/>
                  <a:pt x="123843" y="293269"/>
                  <a:pt x="135104" y="293269"/>
                </a:cubicBezTo>
                <a:cubicBezTo>
                  <a:pt x="142611" y="293269"/>
                  <a:pt x="146365" y="293269"/>
                  <a:pt x="153872" y="293269"/>
                </a:cubicBezTo>
                <a:cubicBezTo>
                  <a:pt x="157626" y="293269"/>
                  <a:pt x="165133" y="297028"/>
                  <a:pt x="168887" y="300786"/>
                </a:cubicBezTo>
                <a:cubicBezTo>
                  <a:pt x="187655" y="312062"/>
                  <a:pt x="210177" y="323337"/>
                  <a:pt x="232700" y="323337"/>
                </a:cubicBezTo>
                <a:cubicBezTo>
                  <a:pt x="270237" y="323337"/>
                  <a:pt x="304020" y="304545"/>
                  <a:pt x="330296" y="285752"/>
                </a:cubicBezTo>
                <a:close/>
                <a:moveTo>
                  <a:pt x="422262" y="0"/>
                </a:moveTo>
                <a:cubicBezTo>
                  <a:pt x="496786" y="0"/>
                  <a:pt x="557200" y="60414"/>
                  <a:pt x="557200" y="134938"/>
                </a:cubicBezTo>
                <a:cubicBezTo>
                  <a:pt x="557200" y="209462"/>
                  <a:pt x="496786" y="269876"/>
                  <a:pt x="422262" y="269876"/>
                </a:cubicBezTo>
                <a:cubicBezTo>
                  <a:pt x="347738" y="269876"/>
                  <a:pt x="287324" y="209462"/>
                  <a:pt x="287324" y="134938"/>
                </a:cubicBezTo>
                <a:cubicBezTo>
                  <a:pt x="287324" y="60414"/>
                  <a:pt x="347738" y="0"/>
                  <a:pt x="4222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solidFill>
                <a:schemeClr val="tx1"/>
              </a:solidFill>
            </a:endParaRPr>
          </a:p>
        </p:txBody>
      </p:sp>
      <p:sp>
        <p:nvSpPr>
          <p:cNvPr id="65" name="任意多边形 64"/>
          <p:cNvSpPr/>
          <p:nvPr>
            <p:custDataLst>
              <p:tags r:id="rId5"/>
            </p:custDataLst>
          </p:nvPr>
        </p:nvSpPr>
        <p:spPr bwMode="auto">
          <a:xfrm>
            <a:off x="6679916" y="1912647"/>
            <a:ext cx="736424" cy="1940868"/>
          </a:xfrm>
          <a:custGeom>
            <a:avLst/>
            <a:gdLst>
              <a:gd name="connsiteX0" fmla="*/ 43404 w 736424"/>
              <a:gd name="connsiteY0" fmla="*/ 1855143 h 1940868"/>
              <a:gd name="connsiteX1" fmla="*/ 686495 w 736424"/>
              <a:gd name="connsiteY1" fmla="*/ 1855143 h 1940868"/>
              <a:gd name="connsiteX2" fmla="*/ 709060 w 736424"/>
              <a:gd name="connsiteY2" fmla="*/ 1892415 h 1940868"/>
              <a:gd name="connsiteX3" fmla="*/ 716581 w 736424"/>
              <a:gd name="connsiteY3" fmla="*/ 1940868 h 1940868"/>
              <a:gd name="connsiteX4" fmla="*/ 13318 w 736424"/>
              <a:gd name="connsiteY4" fmla="*/ 1940868 h 1940868"/>
              <a:gd name="connsiteX5" fmla="*/ 20839 w 736424"/>
              <a:gd name="connsiteY5" fmla="*/ 1888688 h 1940868"/>
              <a:gd name="connsiteX6" fmla="*/ 43404 w 736424"/>
              <a:gd name="connsiteY6" fmla="*/ 1855143 h 1940868"/>
              <a:gd name="connsiteX7" fmla="*/ 79777 w 736424"/>
              <a:gd name="connsiteY7" fmla="*/ 1442610 h 1940868"/>
              <a:gd name="connsiteX8" fmla="*/ 657626 w 736424"/>
              <a:gd name="connsiteY8" fmla="*/ 1442610 h 1940868"/>
              <a:gd name="connsiteX9" fmla="*/ 668883 w 736424"/>
              <a:gd name="connsiteY9" fmla="*/ 1465165 h 1940868"/>
              <a:gd name="connsiteX10" fmla="*/ 736424 w 736424"/>
              <a:gd name="connsiteY10" fmla="*/ 1656879 h 1940868"/>
              <a:gd name="connsiteX11" fmla="*/ 683892 w 736424"/>
              <a:gd name="connsiteY11" fmla="*/ 1841074 h 1940868"/>
              <a:gd name="connsiteX12" fmla="*/ 49758 w 736424"/>
              <a:gd name="connsiteY12" fmla="*/ 1841074 h 1940868"/>
              <a:gd name="connsiteX13" fmla="*/ 978 w 736424"/>
              <a:gd name="connsiteY13" fmla="*/ 1649360 h 1940868"/>
              <a:gd name="connsiteX14" fmla="*/ 61015 w 736424"/>
              <a:gd name="connsiteY14" fmla="*/ 1483960 h 1940868"/>
              <a:gd name="connsiteX15" fmla="*/ 79777 w 736424"/>
              <a:gd name="connsiteY15" fmla="*/ 1442610 h 1940868"/>
              <a:gd name="connsiteX16" fmla="*/ 86646 w 736424"/>
              <a:gd name="connsiteY16" fmla="*/ 1354681 h 1940868"/>
              <a:gd name="connsiteX17" fmla="*/ 643254 w 736424"/>
              <a:gd name="connsiteY17" fmla="*/ 1354681 h 1940868"/>
              <a:gd name="connsiteX18" fmla="*/ 677101 w 736424"/>
              <a:gd name="connsiteY18" fmla="*/ 1388257 h 1940868"/>
              <a:gd name="connsiteX19" fmla="*/ 669580 w 736424"/>
              <a:gd name="connsiteY19" fmla="*/ 1414372 h 1940868"/>
              <a:gd name="connsiteX20" fmla="*/ 654536 w 736424"/>
              <a:gd name="connsiteY20" fmla="*/ 1429294 h 1940868"/>
              <a:gd name="connsiteX21" fmla="*/ 568036 w 736424"/>
              <a:gd name="connsiteY21" fmla="*/ 1429294 h 1940868"/>
              <a:gd name="connsiteX22" fmla="*/ 75363 w 736424"/>
              <a:gd name="connsiteY22" fmla="*/ 1429294 h 1940868"/>
              <a:gd name="connsiteX23" fmla="*/ 60320 w 736424"/>
              <a:gd name="connsiteY23" fmla="*/ 1418102 h 1940868"/>
              <a:gd name="connsiteX24" fmla="*/ 52798 w 736424"/>
              <a:gd name="connsiteY24" fmla="*/ 1391988 h 1940868"/>
              <a:gd name="connsiteX25" fmla="*/ 86646 w 736424"/>
              <a:gd name="connsiteY25" fmla="*/ 1354681 h 1940868"/>
              <a:gd name="connsiteX26" fmla="*/ 218563 w 736424"/>
              <a:gd name="connsiteY26" fmla="*/ 700812 h 1940868"/>
              <a:gd name="connsiteX27" fmla="*/ 500076 w 736424"/>
              <a:gd name="connsiteY27" fmla="*/ 700812 h 1940868"/>
              <a:gd name="connsiteX28" fmla="*/ 500076 w 736424"/>
              <a:gd name="connsiteY28" fmla="*/ 828553 h 1940868"/>
              <a:gd name="connsiteX29" fmla="*/ 545118 w 736424"/>
              <a:gd name="connsiteY29" fmla="*/ 828553 h 1940868"/>
              <a:gd name="connsiteX30" fmla="*/ 582653 w 736424"/>
              <a:gd name="connsiteY30" fmla="*/ 881153 h 1940868"/>
              <a:gd name="connsiteX31" fmla="*/ 552625 w 736424"/>
              <a:gd name="connsiteY31" fmla="*/ 926238 h 1940868"/>
              <a:gd name="connsiteX32" fmla="*/ 488815 w 736424"/>
              <a:gd name="connsiteY32" fmla="*/ 926238 h 1940868"/>
              <a:gd name="connsiteX33" fmla="*/ 485218 w 736424"/>
              <a:gd name="connsiteY33" fmla="*/ 926238 h 1940868"/>
              <a:gd name="connsiteX34" fmla="*/ 490106 w 736424"/>
              <a:gd name="connsiteY34" fmla="*/ 978305 h 1940868"/>
              <a:gd name="connsiteX35" fmla="*/ 627681 w 736424"/>
              <a:gd name="connsiteY35" fmla="*/ 1349958 h 1940868"/>
              <a:gd name="connsiteX36" fmla="*/ 102218 w 736424"/>
              <a:gd name="connsiteY36" fmla="*/ 1349958 h 1940868"/>
              <a:gd name="connsiteX37" fmla="*/ 224142 w 736424"/>
              <a:gd name="connsiteY37" fmla="*/ 1031752 h 1940868"/>
              <a:gd name="connsiteX38" fmla="*/ 240817 w 736424"/>
              <a:gd name="connsiteY38" fmla="*/ 926238 h 1940868"/>
              <a:gd name="connsiteX39" fmla="*/ 177275 w 736424"/>
              <a:gd name="connsiteY39" fmla="*/ 926238 h 1940868"/>
              <a:gd name="connsiteX40" fmla="*/ 143493 w 736424"/>
              <a:gd name="connsiteY40" fmla="*/ 877396 h 1940868"/>
              <a:gd name="connsiteX41" fmla="*/ 184782 w 736424"/>
              <a:gd name="connsiteY41" fmla="*/ 828553 h 1940868"/>
              <a:gd name="connsiteX42" fmla="*/ 218563 w 736424"/>
              <a:gd name="connsiteY42" fmla="*/ 828553 h 1940868"/>
              <a:gd name="connsiteX43" fmla="*/ 218563 w 736424"/>
              <a:gd name="connsiteY43" fmla="*/ 700812 h 1940868"/>
              <a:gd name="connsiteX44" fmla="*/ 354559 w 736424"/>
              <a:gd name="connsiteY44" fmla="*/ 0 h 1940868"/>
              <a:gd name="connsiteX45" fmla="*/ 418368 w 736424"/>
              <a:gd name="connsiteY45" fmla="*/ 60274 h 1940868"/>
              <a:gd name="connsiteX46" fmla="*/ 384587 w 736424"/>
              <a:gd name="connsiteY46" fmla="*/ 120548 h 1940868"/>
              <a:gd name="connsiteX47" fmla="*/ 380833 w 736424"/>
              <a:gd name="connsiteY47" fmla="*/ 120548 h 1940868"/>
              <a:gd name="connsiteX48" fmla="*/ 384587 w 736424"/>
              <a:gd name="connsiteY48" fmla="*/ 124315 h 1940868"/>
              <a:gd name="connsiteX49" fmla="*/ 440889 w 736424"/>
              <a:gd name="connsiteY49" fmla="*/ 207191 h 1940868"/>
              <a:gd name="connsiteX50" fmla="*/ 553494 w 736424"/>
              <a:gd name="connsiteY50" fmla="*/ 395547 h 1940868"/>
              <a:gd name="connsiteX51" fmla="*/ 497192 w 736424"/>
              <a:gd name="connsiteY51" fmla="*/ 621574 h 1940868"/>
              <a:gd name="connsiteX52" fmla="*/ 493438 w 736424"/>
              <a:gd name="connsiteY52" fmla="*/ 625341 h 1940868"/>
              <a:gd name="connsiteX53" fmla="*/ 497192 w 736424"/>
              <a:gd name="connsiteY53" fmla="*/ 625341 h 1940868"/>
              <a:gd name="connsiteX54" fmla="*/ 530973 w 736424"/>
              <a:gd name="connsiteY54" fmla="*/ 663012 h 1940868"/>
              <a:gd name="connsiteX55" fmla="*/ 497192 w 736424"/>
              <a:gd name="connsiteY55" fmla="*/ 696916 h 1940868"/>
              <a:gd name="connsiteX56" fmla="*/ 215679 w 736424"/>
              <a:gd name="connsiteY56" fmla="*/ 696916 h 1940868"/>
              <a:gd name="connsiteX57" fmla="*/ 181898 w 736424"/>
              <a:gd name="connsiteY57" fmla="*/ 663012 h 1940868"/>
              <a:gd name="connsiteX58" fmla="*/ 215679 w 736424"/>
              <a:gd name="connsiteY58" fmla="*/ 625341 h 1940868"/>
              <a:gd name="connsiteX59" fmla="*/ 219433 w 736424"/>
              <a:gd name="connsiteY59" fmla="*/ 625341 h 1940868"/>
              <a:gd name="connsiteX60" fmla="*/ 215679 w 736424"/>
              <a:gd name="connsiteY60" fmla="*/ 621574 h 1940868"/>
              <a:gd name="connsiteX61" fmla="*/ 155623 w 736424"/>
              <a:gd name="connsiteY61" fmla="*/ 395547 h 1940868"/>
              <a:gd name="connsiteX62" fmla="*/ 211926 w 736424"/>
              <a:gd name="connsiteY62" fmla="*/ 301369 h 1940868"/>
              <a:gd name="connsiteX63" fmla="*/ 234447 w 736424"/>
              <a:gd name="connsiteY63" fmla="*/ 267465 h 1940868"/>
              <a:gd name="connsiteX64" fmla="*/ 279489 w 736424"/>
              <a:gd name="connsiteY64" fmla="*/ 365410 h 1940868"/>
              <a:gd name="connsiteX65" fmla="*/ 302010 w 736424"/>
              <a:gd name="connsiteY65" fmla="*/ 388013 h 1940868"/>
              <a:gd name="connsiteX66" fmla="*/ 313270 w 736424"/>
              <a:gd name="connsiteY66" fmla="*/ 380478 h 1940868"/>
              <a:gd name="connsiteX67" fmla="*/ 313270 w 736424"/>
              <a:gd name="connsiteY67" fmla="*/ 361643 h 1940868"/>
              <a:gd name="connsiteX68" fmla="*/ 253214 w 736424"/>
              <a:gd name="connsiteY68" fmla="*/ 233561 h 1940868"/>
              <a:gd name="connsiteX69" fmla="*/ 290749 w 736424"/>
              <a:gd name="connsiteY69" fmla="*/ 177054 h 1940868"/>
              <a:gd name="connsiteX70" fmla="*/ 328284 w 736424"/>
              <a:gd name="connsiteY70" fmla="*/ 124315 h 1940868"/>
              <a:gd name="connsiteX71" fmla="*/ 332038 w 736424"/>
              <a:gd name="connsiteY71" fmla="*/ 120548 h 1940868"/>
              <a:gd name="connsiteX72" fmla="*/ 328284 w 736424"/>
              <a:gd name="connsiteY72" fmla="*/ 120548 h 1940868"/>
              <a:gd name="connsiteX73" fmla="*/ 298256 w 736424"/>
              <a:gd name="connsiteY73" fmla="*/ 60274 h 1940868"/>
              <a:gd name="connsiteX74" fmla="*/ 354559 w 736424"/>
              <a:gd name="connsiteY74" fmla="*/ 0 h 194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736424" h="1940868">
                <a:moveTo>
                  <a:pt x="43404" y="1855143"/>
                </a:moveTo>
                <a:cubicBezTo>
                  <a:pt x="686495" y="1855143"/>
                  <a:pt x="686495" y="1855143"/>
                  <a:pt x="686495" y="1855143"/>
                </a:cubicBezTo>
                <a:cubicBezTo>
                  <a:pt x="690256" y="1858870"/>
                  <a:pt x="705299" y="1873779"/>
                  <a:pt x="709060" y="1892415"/>
                </a:cubicBezTo>
                <a:cubicBezTo>
                  <a:pt x="712820" y="1907324"/>
                  <a:pt x="712820" y="1933414"/>
                  <a:pt x="716581" y="1940868"/>
                </a:cubicBezTo>
                <a:lnTo>
                  <a:pt x="13318" y="1940868"/>
                </a:lnTo>
                <a:cubicBezTo>
                  <a:pt x="13318" y="1933414"/>
                  <a:pt x="13318" y="1903596"/>
                  <a:pt x="20839" y="1888688"/>
                </a:cubicBezTo>
                <a:cubicBezTo>
                  <a:pt x="24600" y="1870052"/>
                  <a:pt x="43404" y="1855143"/>
                  <a:pt x="43404" y="1855143"/>
                </a:cubicBezTo>
                <a:close/>
                <a:moveTo>
                  <a:pt x="79777" y="1442610"/>
                </a:moveTo>
                <a:cubicBezTo>
                  <a:pt x="657626" y="1442610"/>
                  <a:pt x="657626" y="1442610"/>
                  <a:pt x="657626" y="1442610"/>
                </a:cubicBezTo>
                <a:cubicBezTo>
                  <a:pt x="661379" y="1450128"/>
                  <a:pt x="665131" y="1457647"/>
                  <a:pt x="668883" y="1465165"/>
                </a:cubicBezTo>
                <a:cubicBezTo>
                  <a:pt x="698901" y="1521551"/>
                  <a:pt x="732672" y="1589215"/>
                  <a:pt x="736424" y="1656879"/>
                </a:cubicBezTo>
                <a:cubicBezTo>
                  <a:pt x="736424" y="1717024"/>
                  <a:pt x="721415" y="1777170"/>
                  <a:pt x="683892" y="1841074"/>
                </a:cubicBezTo>
                <a:lnTo>
                  <a:pt x="49758" y="1841074"/>
                </a:lnTo>
                <a:cubicBezTo>
                  <a:pt x="30996" y="1814760"/>
                  <a:pt x="-6526" y="1739579"/>
                  <a:pt x="978" y="1649360"/>
                </a:cubicBezTo>
                <a:cubicBezTo>
                  <a:pt x="4731" y="1592974"/>
                  <a:pt x="34749" y="1532828"/>
                  <a:pt x="61015" y="1483960"/>
                </a:cubicBezTo>
                <a:cubicBezTo>
                  <a:pt x="68520" y="1468924"/>
                  <a:pt x="76024" y="1457647"/>
                  <a:pt x="79777" y="1442610"/>
                </a:cubicBezTo>
                <a:close/>
                <a:moveTo>
                  <a:pt x="86646" y="1354681"/>
                </a:moveTo>
                <a:cubicBezTo>
                  <a:pt x="643254" y="1354681"/>
                  <a:pt x="643254" y="1354681"/>
                  <a:pt x="643254" y="1354681"/>
                </a:cubicBezTo>
                <a:cubicBezTo>
                  <a:pt x="647014" y="1354681"/>
                  <a:pt x="673340" y="1362142"/>
                  <a:pt x="677101" y="1388257"/>
                </a:cubicBezTo>
                <a:cubicBezTo>
                  <a:pt x="680862" y="1399449"/>
                  <a:pt x="677101" y="1410641"/>
                  <a:pt x="669580" y="1414372"/>
                </a:cubicBezTo>
                <a:cubicBezTo>
                  <a:pt x="665819" y="1425563"/>
                  <a:pt x="658297" y="1429294"/>
                  <a:pt x="654536" y="1429294"/>
                </a:cubicBezTo>
                <a:cubicBezTo>
                  <a:pt x="650775" y="1429294"/>
                  <a:pt x="616928" y="1429294"/>
                  <a:pt x="568036" y="1429294"/>
                </a:cubicBezTo>
                <a:cubicBezTo>
                  <a:pt x="568036" y="1429294"/>
                  <a:pt x="75363" y="1429294"/>
                  <a:pt x="75363" y="1429294"/>
                </a:cubicBezTo>
                <a:cubicBezTo>
                  <a:pt x="71602" y="1429294"/>
                  <a:pt x="64081" y="1425563"/>
                  <a:pt x="60320" y="1418102"/>
                </a:cubicBezTo>
                <a:cubicBezTo>
                  <a:pt x="52798" y="1410641"/>
                  <a:pt x="49037" y="1403180"/>
                  <a:pt x="52798" y="1391988"/>
                </a:cubicBezTo>
                <a:cubicBezTo>
                  <a:pt x="56559" y="1362142"/>
                  <a:pt x="79124" y="1354681"/>
                  <a:pt x="86646" y="1354681"/>
                </a:cubicBezTo>
                <a:close/>
                <a:moveTo>
                  <a:pt x="218563" y="700812"/>
                </a:moveTo>
                <a:cubicBezTo>
                  <a:pt x="500076" y="700812"/>
                  <a:pt x="500076" y="700812"/>
                  <a:pt x="500076" y="700812"/>
                </a:cubicBezTo>
                <a:cubicBezTo>
                  <a:pt x="500076" y="828553"/>
                  <a:pt x="500076" y="828553"/>
                  <a:pt x="500076" y="828553"/>
                </a:cubicBezTo>
                <a:cubicBezTo>
                  <a:pt x="545118" y="828553"/>
                  <a:pt x="545118" y="828553"/>
                  <a:pt x="545118" y="828553"/>
                </a:cubicBezTo>
                <a:cubicBezTo>
                  <a:pt x="548871" y="828553"/>
                  <a:pt x="578899" y="843582"/>
                  <a:pt x="582653" y="881153"/>
                </a:cubicBezTo>
                <a:cubicBezTo>
                  <a:pt x="586406" y="911209"/>
                  <a:pt x="552625" y="926238"/>
                  <a:pt x="552625" y="926238"/>
                </a:cubicBezTo>
                <a:cubicBezTo>
                  <a:pt x="548871" y="926238"/>
                  <a:pt x="522597" y="926238"/>
                  <a:pt x="488815" y="926238"/>
                </a:cubicBezTo>
                <a:lnTo>
                  <a:pt x="485218" y="926238"/>
                </a:lnTo>
                <a:lnTo>
                  <a:pt x="490106" y="978305"/>
                </a:lnTo>
                <a:cubicBezTo>
                  <a:pt x="509862" y="1106994"/>
                  <a:pt x="581703" y="1254420"/>
                  <a:pt x="627681" y="1349958"/>
                </a:cubicBezTo>
                <a:lnTo>
                  <a:pt x="102218" y="1349958"/>
                </a:lnTo>
                <a:cubicBezTo>
                  <a:pt x="144443" y="1262420"/>
                  <a:pt x="197224" y="1143115"/>
                  <a:pt x="224142" y="1031752"/>
                </a:cubicBezTo>
                <a:lnTo>
                  <a:pt x="240817" y="926238"/>
                </a:lnTo>
                <a:lnTo>
                  <a:pt x="177275" y="926238"/>
                </a:lnTo>
                <a:cubicBezTo>
                  <a:pt x="173521" y="926238"/>
                  <a:pt x="143493" y="907452"/>
                  <a:pt x="143493" y="877396"/>
                </a:cubicBezTo>
                <a:cubicBezTo>
                  <a:pt x="147247" y="839825"/>
                  <a:pt x="184782" y="828553"/>
                  <a:pt x="184782" y="828553"/>
                </a:cubicBezTo>
                <a:cubicBezTo>
                  <a:pt x="218563" y="828553"/>
                  <a:pt x="218563" y="828553"/>
                  <a:pt x="218563" y="828553"/>
                </a:cubicBezTo>
                <a:cubicBezTo>
                  <a:pt x="218563" y="700812"/>
                  <a:pt x="218563" y="700812"/>
                  <a:pt x="218563" y="700812"/>
                </a:cubicBezTo>
                <a:close/>
                <a:moveTo>
                  <a:pt x="354559" y="0"/>
                </a:moveTo>
                <a:cubicBezTo>
                  <a:pt x="392094" y="0"/>
                  <a:pt x="418368" y="26370"/>
                  <a:pt x="418368" y="60274"/>
                </a:cubicBezTo>
                <a:cubicBezTo>
                  <a:pt x="418368" y="86643"/>
                  <a:pt x="403354" y="109246"/>
                  <a:pt x="384587" y="120548"/>
                </a:cubicBezTo>
                <a:cubicBezTo>
                  <a:pt x="380833" y="120548"/>
                  <a:pt x="380833" y="120548"/>
                  <a:pt x="380833" y="120548"/>
                </a:cubicBezTo>
                <a:cubicBezTo>
                  <a:pt x="384587" y="124315"/>
                  <a:pt x="384587" y="124315"/>
                  <a:pt x="384587" y="124315"/>
                </a:cubicBezTo>
                <a:cubicBezTo>
                  <a:pt x="403354" y="154452"/>
                  <a:pt x="422122" y="180821"/>
                  <a:pt x="440889" y="207191"/>
                </a:cubicBezTo>
                <a:cubicBezTo>
                  <a:pt x="489685" y="278766"/>
                  <a:pt x="523466" y="323972"/>
                  <a:pt x="553494" y="395547"/>
                </a:cubicBezTo>
                <a:cubicBezTo>
                  <a:pt x="576015" y="452053"/>
                  <a:pt x="557248" y="565067"/>
                  <a:pt x="497192" y="621574"/>
                </a:cubicBezTo>
                <a:cubicBezTo>
                  <a:pt x="493438" y="625341"/>
                  <a:pt x="493438" y="625341"/>
                  <a:pt x="493438" y="625341"/>
                </a:cubicBezTo>
                <a:cubicBezTo>
                  <a:pt x="497192" y="625341"/>
                  <a:pt x="497192" y="625341"/>
                  <a:pt x="497192" y="625341"/>
                </a:cubicBezTo>
                <a:cubicBezTo>
                  <a:pt x="515959" y="625341"/>
                  <a:pt x="530973" y="640409"/>
                  <a:pt x="530973" y="663012"/>
                </a:cubicBezTo>
                <a:cubicBezTo>
                  <a:pt x="530973" y="681847"/>
                  <a:pt x="515959" y="696916"/>
                  <a:pt x="497192" y="696916"/>
                </a:cubicBezTo>
                <a:lnTo>
                  <a:pt x="215679" y="696916"/>
                </a:lnTo>
                <a:cubicBezTo>
                  <a:pt x="196912" y="696916"/>
                  <a:pt x="181898" y="681847"/>
                  <a:pt x="181898" y="663012"/>
                </a:cubicBezTo>
                <a:cubicBezTo>
                  <a:pt x="181898" y="640409"/>
                  <a:pt x="196912" y="625341"/>
                  <a:pt x="215679" y="625341"/>
                </a:cubicBezTo>
                <a:cubicBezTo>
                  <a:pt x="219433" y="625341"/>
                  <a:pt x="219433" y="625341"/>
                  <a:pt x="219433" y="625341"/>
                </a:cubicBezTo>
                <a:cubicBezTo>
                  <a:pt x="215679" y="621574"/>
                  <a:pt x="215679" y="621574"/>
                  <a:pt x="215679" y="621574"/>
                </a:cubicBezTo>
                <a:cubicBezTo>
                  <a:pt x="151870" y="565067"/>
                  <a:pt x="133102" y="452053"/>
                  <a:pt x="155623" y="395547"/>
                </a:cubicBezTo>
                <a:cubicBezTo>
                  <a:pt x="170637" y="361643"/>
                  <a:pt x="193158" y="331506"/>
                  <a:pt x="211926" y="301369"/>
                </a:cubicBezTo>
                <a:cubicBezTo>
                  <a:pt x="219433" y="290068"/>
                  <a:pt x="226940" y="278766"/>
                  <a:pt x="234447" y="267465"/>
                </a:cubicBezTo>
                <a:cubicBezTo>
                  <a:pt x="279489" y="365410"/>
                  <a:pt x="279489" y="365410"/>
                  <a:pt x="279489" y="365410"/>
                </a:cubicBezTo>
                <a:cubicBezTo>
                  <a:pt x="279489" y="365410"/>
                  <a:pt x="283242" y="388013"/>
                  <a:pt x="302010" y="388013"/>
                </a:cubicBezTo>
                <a:cubicBezTo>
                  <a:pt x="309517" y="384245"/>
                  <a:pt x="313270" y="384245"/>
                  <a:pt x="313270" y="380478"/>
                </a:cubicBezTo>
                <a:cubicBezTo>
                  <a:pt x="317024" y="372944"/>
                  <a:pt x="313270" y="361643"/>
                  <a:pt x="313270" y="361643"/>
                </a:cubicBezTo>
                <a:cubicBezTo>
                  <a:pt x="253214" y="233561"/>
                  <a:pt x="253214" y="233561"/>
                  <a:pt x="253214" y="233561"/>
                </a:cubicBezTo>
                <a:cubicBezTo>
                  <a:pt x="264475" y="218492"/>
                  <a:pt x="275735" y="199657"/>
                  <a:pt x="290749" y="177054"/>
                </a:cubicBezTo>
                <a:cubicBezTo>
                  <a:pt x="305763" y="158219"/>
                  <a:pt x="317024" y="139383"/>
                  <a:pt x="328284" y="124315"/>
                </a:cubicBezTo>
                <a:cubicBezTo>
                  <a:pt x="332038" y="120548"/>
                  <a:pt x="332038" y="120548"/>
                  <a:pt x="332038" y="120548"/>
                </a:cubicBezTo>
                <a:cubicBezTo>
                  <a:pt x="328284" y="120548"/>
                  <a:pt x="328284" y="120548"/>
                  <a:pt x="328284" y="120548"/>
                </a:cubicBezTo>
                <a:cubicBezTo>
                  <a:pt x="309517" y="109246"/>
                  <a:pt x="298256" y="90411"/>
                  <a:pt x="298256" y="60274"/>
                </a:cubicBezTo>
                <a:cubicBezTo>
                  <a:pt x="298256" y="22603"/>
                  <a:pt x="320777" y="0"/>
                  <a:pt x="35455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solidFill>
                <a:schemeClr val="tx1"/>
              </a:solidFill>
            </a:endParaRPr>
          </a:p>
        </p:txBody>
      </p:sp>
      <p:sp>
        <p:nvSpPr>
          <p:cNvPr id="67" name="任意多边形 66"/>
          <p:cNvSpPr/>
          <p:nvPr>
            <p:custDataLst>
              <p:tags r:id="rId6"/>
            </p:custDataLst>
          </p:nvPr>
        </p:nvSpPr>
        <p:spPr bwMode="auto">
          <a:xfrm>
            <a:off x="10409063" y="2133348"/>
            <a:ext cx="895143" cy="1720168"/>
          </a:xfrm>
          <a:custGeom>
            <a:avLst/>
            <a:gdLst>
              <a:gd name="connsiteX0" fmla="*/ 44076 w 895143"/>
              <a:gd name="connsiteY0" fmla="*/ 1642380 h 1720168"/>
              <a:gd name="connsiteX1" fmla="*/ 712113 w 895143"/>
              <a:gd name="connsiteY1" fmla="*/ 1642380 h 1720168"/>
              <a:gd name="connsiteX2" fmla="*/ 734631 w 895143"/>
              <a:gd name="connsiteY2" fmla="*/ 1675718 h 1720168"/>
              <a:gd name="connsiteX3" fmla="*/ 742137 w 895143"/>
              <a:gd name="connsiteY3" fmla="*/ 1720168 h 1720168"/>
              <a:gd name="connsiteX4" fmla="*/ 10299 w 895143"/>
              <a:gd name="connsiteY4" fmla="*/ 1720168 h 1720168"/>
              <a:gd name="connsiteX5" fmla="*/ 17805 w 895143"/>
              <a:gd name="connsiteY5" fmla="*/ 1672014 h 1720168"/>
              <a:gd name="connsiteX6" fmla="*/ 44076 w 895143"/>
              <a:gd name="connsiteY6" fmla="*/ 1642380 h 1720168"/>
              <a:gd name="connsiteX7" fmla="*/ 83207 w 895143"/>
              <a:gd name="connsiteY7" fmla="*/ 1272672 h 1720168"/>
              <a:gd name="connsiteX8" fmla="*/ 672987 w 895143"/>
              <a:gd name="connsiteY8" fmla="*/ 1272672 h 1720168"/>
              <a:gd name="connsiteX9" fmla="*/ 751874 w 895143"/>
              <a:gd name="connsiteY9" fmla="*/ 1475939 h 1720168"/>
              <a:gd name="connsiteX10" fmla="*/ 703039 w 895143"/>
              <a:gd name="connsiteY10" fmla="*/ 1637799 h 1720168"/>
              <a:gd name="connsiteX11" fmla="*/ 45641 w 895143"/>
              <a:gd name="connsiteY11" fmla="*/ 1637799 h 1720168"/>
              <a:gd name="connsiteX12" fmla="*/ 563 w 895143"/>
              <a:gd name="connsiteY12" fmla="*/ 1460882 h 1720168"/>
              <a:gd name="connsiteX13" fmla="*/ 71937 w 895143"/>
              <a:gd name="connsiteY13" fmla="*/ 1291493 h 1720168"/>
              <a:gd name="connsiteX14" fmla="*/ 83207 w 895143"/>
              <a:gd name="connsiteY14" fmla="*/ 1272672 h 1720168"/>
              <a:gd name="connsiteX15" fmla="*/ 93049 w 895143"/>
              <a:gd name="connsiteY15" fmla="*/ 1197049 h 1720168"/>
              <a:gd name="connsiteX16" fmla="*/ 659387 w 895143"/>
              <a:gd name="connsiteY16" fmla="*/ 1197049 h 1720168"/>
              <a:gd name="connsiteX17" fmla="*/ 693142 w 895143"/>
              <a:gd name="connsiteY17" fmla="*/ 1226931 h 1720168"/>
              <a:gd name="connsiteX18" fmla="*/ 689392 w 895143"/>
              <a:gd name="connsiteY18" fmla="*/ 1249343 h 1720168"/>
              <a:gd name="connsiteX19" fmla="*/ 670639 w 895143"/>
              <a:gd name="connsiteY19" fmla="*/ 1260549 h 1720168"/>
              <a:gd name="connsiteX20" fmla="*/ 576874 w 895143"/>
              <a:gd name="connsiteY20" fmla="*/ 1260549 h 1720168"/>
              <a:gd name="connsiteX21" fmla="*/ 81797 w 895143"/>
              <a:gd name="connsiteY21" fmla="*/ 1260549 h 1720168"/>
              <a:gd name="connsiteX22" fmla="*/ 63044 w 895143"/>
              <a:gd name="connsiteY22" fmla="*/ 1249343 h 1720168"/>
              <a:gd name="connsiteX23" fmla="*/ 59294 w 895143"/>
              <a:gd name="connsiteY23" fmla="*/ 1226931 h 1720168"/>
              <a:gd name="connsiteX24" fmla="*/ 93049 w 895143"/>
              <a:gd name="connsiteY24" fmla="*/ 1197049 h 1720168"/>
              <a:gd name="connsiteX25" fmla="*/ 594422 w 895143"/>
              <a:gd name="connsiteY25" fmla="*/ 0 h 1720168"/>
              <a:gd name="connsiteX26" fmla="*/ 620730 w 895143"/>
              <a:gd name="connsiteY26" fmla="*/ 82630 h 1720168"/>
              <a:gd name="connsiteX27" fmla="*/ 613213 w 895143"/>
              <a:gd name="connsiteY27" fmla="*/ 97654 h 1720168"/>
              <a:gd name="connsiteX28" fmla="*/ 616971 w 895143"/>
              <a:gd name="connsiteY28" fmla="*/ 101410 h 1720168"/>
              <a:gd name="connsiteX29" fmla="*/ 688379 w 895143"/>
              <a:gd name="connsiteY29" fmla="*/ 187797 h 1720168"/>
              <a:gd name="connsiteX30" fmla="*/ 849985 w 895143"/>
              <a:gd name="connsiteY30" fmla="*/ 383105 h 1720168"/>
              <a:gd name="connsiteX31" fmla="*/ 872535 w 895143"/>
              <a:gd name="connsiteY31" fmla="*/ 503295 h 1720168"/>
              <a:gd name="connsiteX32" fmla="*/ 812402 w 895143"/>
              <a:gd name="connsiteY32" fmla="*/ 585926 h 1720168"/>
              <a:gd name="connsiteX33" fmla="*/ 778578 w 895143"/>
              <a:gd name="connsiteY33" fmla="*/ 563390 h 1720168"/>
              <a:gd name="connsiteX34" fmla="*/ 733478 w 895143"/>
              <a:gd name="connsiteY34" fmla="*/ 533342 h 1720168"/>
              <a:gd name="connsiteX35" fmla="*/ 673346 w 895143"/>
              <a:gd name="connsiteY35" fmla="*/ 525831 h 1720168"/>
              <a:gd name="connsiteX36" fmla="*/ 586905 w 895143"/>
              <a:gd name="connsiteY36" fmla="*/ 537098 h 1720168"/>
              <a:gd name="connsiteX37" fmla="*/ 549322 w 895143"/>
              <a:gd name="connsiteY37" fmla="*/ 544610 h 1720168"/>
              <a:gd name="connsiteX38" fmla="*/ 462881 w 895143"/>
              <a:gd name="connsiteY38" fmla="*/ 443200 h 1720168"/>
              <a:gd name="connsiteX39" fmla="*/ 447848 w 895143"/>
              <a:gd name="connsiteY39" fmla="*/ 420664 h 1720168"/>
              <a:gd name="connsiteX40" fmla="*/ 429057 w 895143"/>
              <a:gd name="connsiteY40" fmla="*/ 446956 h 1720168"/>
              <a:gd name="connsiteX41" fmla="*/ 695895 w 895143"/>
              <a:gd name="connsiteY41" fmla="*/ 938983 h 1720168"/>
              <a:gd name="connsiteX42" fmla="*/ 665829 w 895143"/>
              <a:gd name="connsiteY42" fmla="*/ 1190631 h 1720168"/>
              <a:gd name="connsiteX43" fmla="*/ 105844 w 895143"/>
              <a:gd name="connsiteY43" fmla="*/ 1190631 h 1720168"/>
              <a:gd name="connsiteX44" fmla="*/ 207318 w 895143"/>
              <a:gd name="connsiteY44" fmla="*/ 112678 h 1720168"/>
              <a:gd name="connsiteX45" fmla="*/ 451607 w 895143"/>
              <a:gd name="connsiteY45" fmla="*/ 33803 h 1720168"/>
              <a:gd name="connsiteX46" fmla="*/ 541806 w 895143"/>
              <a:gd name="connsiteY46" fmla="*/ 48827 h 1720168"/>
              <a:gd name="connsiteX47" fmla="*/ 545564 w 895143"/>
              <a:gd name="connsiteY47" fmla="*/ 48827 h 1720168"/>
              <a:gd name="connsiteX48" fmla="*/ 594422 w 895143"/>
              <a:gd name="connsiteY48" fmla="*/ 0 h 17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95143" h="1720168">
                <a:moveTo>
                  <a:pt x="44076" y="1642380"/>
                </a:moveTo>
                <a:cubicBezTo>
                  <a:pt x="712113" y="1642380"/>
                  <a:pt x="712113" y="1642380"/>
                  <a:pt x="712113" y="1642380"/>
                </a:cubicBezTo>
                <a:cubicBezTo>
                  <a:pt x="712113" y="1642380"/>
                  <a:pt x="730878" y="1660901"/>
                  <a:pt x="734631" y="1675718"/>
                </a:cubicBezTo>
                <a:cubicBezTo>
                  <a:pt x="742137" y="1686830"/>
                  <a:pt x="742137" y="1716464"/>
                  <a:pt x="742137" y="1720168"/>
                </a:cubicBezTo>
                <a:lnTo>
                  <a:pt x="10299" y="1720168"/>
                </a:lnTo>
                <a:cubicBezTo>
                  <a:pt x="10299" y="1716464"/>
                  <a:pt x="10299" y="1686830"/>
                  <a:pt x="17805" y="1672014"/>
                </a:cubicBezTo>
                <a:cubicBezTo>
                  <a:pt x="25311" y="1657197"/>
                  <a:pt x="44076" y="1642380"/>
                  <a:pt x="44076" y="1642380"/>
                </a:cubicBezTo>
                <a:close/>
                <a:moveTo>
                  <a:pt x="83207" y="1272672"/>
                </a:moveTo>
                <a:cubicBezTo>
                  <a:pt x="672987" y="1272672"/>
                  <a:pt x="672987" y="1272672"/>
                  <a:pt x="672987" y="1272672"/>
                </a:cubicBezTo>
                <a:cubicBezTo>
                  <a:pt x="699283" y="1314078"/>
                  <a:pt x="744361" y="1396891"/>
                  <a:pt x="751874" y="1475939"/>
                </a:cubicBezTo>
                <a:cubicBezTo>
                  <a:pt x="755631" y="1536166"/>
                  <a:pt x="740605" y="1592629"/>
                  <a:pt x="703039" y="1637799"/>
                </a:cubicBezTo>
                <a:lnTo>
                  <a:pt x="45641" y="1637799"/>
                </a:lnTo>
                <a:cubicBezTo>
                  <a:pt x="11832" y="1592629"/>
                  <a:pt x="-3194" y="1528637"/>
                  <a:pt x="563" y="1460882"/>
                </a:cubicBezTo>
                <a:cubicBezTo>
                  <a:pt x="4319" y="1400655"/>
                  <a:pt x="41885" y="1340428"/>
                  <a:pt x="71937" y="1291493"/>
                </a:cubicBezTo>
                <a:cubicBezTo>
                  <a:pt x="75694" y="1287729"/>
                  <a:pt x="79450" y="1280201"/>
                  <a:pt x="83207" y="1272672"/>
                </a:cubicBezTo>
                <a:close/>
                <a:moveTo>
                  <a:pt x="93049" y="1197049"/>
                </a:moveTo>
                <a:cubicBezTo>
                  <a:pt x="659387" y="1197049"/>
                  <a:pt x="659387" y="1197049"/>
                  <a:pt x="659387" y="1197049"/>
                </a:cubicBezTo>
                <a:cubicBezTo>
                  <a:pt x="666888" y="1197049"/>
                  <a:pt x="689392" y="1200784"/>
                  <a:pt x="693142" y="1226931"/>
                </a:cubicBezTo>
                <a:cubicBezTo>
                  <a:pt x="696893" y="1238137"/>
                  <a:pt x="693142" y="1245608"/>
                  <a:pt x="689392" y="1249343"/>
                </a:cubicBezTo>
                <a:cubicBezTo>
                  <a:pt x="681891" y="1256814"/>
                  <a:pt x="674390" y="1260549"/>
                  <a:pt x="670639" y="1260549"/>
                </a:cubicBezTo>
                <a:cubicBezTo>
                  <a:pt x="670639" y="1260549"/>
                  <a:pt x="629382" y="1260549"/>
                  <a:pt x="576874" y="1260549"/>
                </a:cubicBezTo>
                <a:cubicBezTo>
                  <a:pt x="576874" y="1260549"/>
                  <a:pt x="81797" y="1260549"/>
                  <a:pt x="81797" y="1260549"/>
                </a:cubicBezTo>
                <a:cubicBezTo>
                  <a:pt x="78047" y="1260549"/>
                  <a:pt x="70545" y="1256814"/>
                  <a:pt x="63044" y="1249343"/>
                </a:cubicBezTo>
                <a:cubicBezTo>
                  <a:pt x="59294" y="1245608"/>
                  <a:pt x="55543" y="1238137"/>
                  <a:pt x="59294" y="1226931"/>
                </a:cubicBezTo>
                <a:cubicBezTo>
                  <a:pt x="63044" y="1200784"/>
                  <a:pt x="85548" y="1197049"/>
                  <a:pt x="93049" y="1197049"/>
                </a:cubicBezTo>
                <a:close/>
                <a:moveTo>
                  <a:pt x="594422" y="0"/>
                </a:moveTo>
                <a:cubicBezTo>
                  <a:pt x="639521" y="37559"/>
                  <a:pt x="628246" y="60095"/>
                  <a:pt x="620730" y="82630"/>
                </a:cubicBezTo>
                <a:cubicBezTo>
                  <a:pt x="616971" y="86386"/>
                  <a:pt x="616971" y="93898"/>
                  <a:pt x="613213" y="97654"/>
                </a:cubicBezTo>
                <a:cubicBezTo>
                  <a:pt x="616971" y="101410"/>
                  <a:pt x="616971" y="101410"/>
                  <a:pt x="616971" y="101410"/>
                </a:cubicBezTo>
                <a:cubicBezTo>
                  <a:pt x="628246" y="108922"/>
                  <a:pt x="665829" y="131458"/>
                  <a:pt x="688379" y="187797"/>
                </a:cubicBezTo>
                <a:cubicBezTo>
                  <a:pt x="714687" y="251647"/>
                  <a:pt x="789852" y="341790"/>
                  <a:pt x="849985" y="383105"/>
                </a:cubicBezTo>
                <a:cubicBezTo>
                  <a:pt x="913876" y="428176"/>
                  <a:pt x="898843" y="458224"/>
                  <a:pt x="872535" y="503295"/>
                </a:cubicBezTo>
                <a:cubicBezTo>
                  <a:pt x="849985" y="548366"/>
                  <a:pt x="819919" y="578414"/>
                  <a:pt x="812402" y="585926"/>
                </a:cubicBezTo>
                <a:cubicBezTo>
                  <a:pt x="801127" y="578414"/>
                  <a:pt x="789852" y="570902"/>
                  <a:pt x="778578" y="563390"/>
                </a:cubicBezTo>
                <a:cubicBezTo>
                  <a:pt x="767303" y="552122"/>
                  <a:pt x="756028" y="544610"/>
                  <a:pt x="733478" y="533342"/>
                </a:cubicBezTo>
                <a:cubicBezTo>
                  <a:pt x="718445" y="529587"/>
                  <a:pt x="695895" y="525831"/>
                  <a:pt x="673346" y="525831"/>
                </a:cubicBezTo>
                <a:cubicBezTo>
                  <a:pt x="647038" y="525831"/>
                  <a:pt x="616971" y="529587"/>
                  <a:pt x="586905" y="537098"/>
                </a:cubicBezTo>
                <a:cubicBezTo>
                  <a:pt x="575630" y="540854"/>
                  <a:pt x="560597" y="544610"/>
                  <a:pt x="549322" y="544610"/>
                </a:cubicBezTo>
                <a:cubicBezTo>
                  <a:pt x="470398" y="544610"/>
                  <a:pt x="466640" y="454468"/>
                  <a:pt x="462881" y="443200"/>
                </a:cubicBezTo>
                <a:cubicBezTo>
                  <a:pt x="462881" y="428176"/>
                  <a:pt x="455365" y="420664"/>
                  <a:pt x="447848" y="420664"/>
                </a:cubicBezTo>
                <a:cubicBezTo>
                  <a:pt x="440332" y="420664"/>
                  <a:pt x="432815" y="428176"/>
                  <a:pt x="429057" y="446956"/>
                </a:cubicBezTo>
                <a:cubicBezTo>
                  <a:pt x="425299" y="634753"/>
                  <a:pt x="564355" y="833817"/>
                  <a:pt x="695895" y="938983"/>
                </a:cubicBezTo>
                <a:cubicBezTo>
                  <a:pt x="665829" y="1190631"/>
                  <a:pt x="665829" y="1190631"/>
                  <a:pt x="665829" y="1190631"/>
                </a:cubicBezTo>
                <a:lnTo>
                  <a:pt x="105844" y="1190631"/>
                </a:lnTo>
                <a:cubicBezTo>
                  <a:pt x="-18179" y="1021614"/>
                  <a:pt x="-78312" y="326766"/>
                  <a:pt x="207318" y="112678"/>
                </a:cubicBezTo>
                <a:cubicBezTo>
                  <a:pt x="271209" y="63851"/>
                  <a:pt x="365166" y="33803"/>
                  <a:pt x="451607" y="33803"/>
                </a:cubicBezTo>
                <a:cubicBezTo>
                  <a:pt x="485431" y="33803"/>
                  <a:pt x="515498" y="41315"/>
                  <a:pt x="541806" y="48827"/>
                </a:cubicBezTo>
                <a:cubicBezTo>
                  <a:pt x="545564" y="48827"/>
                  <a:pt x="545564" y="48827"/>
                  <a:pt x="545564" y="48827"/>
                </a:cubicBezTo>
                <a:cubicBezTo>
                  <a:pt x="560597" y="30047"/>
                  <a:pt x="575630" y="15024"/>
                  <a:pt x="5944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solidFill>
                <a:schemeClr val="tx1"/>
              </a:solidFill>
            </a:endParaRPr>
          </a:p>
        </p:txBody>
      </p:sp>
      <p:sp>
        <p:nvSpPr>
          <p:cNvPr id="66" name="任意多边形 65"/>
          <p:cNvSpPr/>
          <p:nvPr>
            <p:custDataLst>
              <p:tags r:id="rId7"/>
            </p:custDataLst>
          </p:nvPr>
        </p:nvSpPr>
        <p:spPr bwMode="auto">
          <a:xfrm>
            <a:off x="8501643" y="2190317"/>
            <a:ext cx="901478" cy="1663199"/>
          </a:xfrm>
          <a:custGeom>
            <a:avLst/>
            <a:gdLst>
              <a:gd name="connsiteX0" fmla="*/ 52869 w 901478"/>
              <a:gd name="connsiteY0" fmla="*/ 1569536 h 1663199"/>
              <a:gd name="connsiteX1" fmla="*/ 848610 w 901478"/>
              <a:gd name="connsiteY1" fmla="*/ 1569536 h 1663199"/>
              <a:gd name="connsiteX2" fmla="*/ 882391 w 901478"/>
              <a:gd name="connsiteY2" fmla="*/ 1614494 h 1663199"/>
              <a:gd name="connsiteX3" fmla="*/ 893652 w 901478"/>
              <a:gd name="connsiteY3" fmla="*/ 1663199 h 1663199"/>
              <a:gd name="connsiteX4" fmla="*/ 7827 w 901478"/>
              <a:gd name="connsiteY4" fmla="*/ 1663199 h 1663199"/>
              <a:gd name="connsiteX5" fmla="*/ 22841 w 901478"/>
              <a:gd name="connsiteY5" fmla="*/ 1607001 h 1663199"/>
              <a:gd name="connsiteX6" fmla="*/ 52869 w 901478"/>
              <a:gd name="connsiteY6" fmla="*/ 1569536 h 1663199"/>
              <a:gd name="connsiteX7" fmla="*/ 124291 w 901478"/>
              <a:gd name="connsiteY7" fmla="*/ 1127744 h 1663199"/>
              <a:gd name="connsiteX8" fmla="*/ 795948 w 901478"/>
              <a:gd name="connsiteY8" fmla="*/ 1127744 h 1663199"/>
              <a:gd name="connsiteX9" fmla="*/ 818462 w 901478"/>
              <a:gd name="connsiteY9" fmla="*/ 1165343 h 1663199"/>
              <a:gd name="connsiteX10" fmla="*/ 901012 w 901478"/>
              <a:gd name="connsiteY10" fmla="*/ 1357097 h 1663199"/>
              <a:gd name="connsiteX11" fmla="*/ 840975 w 901478"/>
              <a:gd name="connsiteY11" fmla="*/ 1556371 h 1663199"/>
              <a:gd name="connsiteX12" fmla="*/ 60503 w 901478"/>
              <a:gd name="connsiteY12" fmla="*/ 1556371 h 1663199"/>
              <a:gd name="connsiteX13" fmla="*/ 466 w 901478"/>
              <a:gd name="connsiteY13" fmla="*/ 1357097 h 1663199"/>
              <a:gd name="connsiteX14" fmla="*/ 83016 w 901478"/>
              <a:gd name="connsiteY14" fmla="*/ 1187902 h 1663199"/>
              <a:gd name="connsiteX15" fmla="*/ 124291 w 901478"/>
              <a:gd name="connsiteY15" fmla="*/ 1127744 h 1663199"/>
              <a:gd name="connsiteX16" fmla="*/ 118214 w 901478"/>
              <a:gd name="connsiteY16" fmla="*/ 1042664 h 1663199"/>
              <a:gd name="connsiteX17" fmla="*/ 775750 w 901478"/>
              <a:gd name="connsiteY17" fmla="*/ 1042664 h 1663199"/>
              <a:gd name="connsiteX18" fmla="*/ 820839 w 901478"/>
              <a:gd name="connsiteY18" fmla="*/ 1076002 h 1663199"/>
              <a:gd name="connsiteX19" fmla="*/ 813324 w 901478"/>
              <a:gd name="connsiteY19" fmla="*/ 1105635 h 1663199"/>
              <a:gd name="connsiteX20" fmla="*/ 790780 w 901478"/>
              <a:gd name="connsiteY20" fmla="*/ 1120452 h 1663199"/>
              <a:gd name="connsiteX21" fmla="*/ 663030 w 901478"/>
              <a:gd name="connsiteY21" fmla="*/ 1120452 h 1663199"/>
              <a:gd name="connsiteX22" fmla="*/ 106942 w 901478"/>
              <a:gd name="connsiteY22" fmla="*/ 1120452 h 1663199"/>
              <a:gd name="connsiteX23" fmla="*/ 84398 w 901478"/>
              <a:gd name="connsiteY23" fmla="*/ 1105635 h 1663199"/>
              <a:gd name="connsiteX24" fmla="*/ 76883 w 901478"/>
              <a:gd name="connsiteY24" fmla="*/ 1079706 h 1663199"/>
              <a:gd name="connsiteX25" fmla="*/ 118214 w 901478"/>
              <a:gd name="connsiteY25" fmla="*/ 1042664 h 1663199"/>
              <a:gd name="connsiteX26" fmla="*/ 211821 w 901478"/>
              <a:gd name="connsiteY26" fmla="*/ 429349 h 1663199"/>
              <a:gd name="connsiteX27" fmla="*/ 689658 w 901478"/>
              <a:gd name="connsiteY27" fmla="*/ 429349 h 1663199"/>
              <a:gd name="connsiteX28" fmla="*/ 745221 w 901478"/>
              <a:gd name="connsiteY28" fmla="*/ 1023077 h 1663199"/>
              <a:gd name="connsiteX29" fmla="*/ 156258 w 901478"/>
              <a:gd name="connsiteY29" fmla="*/ 1023077 h 1663199"/>
              <a:gd name="connsiteX30" fmla="*/ 186204 w 901478"/>
              <a:gd name="connsiteY30" fmla="*/ 323168 h 1663199"/>
              <a:gd name="connsiteX31" fmla="*/ 715275 w 901478"/>
              <a:gd name="connsiteY31" fmla="*/ 323168 h 1663199"/>
              <a:gd name="connsiteX32" fmla="*/ 756550 w 901478"/>
              <a:gd name="connsiteY32" fmla="*/ 364380 h 1663199"/>
              <a:gd name="connsiteX33" fmla="*/ 749045 w 901478"/>
              <a:gd name="connsiteY33" fmla="*/ 390605 h 1663199"/>
              <a:gd name="connsiteX34" fmla="*/ 711522 w 901478"/>
              <a:gd name="connsiteY34" fmla="*/ 413085 h 1663199"/>
              <a:gd name="connsiteX35" fmla="*/ 445111 w 901478"/>
              <a:gd name="connsiteY35" fmla="*/ 413085 h 1663199"/>
              <a:gd name="connsiteX36" fmla="*/ 223727 w 901478"/>
              <a:gd name="connsiteY36" fmla="*/ 416831 h 1663199"/>
              <a:gd name="connsiteX37" fmla="*/ 189957 w 901478"/>
              <a:gd name="connsiteY37" fmla="*/ 416831 h 1663199"/>
              <a:gd name="connsiteX38" fmla="*/ 152434 w 901478"/>
              <a:gd name="connsiteY38" fmla="*/ 390605 h 1663199"/>
              <a:gd name="connsiteX39" fmla="*/ 144929 w 901478"/>
              <a:gd name="connsiteY39" fmla="*/ 368126 h 1663199"/>
              <a:gd name="connsiteX40" fmla="*/ 186204 w 901478"/>
              <a:gd name="connsiteY40" fmla="*/ 323168 h 1663199"/>
              <a:gd name="connsiteX41" fmla="*/ 49102 w 901478"/>
              <a:gd name="connsiteY41" fmla="*/ 0 h 1663199"/>
              <a:gd name="connsiteX42" fmla="*/ 244290 w 901478"/>
              <a:gd name="connsiteY42" fmla="*/ 0 h 1663199"/>
              <a:gd name="connsiteX43" fmla="*/ 233029 w 901478"/>
              <a:gd name="connsiteY43" fmla="*/ 149952 h 1663199"/>
              <a:gd name="connsiteX44" fmla="*/ 375667 w 901478"/>
              <a:gd name="connsiteY44" fmla="*/ 149952 h 1663199"/>
              <a:gd name="connsiteX45" fmla="*/ 360653 w 901478"/>
              <a:gd name="connsiteY45" fmla="*/ 0 h 1663199"/>
              <a:gd name="connsiteX46" fmla="*/ 537073 w 901478"/>
              <a:gd name="connsiteY46" fmla="*/ 0 h 1663199"/>
              <a:gd name="connsiteX47" fmla="*/ 525812 w 901478"/>
              <a:gd name="connsiteY47" fmla="*/ 149952 h 1663199"/>
              <a:gd name="connsiteX48" fmla="*/ 668450 w 901478"/>
              <a:gd name="connsiteY48" fmla="*/ 149952 h 1663199"/>
              <a:gd name="connsiteX49" fmla="*/ 653435 w 901478"/>
              <a:gd name="connsiteY49" fmla="*/ 0 h 1663199"/>
              <a:gd name="connsiteX50" fmla="*/ 852377 w 901478"/>
              <a:gd name="connsiteY50" fmla="*/ 0 h 1663199"/>
              <a:gd name="connsiteX51" fmla="*/ 807334 w 901478"/>
              <a:gd name="connsiteY51" fmla="*/ 179943 h 1663199"/>
              <a:gd name="connsiteX52" fmla="*/ 705986 w 901478"/>
              <a:gd name="connsiteY52" fmla="*/ 311151 h 1663199"/>
              <a:gd name="connsiteX53" fmla="*/ 195493 w 901478"/>
              <a:gd name="connsiteY53" fmla="*/ 311151 h 1663199"/>
              <a:gd name="connsiteX54" fmla="*/ 94145 w 901478"/>
              <a:gd name="connsiteY54" fmla="*/ 179943 h 1663199"/>
              <a:gd name="connsiteX55" fmla="*/ 49102 w 901478"/>
              <a:gd name="connsiteY55" fmla="*/ 0 h 1663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901478" h="1663199">
                <a:moveTo>
                  <a:pt x="52869" y="1569536"/>
                </a:moveTo>
                <a:cubicBezTo>
                  <a:pt x="848610" y="1569536"/>
                  <a:pt x="848610" y="1569536"/>
                  <a:pt x="848610" y="1569536"/>
                </a:cubicBezTo>
                <a:cubicBezTo>
                  <a:pt x="848610" y="1569536"/>
                  <a:pt x="874885" y="1595762"/>
                  <a:pt x="882391" y="1614494"/>
                </a:cubicBezTo>
                <a:cubicBezTo>
                  <a:pt x="886145" y="1629480"/>
                  <a:pt x="893652" y="1655706"/>
                  <a:pt x="893652" y="1663199"/>
                </a:cubicBezTo>
                <a:lnTo>
                  <a:pt x="7827" y="1663199"/>
                </a:lnTo>
                <a:cubicBezTo>
                  <a:pt x="7827" y="1655706"/>
                  <a:pt x="15334" y="1625734"/>
                  <a:pt x="22841" y="1607001"/>
                </a:cubicBezTo>
                <a:cubicBezTo>
                  <a:pt x="30348" y="1588269"/>
                  <a:pt x="52869" y="1569536"/>
                  <a:pt x="52869" y="1569536"/>
                </a:cubicBezTo>
                <a:close/>
                <a:moveTo>
                  <a:pt x="124291" y="1127744"/>
                </a:moveTo>
                <a:cubicBezTo>
                  <a:pt x="795948" y="1127744"/>
                  <a:pt x="795948" y="1127744"/>
                  <a:pt x="795948" y="1127744"/>
                </a:cubicBezTo>
                <a:cubicBezTo>
                  <a:pt x="803453" y="1139024"/>
                  <a:pt x="810957" y="1154063"/>
                  <a:pt x="818462" y="1165343"/>
                </a:cubicBezTo>
                <a:cubicBezTo>
                  <a:pt x="855984" y="1225501"/>
                  <a:pt x="897259" y="1293179"/>
                  <a:pt x="901012" y="1357097"/>
                </a:cubicBezTo>
                <a:cubicBezTo>
                  <a:pt x="904764" y="1424775"/>
                  <a:pt x="886003" y="1492453"/>
                  <a:pt x="840975" y="1556371"/>
                </a:cubicBezTo>
                <a:lnTo>
                  <a:pt x="60503" y="1556371"/>
                </a:lnTo>
                <a:cubicBezTo>
                  <a:pt x="15475" y="1492453"/>
                  <a:pt x="-3286" y="1424775"/>
                  <a:pt x="466" y="1357097"/>
                </a:cubicBezTo>
                <a:cubicBezTo>
                  <a:pt x="4219" y="1300699"/>
                  <a:pt x="45494" y="1240541"/>
                  <a:pt x="83016" y="1187902"/>
                </a:cubicBezTo>
                <a:cubicBezTo>
                  <a:pt x="98025" y="1165343"/>
                  <a:pt x="113034" y="1142784"/>
                  <a:pt x="124291" y="1127744"/>
                </a:cubicBezTo>
                <a:close/>
                <a:moveTo>
                  <a:pt x="118214" y="1042664"/>
                </a:moveTo>
                <a:cubicBezTo>
                  <a:pt x="775750" y="1042664"/>
                  <a:pt x="775750" y="1042664"/>
                  <a:pt x="775750" y="1042664"/>
                </a:cubicBezTo>
                <a:cubicBezTo>
                  <a:pt x="783265" y="1042664"/>
                  <a:pt x="813324" y="1046368"/>
                  <a:pt x="820839" y="1076002"/>
                </a:cubicBezTo>
                <a:cubicBezTo>
                  <a:pt x="824596" y="1087114"/>
                  <a:pt x="817081" y="1098227"/>
                  <a:pt x="813324" y="1105635"/>
                </a:cubicBezTo>
                <a:cubicBezTo>
                  <a:pt x="805809" y="1113044"/>
                  <a:pt x="794537" y="1120452"/>
                  <a:pt x="790780" y="1120452"/>
                </a:cubicBezTo>
                <a:cubicBezTo>
                  <a:pt x="787023" y="1120452"/>
                  <a:pt x="730662" y="1120452"/>
                  <a:pt x="663030" y="1120452"/>
                </a:cubicBezTo>
                <a:cubicBezTo>
                  <a:pt x="663030" y="1120452"/>
                  <a:pt x="106942" y="1120452"/>
                  <a:pt x="106942" y="1120452"/>
                </a:cubicBezTo>
                <a:cubicBezTo>
                  <a:pt x="103184" y="1120452"/>
                  <a:pt x="91912" y="1113044"/>
                  <a:pt x="84398" y="1105635"/>
                </a:cubicBezTo>
                <a:cubicBezTo>
                  <a:pt x="80640" y="1098227"/>
                  <a:pt x="76883" y="1090819"/>
                  <a:pt x="76883" y="1079706"/>
                </a:cubicBezTo>
                <a:cubicBezTo>
                  <a:pt x="84398" y="1046368"/>
                  <a:pt x="114457" y="1042664"/>
                  <a:pt x="118214" y="1042664"/>
                </a:cubicBezTo>
                <a:close/>
                <a:moveTo>
                  <a:pt x="211821" y="429349"/>
                </a:moveTo>
                <a:lnTo>
                  <a:pt x="689658" y="429349"/>
                </a:lnTo>
                <a:lnTo>
                  <a:pt x="745221" y="1023077"/>
                </a:lnTo>
                <a:lnTo>
                  <a:pt x="156258" y="1023077"/>
                </a:lnTo>
                <a:close/>
                <a:moveTo>
                  <a:pt x="186204" y="323168"/>
                </a:moveTo>
                <a:cubicBezTo>
                  <a:pt x="715275" y="323168"/>
                  <a:pt x="715275" y="323168"/>
                  <a:pt x="715275" y="323168"/>
                </a:cubicBezTo>
                <a:cubicBezTo>
                  <a:pt x="722779" y="323168"/>
                  <a:pt x="752797" y="330661"/>
                  <a:pt x="756550" y="364380"/>
                </a:cubicBezTo>
                <a:cubicBezTo>
                  <a:pt x="760302" y="371873"/>
                  <a:pt x="756550" y="379366"/>
                  <a:pt x="749045" y="390605"/>
                </a:cubicBezTo>
                <a:cubicBezTo>
                  <a:pt x="737788" y="405592"/>
                  <a:pt x="719027" y="413085"/>
                  <a:pt x="711522" y="413085"/>
                </a:cubicBezTo>
                <a:cubicBezTo>
                  <a:pt x="707770" y="413085"/>
                  <a:pt x="445111" y="413085"/>
                  <a:pt x="445111" y="413085"/>
                </a:cubicBezTo>
                <a:cubicBezTo>
                  <a:pt x="373818" y="413085"/>
                  <a:pt x="276259" y="416831"/>
                  <a:pt x="223727" y="416831"/>
                </a:cubicBezTo>
                <a:cubicBezTo>
                  <a:pt x="204966" y="416831"/>
                  <a:pt x="193709" y="416831"/>
                  <a:pt x="189957" y="416831"/>
                </a:cubicBezTo>
                <a:cubicBezTo>
                  <a:pt x="186204" y="416831"/>
                  <a:pt x="163691" y="405592"/>
                  <a:pt x="152434" y="390605"/>
                </a:cubicBezTo>
                <a:cubicBezTo>
                  <a:pt x="144929" y="383112"/>
                  <a:pt x="141177" y="375619"/>
                  <a:pt x="144929" y="368126"/>
                </a:cubicBezTo>
                <a:cubicBezTo>
                  <a:pt x="152434" y="330661"/>
                  <a:pt x="178700" y="323168"/>
                  <a:pt x="186204" y="323168"/>
                </a:cubicBezTo>
                <a:close/>
                <a:moveTo>
                  <a:pt x="49102" y="0"/>
                </a:moveTo>
                <a:cubicBezTo>
                  <a:pt x="244290" y="0"/>
                  <a:pt x="244290" y="0"/>
                  <a:pt x="244290" y="0"/>
                </a:cubicBezTo>
                <a:cubicBezTo>
                  <a:pt x="233029" y="149952"/>
                  <a:pt x="233029" y="149952"/>
                  <a:pt x="233029" y="149952"/>
                </a:cubicBezTo>
                <a:cubicBezTo>
                  <a:pt x="375667" y="149952"/>
                  <a:pt x="375667" y="149952"/>
                  <a:pt x="375667" y="149952"/>
                </a:cubicBezTo>
                <a:cubicBezTo>
                  <a:pt x="360653" y="0"/>
                  <a:pt x="360653" y="0"/>
                  <a:pt x="360653" y="0"/>
                </a:cubicBezTo>
                <a:cubicBezTo>
                  <a:pt x="537073" y="0"/>
                  <a:pt x="537073" y="0"/>
                  <a:pt x="537073" y="0"/>
                </a:cubicBezTo>
                <a:cubicBezTo>
                  <a:pt x="525812" y="149952"/>
                  <a:pt x="525812" y="149952"/>
                  <a:pt x="525812" y="149952"/>
                </a:cubicBezTo>
                <a:cubicBezTo>
                  <a:pt x="668450" y="149952"/>
                  <a:pt x="668450" y="149952"/>
                  <a:pt x="668450" y="149952"/>
                </a:cubicBezTo>
                <a:cubicBezTo>
                  <a:pt x="653435" y="0"/>
                  <a:pt x="653435" y="0"/>
                  <a:pt x="653435" y="0"/>
                </a:cubicBezTo>
                <a:cubicBezTo>
                  <a:pt x="852377" y="0"/>
                  <a:pt x="852377" y="0"/>
                  <a:pt x="852377" y="0"/>
                </a:cubicBezTo>
                <a:cubicBezTo>
                  <a:pt x="848623" y="14995"/>
                  <a:pt x="841116" y="112464"/>
                  <a:pt x="807334" y="179943"/>
                </a:cubicBezTo>
                <a:cubicBezTo>
                  <a:pt x="769797" y="251170"/>
                  <a:pt x="709739" y="307402"/>
                  <a:pt x="705986" y="311151"/>
                </a:cubicBezTo>
                <a:lnTo>
                  <a:pt x="195493" y="311151"/>
                </a:lnTo>
                <a:cubicBezTo>
                  <a:pt x="195493" y="311151"/>
                  <a:pt x="135435" y="269914"/>
                  <a:pt x="94145" y="179943"/>
                </a:cubicBezTo>
                <a:cubicBezTo>
                  <a:pt x="56609" y="97469"/>
                  <a:pt x="49102" y="14995"/>
                  <a:pt x="4910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solidFill>
                <a:schemeClr val="tx1"/>
              </a:solidFill>
            </a:endParaRPr>
          </a:p>
        </p:txBody>
      </p:sp>
      <p:sp>
        <p:nvSpPr>
          <p:cNvPr id="3" name="文本框 2"/>
          <p:cNvSpPr txBox="1"/>
          <p:nvPr>
            <p:custDataLst>
              <p:tags r:id="rId8"/>
            </p:custDataLst>
          </p:nvPr>
        </p:nvSpPr>
        <p:spPr>
          <a:xfrm>
            <a:off x="838200" y="161925"/>
            <a:ext cx="10515600" cy="704851"/>
          </a:xfrm>
          <a:prstGeom prst="rect">
            <a:avLst/>
          </a:prstGeom>
        </p:spPr>
        <p:txBody>
          <a:bodyPr vert="horz" wrap="square" lIns="91440" tIns="45720" rIns="91440" bIns="45720" rtlCol="0" anchor="ctr">
            <a:normAutofit/>
          </a:bodyPr>
          <a:lstStyle>
            <a:lvl1pPr>
              <a:lnSpc>
                <a:spcPct val="90000"/>
              </a:lnSpc>
              <a:spcBef>
                <a:spcPct val="0"/>
              </a:spcBef>
              <a:buNone/>
              <a:defRPr sz="4000">
                <a:solidFill>
                  <a:schemeClr val="bg1"/>
                </a:solidFill>
                <a:latin typeface="+mj-lt"/>
                <a:ea typeface="+mj-ea"/>
                <a:cs typeface="+mj-cs"/>
              </a:defRPr>
            </a:lvl1pPr>
          </a:lstStyle>
          <a:p>
            <a:r>
              <a:rPr lang="zh-CN" altLang="en-US" dirty="0"/>
              <a:t>里程碑</a:t>
            </a:r>
            <a:endParaRPr lang="zh-CN" altLang="en-US" dirty="0"/>
          </a:p>
        </p:txBody>
      </p:sp>
      <p:sp>
        <p:nvSpPr>
          <p:cNvPr id="4" name="文本框 3"/>
          <p:cNvSpPr txBox="1"/>
          <p:nvPr>
            <p:custDataLst>
              <p:tags r:id="rId9"/>
            </p:custDataLst>
          </p:nvPr>
        </p:nvSpPr>
        <p:spPr>
          <a:xfrm>
            <a:off x="381366" y="3853188"/>
            <a:ext cx="1908000" cy="495061"/>
          </a:xfrm>
          <a:prstGeom prst="rect">
            <a:avLst/>
          </a:prstGeom>
        </p:spPr>
        <p:txBody>
          <a:bodyPr wrap="square" anchor="ctr" anchorCtr="0">
            <a:normAutofit/>
          </a:bodyPr>
          <a:lstStyle>
            <a:defPPr>
              <a:defRPr lang="zh-CN"/>
            </a:defPPr>
            <a:lvl1pPr algn="ctr">
              <a:defRPr b="1">
                <a:cs typeface="Arial" panose="020B0604020202020204" pitchFamily="34" charset="0"/>
              </a:defRPr>
            </a:lvl1pPr>
          </a:lstStyle>
          <a:p>
            <a:r>
              <a:rPr lang="zh-CN" altLang="en-US" dirty="0">
                <a:latin typeface="+mj-lt"/>
                <a:ea typeface="+mj-ea"/>
                <a:cs typeface="+mj-cs"/>
              </a:rPr>
              <a:t>项目章程</a:t>
            </a:r>
            <a:endParaRPr lang="zh-CN" altLang="en-US" dirty="0">
              <a:latin typeface="+mj-lt"/>
              <a:ea typeface="+mj-ea"/>
              <a:cs typeface="+mj-cs"/>
            </a:endParaRPr>
          </a:p>
        </p:txBody>
      </p:sp>
      <p:sp>
        <p:nvSpPr>
          <p:cNvPr id="5" name="文本框 4"/>
          <p:cNvSpPr txBox="1"/>
          <p:nvPr>
            <p:custDataLst>
              <p:tags r:id="rId10"/>
            </p:custDataLst>
          </p:nvPr>
        </p:nvSpPr>
        <p:spPr>
          <a:xfrm>
            <a:off x="381366" y="4348249"/>
            <a:ext cx="1908000" cy="1671291"/>
          </a:xfrm>
          <a:prstGeom prst="rect">
            <a:avLst/>
          </a:prstGeom>
        </p:spPr>
        <p:txBody>
          <a:bodyPr wrap="square">
            <a:normAutofit/>
          </a:bodyPr>
          <a:lstStyle>
            <a:defPPr>
              <a:defRPr lang="zh-CN"/>
            </a:defPPr>
            <a:lvl1pPr algn="ctr">
              <a:lnSpc>
                <a:spcPct val="114000"/>
              </a:lnSpc>
              <a:defRPr>
                <a:solidFill>
                  <a:schemeClr val="tx1">
                    <a:lumMod val="40000"/>
                    <a:lumOff val="60000"/>
                  </a:schemeClr>
                </a:solidFill>
                <a:cs typeface="+mn-ea"/>
              </a:defRPr>
            </a:lvl1pPr>
          </a:lstStyle>
          <a:p>
            <a:r>
              <a:rPr lang="zh-CN" altLang="en-US" dirty="0">
                <a:solidFill>
                  <a:schemeClr val="tx1">
                    <a:lumMod val="60000"/>
                    <a:lumOff val="40000"/>
                  </a:schemeClr>
                </a:solidFill>
                <a:cs typeface="+mn-cs"/>
              </a:rPr>
              <a:t>内容完整，经过确认</a:t>
            </a:r>
            <a:endParaRPr lang="zh-CN" altLang="en-US" dirty="0">
              <a:solidFill>
                <a:schemeClr val="tx1">
                  <a:lumMod val="60000"/>
                  <a:lumOff val="40000"/>
                </a:schemeClr>
              </a:solidFill>
              <a:cs typeface="+mn-cs"/>
            </a:endParaRPr>
          </a:p>
        </p:txBody>
      </p:sp>
      <p:sp>
        <p:nvSpPr>
          <p:cNvPr id="6" name="文本框 5"/>
          <p:cNvSpPr txBox="1"/>
          <p:nvPr>
            <p:custDataLst>
              <p:tags r:id="rId11"/>
            </p:custDataLst>
          </p:nvPr>
        </p:nvSpPr>
        <p:spPr>
          <a:xfrm>
            <a:off x="2285620" y="3853188"/>
            <a:ext cx="1908000" cy="495061"/>
          </a:xfrm>
          <a:prstGeom prst="rect">
            <a:avLst/>
          </a:prstGeom>
        </p:spPr>
        <p:txBody>
          <a:bodyPr wrap="square" anchor="ctr" anchorCtr="0">
            <a:normAutofit/>
          </a:bodyPr>
          <a:lstStyle>
            <a:defPPr>
              <a:defRPr lang="zh-CN"/>
            </a:defPPr>
            <a:lvl1pPr algn="ctr">
              <a:defRPr b="1">
                <a:cs typeface="Arial" panose="020B0604020202020204" pitchFamily="34" charset="0"/>
              </a:defRPr>
            </a:lvl1pPr>
          </a:lstStyle>
          <a:p>
            <a:r>
              <a:rPr lang="zh-CN" altLang="en-US" dirty="0">
                <a:latin typeface="+mj-lt"/>
                <a:ea typeface="+mj-ea"/>
                <a:cs typeface="+mj-cs"/>
              </a:rPr>
              <a:t>需求项目计划</a:t>
            </a:r>
            <a:endParaRPr lang="zh-CN" altLang="en-US" dirty="0">
              <a:latin typeface="+mj-lt"/>
              <a:ea typeface="+mj-ea"/>
              <a:cs typeface="+mj-cs"/>
            </a:endParaRPr>
          </a:p>
        </p:txBody>
      </p:sp>
      <p:sp>
        <p:nvSpPr>
          <p:cNvPr id="9" name="文本框 8"/>
          <p:cNvSpPr txBox="1"/>
          <p:nvPr>
            <p:custDataLst>
              <p:tags r:id="rId12"/>
            </p:custDataLst>
          </p:nvPr>
        </p:nvSpPr>
        <p:spPr>
          <a:xfrm>
            <a:off x="2285620" y="4348249"/>
            <a:ext cx="1908000" cy="1671291"/>
          </a:xfrm>
          <a:prstGeom prst="rect">
            <a:avLst/>
          </a:prstGeom>
        </p:spPr>
        <p:txBody>
          <a:bodyPr wrap="square">
            <a:normAutofit/>
          </a:bodyPr>
          <a:lstStyle>
            <a:defPPr>
              <a:defRPr lang="zh-CN"/>
            </a:defPPr>
            <a:lvl1pPr algn="ctr">
              <a:lnSpc>
                <a:spcPct val="114000"/>
              </a:lnSpc>
              <a:defRPr>
                <a:solidFill>
                  <a:schemeClr val="tx1">
                    <a:lumMod val="40000"/>
                    <a:lumOff val="60000"/>
                  </a:schemeClr>
                </a:solidFill>
                <a:cs typeface="+mn-ea"/>
              </a:defRPr>
            </a:lvl1pPr>
          </a:lstStyle>
          <a:p>
            <a:r>
              <a:rPr lang="zh-CN" altLang="en-US" dirty="0">
                <a:solidFill>
                  <a:schemeClr val="tx1">
                    <a:lumMod val="60000"/>
                    <a:lumOff val="40000"/>
                  </a:schemeClr>
                </a:solidFill>
                <a:cs typeface="+mn-cs"/>
              </a:rPr>
              <a:t>项目计划采用了</a:t>
            </a:r>
            <a:r>
              <a:rPr lang="en-US" altLang="zh-CN" dirty="0">
                <a:solidFill>
                  <a:schemeClr val="tx1">
                    <a:lumMod val="60000"/>
                    <a:lumOff val="40000"/>
                  </a:schemeClr>
                </a:solidFill>
                <a:cs typeface="+mn-cs"/>
              </a:rPr>
              <a:t>ISO需求工程模板</a:t>
            </a:r>
            <a:r>
              <a:rPr lang="zh-CN" altLang="en-US" dirty="0">
                <a:solidFill>
                  <a:schemeClr val="tx1">
                    <a:lumMod val="60000"/>
                    <a:lumOff val="40000"/>
                  </a:schemeClr>
                </a:solidFill>
                <a:cs typeface="+mn-cs"/>
              </a:rPr>
              <a:t>，我觉得非常合适</a:t>
            </a:r>
            <a:endParaRPr lang="zh-CN" altLang="en-US" dirty="0">
              <a:solidFill>
                <a:schemeClr val="tx1">
                  <a:lumMod val="60000"/>
                  <a:lumOff val="40000"/>
                </a:schemeClr>
              </a:solidFill>
              <a:cs typeface="+mn-cs"/>
            </a:endParaRPr>
          </a:p>
        </p:txBody>
      </p:sp>
      <p:sp>
        <p:nvSpPr>
          <p:cNvPr id="10" name="文本框 9"/>
          <p:cNvSpPr txBox="1"/>
          <p:nvPr>
            <p:custDataLst>
              <p:tags r:id="rId13"/>
            </p:custDataLst>
          </p:nvPr>
        </p:nvSpPr>
        <p:spPr>
          <a:xfrm>
            <a:off x="4189874" y="3853188"/>
            <a:ext cx="1908000" cy="495061"/>
          </a:xfrm>
          <a:prstGeom prst="rect">
            <a:avLst/>
          </a:prstGeom>
        </p:spPr>
        <p:txBody>
          <a:bodyPr wrap="square" anchor="ctr" anchorCtr="0">
            <a:normAutofit/>
          </a:bodyPr>
          <a:lstStyle>
            <a:defPPr>
              <a:defRPr lang="zh-CN"/>
            </a:defPPr>
            <a:lvl1pPr algn="ctr">
              <a:defRPr b="1">
                <a:cs typeface="Arial" panose="020B0604020202020204" pitchFamily="34" charset="0"/>
              </a:defRPr>
            </a:lvl1pPr>
          </a:lstStyle>
          <a:p>
            <a:r>
              <a:rPr lang="zh-CN" altLang="en-US" dirty="0">
                <a:latin typeface="+mj-lt"/>
                <a:ea typeface="+mj-ea"/>
                <a:cs typeface="+mj-cs"/>
              </a:rPr>
              <a:t>项目会议</a:t>
            </a:r>
            <a:endParaRPr lang="zh-CN" altLang="en-US" dirty="0">
              <a:latin typeface="+mj-lt"/>
              <a:ea typeface="+mj-ea"/>
              <a:cs typeface="+mj-cs"/>
            </a:endParaRPr>
          </a:p>
        </p:txBody>
      </p:sp>
      <p:sp>
        <p:nvSpPr>
          <p:cNvPr id="11" name="文本框 10"/>
          <p:cNvSpPr txBox="1"/>
          <p:nvPr>
            <p:custDataLst>
              <p:tags r:id="rId14"/>
            </p:custDataLst>
          </p:nvPr>
        </p:nvSpPr>
        <p:spPr>
          <a:xfrm>
            <a:off x="4189874" y="4348249"/>
            <a:ext cx="1908000" cy="1671291"/>
          </a:xfrm>
          <a:prstGeom prst="rect">
            <a:avLst/>
          </a:prstGeom>
        </p:spPr>
        <p:txBody>
          <a:bodyPr wrap="square">
            <a:normAutofit lnSpcReduction="20000"/>
          </a:bodyPr>
          <a:lstStyle>
            <a:defPPr>
              <a:defRPr lang="zh-CN"/>
            </a:defPPr>
            <a:lvl1pPr algn="ctr">
              <a:lnSpc>
                <a:spcPct val="114000"/>
              </a:lnSpc>
              <a:defRPr>
                <a:solidFill>
                  <a:schemeClr val="tx1">
                    <a:lumMod val="40000"/>
                    <a:lumOff val="60000"/>
                  </a:schemeClr>
                </a:solidFill>
                <a:cs typeface="+mn-ea"/>
              </a:defRPr>
            </a:lvl1pPr>
          </a:lstStyle>
          <a:p>
            <a:r>
              <a:rPr lang="zh-CN" altLang="en-US" dirty="0">
                <a:solidFill>
                  <a:schemeClr val="tx1">
                    <a:lumMod val="60000"/>
                    <a:lumOff val="40000"/>
                  </a:schemeClr>
                </a:solidFill>
                <a:cs typeface="+mn-cs"/>
              </a:rPr>
              <a:t>每周</a:t>
            </a:r>
            <a:r>
              <a:rPr lang="en-US" altLang="zh-CN" dirty="0">
                <a:solidFill>
                  <a:schemeClr val="tx1">
                    <a:lumMod val="60000"/>
                    <a:lumOff val="40000"/>
                  </a:schemeClr>
                </a:solidFill>
                <a:cs typeface="+mn-cs"/>
              </a:rPr>
              <a:t>1</a:t>
            </a:r>
            <a:r>
              <a:rPr lang="zh-CN" altLang="en-US" dirty="0">
                <a:solidFill>
                  <a:schemeClr val="tx1">
                    <a:lumMod val="60000"/>
                    <a:lumOff val="40000"/>
                  </a:schemeClr>
                </a:solidFill>
                <a:cs typeface="+mn-cs"/>
              </a:rPr>
              <a:t>和周</a:t>
            </a:r>
            <a:r>
              <a:rPr lang="en-US" altLang="zh-CN" dirty="0">
                <a:solidFill>
                  <a:schemeClr val="tx1">
                    <a:lumMod val="60000"/>
                    <a:lumOff val="40000"/>
                  </a:schemeClr>
                </a:solidFill>
                <a:cs typeface="+mn-cs"/>
              </a:rPr>
              <a:t>4</a:t>
            </a:r>
            <a:r>
              <a:rPr lang="zh-CN" altLang="en-US" dirty="0">
                <a:solidFill>
                  <a:schemeClr val="tx1">
                    <a:lumMod val="60000"/>
                    <a:lumOff val="40000"/>
                  </a:schemeClr>
                </a:solidFill>
                <a:cs typeface="+mn-cs"/>
              </a:rPr>
              <a:t>准时召开项目会议，并附有会议记录和相应的录音，并富有成效。</a:t>
            </a:r>
            <a:endParaRPr lang="zh-CN" altLang="en-US" dirty="0">
              <a:solidFill>
                <a:schemeClr val="tx1">
                  <a:lumMod val="60000"/>
                  <a:lumOff val="40000"/>
                </a:schemeClr>
              </a:solidFill>
              <a:cs typeface="+mn-cs"/>
            </a:endParaRPr>
          </a:p>
        </p:txBody>
      </p:sp>
      <p:sp>
        <p:nvSpPr>
          <p:cNvPr id="12" name="文本框 11"/>
          <p:cNvSpPr txBox="1"/>
          <p:nvPr>
            <p:custDataLst>
              <p:tags r:id="rId15"/>
            </p:custDataLst>
          </p:nvPr>
        </p:nvSpPr>
        <p:spPr>
          <a:xfrm>
            <a:off x="6094128" y="3853188"/>
            <a:ext cx="1908000" cy="495061"/>
          </a:xfrm>
          <a:prstGeom prst="rect">
            <a:avLst/>
          </a:prstGeom>
        </p:spPr>
        <p:txBody>
          <a:bodyPr wrap="square" anchor="ctr" anchorCtr="0">
            <a:normAutofit/>
          </a:bodyPr>
          <a:lstStyle>
            <a:defPPr>
              <a:defRPr lang="zh-CN"/>
            </a:defPPr>
            <a:lvl1pPr algn="ctr">
              <a:defRPr b="1">
                <a:cs typeface="Arial" panose="020B0604020202020204" pitchFamily="34" charset="0"/>
              </a:defRPr>
            </a:lvl1pPr>
          </a:lstStyle>
          <a:p>
            <a:r>
              <a:rPr lang="zh-CN" altLang="en-US" dirty="0">
                <a:latin typeface="+mj-lt"/>
                <a:ea typeface="+mj-ea"/>
                <a:cs typeface="+mj-cs"/>
              </a:rPr>
              <a:t>内部评审</a:t>
            </a:r>
            <a:endParaRPr lang="zh-CN" altLang="en-US" dirty="0">
              <a:latin typeface="+mj-lt"/>
              <a:ea typeface="+mj-ea"/>
              <a:cs typeface="+mj-cs"/>
            </a:endParaRPr>
          </a:p>
        </p:txBody>
      </p:sp>
      <p:sp>
        <p:nvSpPr>
          <p:cNvPr id="13" name="文本框 12"/>
          <p:cNvSpPr txBox="1"/>
          <p:nvPr>
            <p:custDataLst>
              <p:tags r:id="rId16"/>
            </p:custDataLst>
          </p:nvPr>
        </p:nvSpPr>
        <p:spPr>
          <a:xfrm>
            <a:off x="6094128" y="4348249"/>
            <a:ext cx="1908000" cy="1671291"/>
          </a:xfrm>
          <a:prstGeom prst="rect">
            <a:avLst/>
          </a:prstGeom>
        </p:spPr>
        <p:txBody>
          <a:bodyPr wrap="square">
            <a:normAutofit fontScale="90000"/>
          </a:bodyPr>
          <a:lstStyle>
            <a:defPPr>
              <a:defRPr lang="zh-CN"/>
            </a:defPPr>
            <a:lvl1pPr algn="ctr">
              <a:lnSpc>
                <a:spcPct val="114000"/>
              </a:lnSpc>
              <a:defRPr>
                <a:solidFill>
                  <a:schemeClr val="tx1">
                    <a:lumMod val="40000"/>
                    <a:lumOff val="60000"/>
                  </a:schemeClr>
                </a:solidFill>
                <a:cs typeface="+mn-ea"/>
              </a:defRPr>
            </a:lvl1pPr>
          </a:lstStyle>
          <a:p>
            <a:r>
              <a:rPr lang="zh-CN" altLang="en-US" dirty="0">
                <a:solidFill>
                  <a:schemeClr val="tx1">
                    <a:lumMod val="60000"/>
                    <a:lumOff val="40000"/>
                  </a:schemeClr>
                </a:solidFill>
                <a:cs typeface="+mn-cs"/>
              </a:rPr>
              <a:t>各个里程碑都有内部评审记录，并且每次评审都有相应的修改和完善。详见会议记录。</a:t>
            </a:r>
            <a:endParaRPr lang="zh-CN" altLang="en-US" dirty="0">
              <a:solidFill>
                <a:schemeClr val="tx1">
                  <a:lumMod val="60000"/>
                  <a:lumOff val="40000"/>
                </a:schemeClr>
              </a:solidFill>
              <a:cs typeface="+mn-cs"/>
            </a:endParaRPr>
          </a:p>
        </p:txBody>
      </p:sp>
      <p:sp>
        <p:nvSpPr>
          <p:cNvPr id="14" name="文本框 13"/>
          <p:cNvSpPr txBox="1"/>
          <p:nvPr>
            <p:custDataLst>
              <p:tags r:id="rId17"/>
            </p:custDataLst>
          </p:nvPr>
        </p:nvSpPr>
        <p:spPr>
          <a:xfrm>
            <a:off x="7998382" y="3853188"/>
            <a:ext cx="1908000" cy="495061"/>
          </a:xfrm>
          <a:prstGeom prst="rect">
            <a:avLst/>
          </a:prstGeom>
        </p:spPr>
        <p:txBody>
          <a:bodyPr wrap="square" anchor="ctr" anchorCtr="0">
            <a:normAutofit/>
          </a:bodyPr>
          <a:lstStyle>
            <a:defPPr>
              <a:defRPr lang="zh-CN"/>
            </a:defPPr>
            <a:lvl1pPr algn="ctr">
              <a:defRPr b="1">
                <a:cs typeface="Arial" panose="020B0604020202020204" pitchFamily="34" charset="0"/>
              </a:defRPr>
            </a:lvl1pPr>
          </a:lstStyle>
          <a:p>
            <a:r>
              <a:rPr lang="zh-CN" altLang="en-US" dirty="0">
                <a:latin typeface="+mj-lt"/>
                <a:ea typeface="+mj-ea"/>
                <a:cs typeface="+mj-cs"/>
              </a:rPr>
              <a:t>版本管理</a:t>
            </a:r>
            <a:endParaRPr lang="zh-CN" altLang="en-US" dirty="0">
              <a:latin typeface="+mj-lt"/>
              <a:ea typeface="+mj-ea"/>
              <a:cs typeface="+mj-cs"/>
            </a:endParaRPr>
          </a:p>
        </p:txBody>
      </p:sp>
      <p:sp>
        <p:nvSpPr>
          <p:cNvPr id="15" name="文本框 14"/>
          <p:cNvSpPr txBox="1"/>
          <p:nvPr>
            <p:custDataLst>
              <p:tags r:id="rId18"/>
            </p:custDataLst>
          </p:nvPr>
        </p:nvSpPr>
        <p:spPr>
          <a:xfrm>
            <a:off x="7998382" y="4348249"/>
            <a:ext cx="1908000" cy="1671291"/>
          </a:xfrm>
          <a:prstGeom prst="rect">
            <a:avLst/>
          </a:prstGeom>
        </p:spPr>
        <p:txBody>
          <a:bodyPr wrap="square">
            <a:normAutofit lnSpcReduction="10000"/>
          </a:bodyPr>
          <a:lstStyle>
            <a:defPPr>
              <a:defRPr lang="zh-CN"/>
            </a:defPPr>
            <a:lvl1pPr algn="ctr">
              <a:lnSpc>
                <a:spcPct val="114000"/>
              </a:lnSpc>
              <a:defRPr>
                <a:solidFill>
                  <a:schemeClr val="tx1">
                    <a:lumMod val="40000"/>
                    <a:lumOff val="60000"/>
                  </a:schemeClr>
                </a:solidFill>
                <a:cs typeface="+mn-ea"/>
              </a:defRPr>
            </a:lvl1pPr>
          </a:lstStyle>
          <a:p>
            <a:r>
              <a:rPr lang="zh-CN" altLang="en-US" dirty="0">
                <a:solidFill>
                  <a:schemeClr val="tx1">
                    <a:lumMod val="60000"/>
                    <a:lumOff val="40000"/>
                  </a:schemeClr>
                </a:solidFill>
                <a:cs typeface="+mn-cs"/>
              </a:rPr>
              <a:t>使用</a:t>
            </a:r>
            <a:r>
              <a:rPr lang="en-US" altLang="zh-CN" dirty="0">
                <a:solidFill>
                  <a:schemeClr val="tx1">
                    <a:lumMod val="60000"/>
                    <a:lumOff val="40000"/>
                  </a:schemeClr>
                </a:solidFill>
                <a:cs typeface="+mn-cs"/>
              </a:rPr>
              <a:t>github</a:t>
            </a:r>
            <a:r>
              <a:rPr lang="zh-CN" altLang="en-US" dirty="0">
                <a:solidFill>
                  <a:schemeClr val="tx1">
                    <a:lumMod val="60000"/>
                    <a:lumOff val="40000"/>
                  </a:schemeClr>
                </a:solidFill>
                <a:cs typeface="+mn-cs"/>
              </a:rPr>
              <a:t>进行文档的版本管理，简直事半功倍。</a:t>
            </a:r>
            <a:endParaRPr lang="zh-CN" altLang="en-US" dirty="0">
              <a:solidFill>
                <a:schemeClr val="tx1">
                  <a:lumMod val="60000"/>
                  <a:lumOff val="40000"/>
                </a:schemeClr>
              </a:solidFill>
              <a:cs typeface="+mn-cs"/>
            </a:endParaRPr>
          </a:p>
        </p:txBody>
      </p:sp>
      <p:sp>
        <p:nvSpPr>
          <p:cNvPr id="18" name="文本框 17"/>
          <p:cNvSpPr txBox="1"/>
          <p:nvPr>
            <p:custDataLst>
              <p:tags r:id="rId19"/>
            </p:custDataLst>
          </p:nvPr>
        </p:nvSpPr>
        <p:spPr>
          <a:xfrm>
            <a:off x="9902634" y="3853188"/>
            <a:ext cx="1908000" cy="495061"/>
          </a:xfrm>
          <a:prstGeom prst="rect">
            <a:avLst/>
          </a:prstGeom>
        </p:spPr>
        <p:txBody>
          <a:bodyPr wrap="square" anchor="ctr" anchorCtr="0">
            <a:normAutofit/>
          </a:bodyPr>
          <a:lstStyle>
            <a:defPPr>
              <a:defRPr lang="zh-CN"/>
            </a:defPPr>
            <a:lvl1pPr algn="ctr">
              <a:defRPr b="1">
                <a:cs typeface="Arial" panose="020B0604020202020204" pitchFamily="34" charset="0"/>
              </a:defRPr>
            </a:lvl1pPr>
          </a:lstStyle>
          <a:p>
            <a:r>
              <a:rPr lang="zh-CN" altLang="en-US" dirty="0">
                <a:latin typeface="+mj-lt"/>
                <a:ea typeface="+mj-ea"/>
                <a:cs typeface="+mj-cs"/>
              </a:rPr>
              <a:t>历史文档</a:t>
            </a:r>
            <a:endParaRPr lang="zh-CN" altLang="en-US" dirty="0">
              <a:latin typeface="+mj-lt"/>
              <a:ea typeface="+mj-ea"/>
              <a:cs typeface="+mj-cs"/>
            </a:endParaRPr>
          </a:p>
        </p:txBody>
      </p:sp>
      <p:sp>
        <p:nvSpPr>
          <p:cNvPr id="19" name="文本框 18"/>
          <p:cNvSpPr txBox="1"/>
          <p:nvPr>
            <p:custDataLst>
              <p:tags r:id="rId20"/>
            </p:custDataLst>
          </p:nvPr>
        </p:nvSpPr>
        <p:spPr>
          <a:xfrm>
            <a:off x="9902634" y="4348249"/>
            <a:ext cx="1908000" cy="1671291"/>
          </a:xfrm>
          <a:prstGeom prst="rect">
            <a:avLst/>
          </a:prstGeom>
        </p:spPr>
        <p:txBody>
          <a:bodyPr wrap="square">
            <a:normAutofit/>
          </a:bodyPr>
          <a:lstStyle>
            <a:defPPr>
              <a:defRPr lang="zh-CN"/>
            </a:defPPr>
            <a:lvl1pPr algn="ctr">
              <a:lnSpc>
                <a:spcPct val="114000"/>
              </a:lnSpc>
              <a:defRPr>
                <a:solidFill>
                  <a:schemeClr val="tx1">
                    <a:lumMod val="40000"/>
                    <a:lumOff val="60000"/>
                  </a:schemeClr>
                </a:solidFill>
                <a:cs typeface="+mn-ea"/>
              </a:defRPr>
            </a:lvl1pPr>
          </a:lstStyle>
          <a:p>
            <a:r>
              <a:rPr lang="zh-CN" altLang="en-US" dirty="0">
                <a:solidFill>
                  <a:schemeClr val="tx1">
                    <a:lumMod val="60000"/>
                    <a:lumOff val="40000"/>
                  </a:schemeClr>
                </a:solidFill>
                <a:cs typeface="+mn-cs"/>
              </a:rPr>
              <a:t>所有需要保留的历史文档都进行了备份</a:t>
            </a:r>
            <a:endParaRPr lang="zh-CN" altLang="en-US" dirty="0">
              <a:solidFill>
                <a:schemeClr val="tx1">
                  <a:lumMod val="60000"/>
                  <a:lumOff val="40000"/>
                </a:schemeClr>
              </a:solidFill>
              <a:cs typeface="+mn-cs"/>
            </a:endParaRPr>
          </a:p>
        </p:txBody>
      </p:sp>
    </p:spTree>
    <p:custDataLst>
      <p:tags r:id="rId2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任意多边形 60"/>
          <p:cNvSpPr/>
          <p:nvPr>
            <p:custDataLst>
              <p:tags r:id="rId1"/>
            </p:custDataLst>
          </p:nvPr>
        </p:nvSpPr>
        <p:spPr bwMode="auto">
          <a:xfrm>
            <a:off x="980569" y="2308149"/>
            <a:ext cx="709594" cy="1545367"/>
          </a:xfrm>
          <a:custGeom>
            <a:avLst/>
            <a:gdLst>
              <a:gd name="connsiteX0" fmla="*/ 37929 w 709594"/>
              <a:gd name="connsiteY0" fmla="*/ 1473929 h 1545367"/>
              <a:gd name="connsiteX1" fmla="*/ 671668 w 709594"/>
              <a:gd name="connsiteY1" fmla="*/ 1473929 h 1545367"/>
              <a:gd name="connsiteX2" fmla="*/ 694167 w 709594"/>
              <a:gd name="connsiteY2" fmla="*/ 1504008 h 1545367"/>
              <a:gd name="connsiteX3" fmla="*/ 701667 w 709594"/>
              <a:gd name="connsiteY3" fmla="*/ 1545367 h 1545367"/>
              <a:gd name="connsiteX4" fmla="*/ 7929 w 709594"/>
              <a:gd name="connsiteY4" fmla="*/ 1545367 h 1545367"/>
              <a:gd name="connsiteX5" fmla="*/ 15429 w 709594"/>
              <a:gd name="connsiteY5" fmla="*/ 1504008 h 1545367"/>
              <a:gd name="connsiteX6" fmla="*/ 37929 w 709594"/>
              <a:gd name="connsiteY6" fmla="*/ 1473929 h 1545367"/>
              <a:gd name="connsiteX7" fmla="*/ 79284 w 709594"/>
              <a:gd name="connsiteY7" fmla="*/ 1127852 h 1545367"/>
              <a:gd name="connsiteX8" fmla="*/ 637810 w 709594"/>
              <a:gd name="connsiteY8" fmla="*/ 1127852 h 1545367"/>
              <a:gd name="connsiteX9" fmla="*/ 709032 w 709594"/>
              <a:gd name="connsiteY9" fmla="*/ 1312598 h 1545367"/>
              <a:gd name="connsiteX10" fmla="*/ 664050 w 709594"/>
              <a:gd name="connsiteY10" fmla="*/ 1459641 h 1545367"/>
              <a:gd name="connsiteX11" fmla="*/ 41799 w 709594"/>
              <a:gd name="connsiteY11" fmla="*/ 1459641 h 1545367"/>
              <a:gd name="connsiteX12" fmla="*/ 565 w 709594"/>
              <a:gd name="connsiteY12" fmla="*/ 1297517 h 1545367"/>
              <a:gd name="connsiteX13" fmla="*/ 68039 w 709594"/>
              <a:gd name="connsiteY13" fmla="*/ 1142933 h 1545367"/>
              <a:gd name="connsiteX14" fmla="*/ 79284 w 709594"/>
              <a:gd name="connsiteY14" fmla="*/ 1127852 h 1545367"/>
              <a:gd name="connsiteX15" fmla="*/ 87628 w 709594"/>
              <a:gd name="connsiteY15" fmla="*/ 1053239 h 1545367"/>
              <a:gd name="connsiteX16" fmla="*/ 625731 w 709594"/>
              <a:gd name="connsiteY16" fmla="*/ 1053239 h 1545367"/>
              <a:gd name="connsiteX17" fmla="*/ 655835 w 709594"/>
              <a:gd name="connsiteY17" fmla="*/ 1079631 h 1545367"/>
              <a:gd name="connsiteX18" fmla="*/ 652072 w 709594"/>
              <a:gd name="connsiteY18" fmla="*/ 1102253 h 1545367"/>
              <a:gd name="connsiteX19" fmla="*/ 637020 w 709594"/>
              <a:gd name="connsiteY19" fmla="*/ 1113564 h 1545367"/>
              <a:gd name="connsiteX20" fmla="*/ 516605 w 709594"/>
              <a:gd name="connsiteY20" fmla="*/ 1113564 h 1545367"/>
              <a:gd name="connsiteX21" fmla="*/ 72576 w 709594"/>
              <a:gd name="connsiteY21" fmla="*/ 1113564 h 1545367"/>
              <a:gd name="connsiteX22" fmla="*/ 57524 w 709594"/>
              <a:gd name="connsiteY22" fmla="*/ 1102253 h 1545367"/>
              <a:gd name="connsiteX23" fmla="*/ 53761 w 709594"/>
              <a:gd name="connsiteY23" fmla="*/ 1079631 h 1545367"/>
              <a:gd name="connsiteX24" fmla="*/ 87628 w 709594"/>
              <a:gd name="connsiteY24" fmla="*/ 1053239 h 1545367"/>
              <a:gd name="connsiteX25" fmla="*/ 354798 w 709594"/>
              <a:gd name="connsiteY25" fmla="*/ 0 h 1545367"/>
              <a:gd name="connsiteX26" fmla="*/ 564870 w 709594"/>
              <a:gd name="connsiteY26" fmla="*/ 214382 h 1545367"/>
              <a:gd name="connsiteX27" fmla="*/ 448580 w 709594"/>
              <a:gd name="connsiteY27" fmla="*/ 409958 h 1545367"/>
              <a:gd name="connsiteX28" fmla="*/ 444829 w 709594"/>
              <a:gd name="connsiteY28" fmla="*/ 409958 h 1545367"/>
              <a:gd name="connsiteX29" fmla="*/ 444829 w 709594"/>
              <a:gd name="connsiteY29" fmla="*/ 413719 h 1545367"/>
              <a:gd name="connsiteX30" fmla="*/ 561119 w 709594"/>
              <a:gd name="connsiteY30" fmla="*/ 413719 h 1545367"/>
              <a:gd name="connsiteX31" fmla="*/ 624891 w 709594"/>
              <a:gd name="connsiteY31" fmla="*/ 492702 h 1545367"/>
              <a:gd name="connsiteX32" fmla="*/ 568621 w 709594"/>
              <a:gd name="connsiteY32" fmla="*/ 567923 h 1545367"/>
              <a:gd name="connsiteX33" fmla="*/ 459834 w 709594"/>
              <a:gd name="connsiteY33" fmla="*/ 567923 h 1545367"/>
              <a:gd name="connsiteX34" fmla="*/ 621140 w 709594"/>
              <a:gd name="connsiteY34" fmla="*/ 1049342 h 1545367"/>
              <a:gd name="connsiteX35" fmla="*/ 110964 w 709594"/>
              <a:gd name="connsiteY35" fmla="*/ 1049342 h 1545367"/>
              <a:gd name="connsiteX36" fmla="*/ 253513 w 709594"/>
              <a:gd name="connsiteY36" fmla="*/ 567923 h 1545367"/>
              <a:gd name="connsiteX37" fmla="*/ 140975 w 709594"/>
              <a:gd name="connsiteY37" fmla="*/ 567923 h 1545367"/>
              <a:gd name="connsiteX38" fmla="*/ 84705 w 709594"/>
              <a:gd name="connsiteY38" fmla="*/ 492702 h 1545367"/>
              <a:gd name="connsiteX39" fmla="*/ 148477 w 709594"/>
              <a:gd name="connsiteY39" fmla="*/ 413719 h 1545367"/>
              <a:gd name="connsiteX40" fmla="*/ 264767 w 709594"/>
              <a:gd name="connsiteY40" fmla="*/ 413719 h 1545367"/>
              <a:gd name="connsiteX41" fmla="*/ 264767 w 709594"/>
              <a:gd name="connsiteY41" fmla="*/ 409958 h 1545367"/>
              <a:gd name="connsiteX42" fmla="*/ 144726 w 709594"/>
              <a:gd name="connsiteY42" fmla="*/ 214382 h 1545367"/>
              <a:gd name="connsiteX43" fmla="*/ 354798 w 709594"/>
              <a:gd name="connsiteY43" fmla="*/ 0 h 154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09594" h="1545367">
                <a:moveTo>
                  <a:pt x="37929" y="1473929"/>
                </a:moveTo>
                <a:cubicBezTo>
                  <a:pt x="671668" y="1473929"/>
                  <a:pt x="671668" y="1473929"/>
                  <a:pt x="671668" y="1473929"/>
                </a:cubicBezTo>
                <a:cubicBezTo>
                  <a:pt x="671668" y="1473929"/>
                  <a:pt x="690417" y="1488969"/>
                  <a:pt x="694167" y="1504008"/>
                </a:cubicBezTo>
                <a:cubicBezTo>
                  <a:pt x="697917" y="1515288"/>
                  <a:pt x="701667" y="1541607"/>
                  <a:pt x="701667" y="1545367"/>
                </a:cubicBezTo>
                <a:lnTo>
                  <a:pt x="7929" y="1545367"/>
                </a:lnTo>
                <a:cubicBezTo>
                  <a:pt x="7929" y="1541607"/>
                  <a:pt x="7929" y="1515288"/>
                  <a:pt x="15429" y="1504008"/>
                </a:cubicBezTo>
                <a:cubicBezTo>
                  <a:pt x="19179" y="1488969"/>
                  <a:pt x="37929" y="1473929"/>
                  <a:pt x="37929" y="1473929"/>
                </a:cubicBezTo>
                <a:close/>
                <a:moveTo>
                  <a:pt x="79284" y="1127852"/>
                </a:moveTo>
                <a:cubicBezTo>
                  <a:pt x="637810" y="1127852"/>
                  <a:pt x="637810" y="1127852"/>
                  <a:pt x="637810" y="1127852"/>
                </a:cubicBezTo>
                <a:cubicBezTo>
                  <a:pt x="664050" y="1165555"/>
                  <a:pt x="705283" y="1240962"/>
                  <a:pt x="709032" y="1312598"/>
                </a:cubicBezTo>
                <a:cubicBezTo>
                  <a:pt x="712780" y="1369153"/>
                  <a:pt x="697786" y="1418167"/>
                  <a:pt x="664050" y="1459641"/>
                </a:cubicBezTo>
                <a:lnTo>
                  <a:pt x="41799" y="1459641"/>
                </a:lnTo>
                <a:cubicBezTo>
                  <a:pt x="11811" y="1418167"/>
                  <a:pt x="-3183" y="1357842"/>
                  <a:pt x="565" y="1297517"/>
                </a:cubicBezTo>
                <a:cubicBezTo>
                  <a:pt x="4314" y="1244732"/>
                  <a:pt x="38051" y="1188177"/>
                  <a:pt x="68039" y="1142933"/>
                </a:cubicBezTo>
                <a:cubicBezTo>
                  <a:pt x="71787" y="1139163"/>
                  <a:pt x="75536" y="1131622"/>
                  <a:pt x="79284" y="1127852"/>
                </a:cubicBezTo>
                <a:close/>
                <a:moveTo>
                  <a:pt x="87628" y="1053239"/>
                </a:moveTo>
                <a:cubicBezTo>
                  <a:pt x="625731" y="1053239"/>
                  <a:pt x="625731" y="1053239"/>
                  <a:pt x="625731" y="1053239"/>
                </a:cubicBezTo>
                <a:cubicBezTo>
                  <a:pt x="629494" y="1053239"/>
                  <a:pt x="652072" y="1057009"/>
                  <a:pt x="655835" y="1079631"/>
                </a:cubicBezTo>
                <a:cubicBezTo>
                  <a:pt x="659598" y="1090942"/>
                  <a:pt x="655835" y="1098483"/>
                  <a:pt x="652072" y="1102253"/>
                </a:cubicBezTo>
                <a:cubicBezTo>
                  <a:pt x="648309" y="1109794"/>
                  <a:pt x="640783" y="1113564"/>
                  <a:pt x="637020" y="1113564"/>
                </a:cubicBezTo>
                <a:cubicBezTo>
                  <a:pt x="633257" y="1113564"/>
                  <a:pt x="580576" y="1113564"/>
                  <a:pt x="516605" y="1113564"/>
                </a:cubicBezTo>
                <a:cubicBezTo>
                  <a:pt x="516605" y="1113564"/>
                  <a:pt x="76339" y="1113564"/>
                  <a:pt x="72576" y="1113564"/>
                </a:cubicBezTo>
                <a:cubicBezTo>
                  <a:pt x="68813" y="1113564"/>
                  <a:pt x="61287" y="1109794"/>
                  <a:pt x="57524" y="1102253"/>
                </a:cubicBezTo>
                <a:cubicBezTo>
                  <a:pt x="53761" y="1098483"/>
                  <a:pt x="49998" y="1090942"/>
                  <a:pt x="53761" y="1079631"/>
                </a:cubicBezTo>
                <a:cubicBezTo>
                  <a:pt x="57524" y="1057009"/>
                  <a:pt x="80102" y="1053239"/>
                  <a:pt x="87628" y="1053239"/>
                </a:cubicBezTo>
                <a:close/>
                <a:moveTo>
                  <a:pt x="354798" y="0"/>
                </a:moveTo>
                <a:cubicBezTo>
                  <a:pt x="471088" y="0"/>
                  <a:pt x="564870" y="97788"/>
                  <a:pt x="564870" y="214382"/>
                </a:cubicBezTo>
                <a:cubicBezTo>
                  <a:pt x="564870" y="297125"/>
                  <a:pt x="519855" y="372347"/>
                  <a:pt x="448580" y="409958"/>
                </a:cubicBezTo>
                <a:cubicBezTo>
                  <a:pt x="444829" y="409958"/>
                  <a:pt x="444829" y="409958"/>
                  <a:pt x="444829" y="409958"/>
                </a:cubicBezTo>
                <a:cubicBezTo>
                  <a:pt x="444829" y="413719"/>
                  <a:pt x="444829" y="413719"/>
                  <a:pt x="444829" y="413719"/>
                </a:cubicBezTo>
                <a:cubicBezTo>
                  <a:pt x="561119" y="413719"/>
                  <a:pt x="561119" y="413719"/>
                  <a:pt x="561119" y="413719"/>
                </a:cubicBezTo>
                <a:cubicBezTo>
                  <a:pt x="564870" y="413719"/>
                  <a:pt x="621140" y="436285"/>
                  <a:pt x="624891" y="492702"/>
                </a:cubicBezTo>
                <a:cubicBezTo>
                  <a:pt x="628642" y="537835"/>
                  <a:pt x="572373" y="564162"/>
                  <a:pt x="568621" y="567923"/>
                </a:cubicBezTo>
                <a:cubicBezTo>
                  <a:pt x="459834" y="567923"/>
                  <a:pt x="459834" y="567923"/>
                  <a:pt x="459834" y="567923"/>
                </a:cubicBezTo>
                <a:cubicBezTo>
                  <a:pt x="478591" y="699561"/>
                  <a:pt x="557368" y="932748"/>
                  <a:pt x="621140" y="1049342"/>
                </a:cubicBezTo>
                <a:lnTo>
                  <a:pt x="110964" y="1049342"/>
                </a:lnTo>
                <a:cubicBezTo>
                  <a:pt x="167234" y="913943"/>
                  <a:pt x="231006" y="695800"/>
                  <a:pt x="253513" y="567923"/>
                </a:cubicBezTo>
                <a:cubicBezTo>
                  <a:pt x="140975" y="567923"/>
                  <a:pt x="140975" y="567923"/>
                  <a:pt x="140975" y="567923"/>
                </a:cubicBezTo>
                <a:cubicBezTo>
                  <a:pt x="137223" y="564162"/>
                  <a:pt x="80954" y="537835"/>
                  <a:pt x="84705" y="492702"/>
                </a:cubicBezTo>
                <a:cubicBezTo>
                  <a:pt x="88457" y="436285"/>
                  <a:pt x="144726" y="413719"/>
                  <a:pt x="148477" y="413719"/>
                </a:cubicBezTo>
                <a:cubicBezTo>
                  <a:pt x="264767" y="413719"/>
                  <a:pt x="264767" y="413719"/>
                  <a:pt x="264767" y="413719"/>
                </a:cubicBezTo>
                <a:cubicBezTo>
                  <a:pt x="264767" y="409958"/>
                  <a:pt x="264767" y="409958"/>
                  <a:pt x="264767" y="409958"/>
                </a:cubicBezTo>
                <a:cubicBezTo>
                  <a:pt x="189741" y="372347"/>
                  <a:pt x="144726" y="297125"/>
                  <a:pt x="144726" y="214382"/>
                </a:cubicBezTo>
                <a:cubicBezTo>
                  <a:pt x="144726" y="97788"/>
                  <a:pt x="238508" y="0"/>
                  <a:pt x="35479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solidFill>
                <a:schemeClr val="tx1"/>
              </a:solidFill>
            </a:endParaRPr>
          </a:p>
        </p:txBody>
      </p:sp>
      <p:sp>
        <p:nvSpPr>
          <p:cNvPr id="63" name="任意多边形 62"/>
          <p:cNvSpPr/>
          <p:nvPr>
            <p:custDataLst>
              <p:tags r:id="rId2"/>
            </p:custDataLst>
          </p:nvPr>
        </p:nvSpPr>
        <p:spPr bwMode="auto">
          <a:xfrm>
            <a:off x="2829022" y="1501733"/>
            <a:ext cx="821196" cy="2351783"/>
          </a:xfrm>
          <a:custGeom>
            <a:avLst/>
            <a:gdLst>
              <a:gd name="connsiteX0" fmla="*/ 43746 w 821196"/>
              <a:gd name="connsiteY0" fmla="*/ 2273995 h 2351783"/>
              <a:gd name="connsiteX1" fmla="*/ 778528 w 821196"/>
              <a:gd name="connsiteY1" fmla="*/ 2273995 h 2351783"/>
              <a:gd name="connsiteX2" fmla="*/ 801021 w 821196"/>
              <a:gd name="connsiteY2" fmla="*/ 2307333 h 2351783"/>
              <a:gd name="connsiteX3" fmla="*/ 808519 w 821196"/>
              <a:gd name="connsiteY3" fmla="*/ 2351783 h 2351783"/>
              <a:gd name="connsiteX4" fmla="*/ 10006 w 821196"/>
              <a:gd name="connsiteY4" fmla="*/ 2351783 h 2351783"/>
              <a:gd name="connsiteX5" fmla="*/ 17504 w 821196"/>
              <a:gd name="connsiteY5" fmla="*/ 2307333 h 2351783"/>
              <a:gd name="connsiteX6" fmla="*/ 43746 w 821196"/>
              <a:gd name="connsiteY6" fmla="*/ 2273995 h 2351783"/>
              <a:gd name="connsiteX7" fmla="*/ 84295 w 821196"/>
              <a:gd name="connsiteY7" fmla="*/ 1909050 h 2351783"/>
              <a:gd name="connsiteX8" fmla="*/ 741744 w 821196"/>
              <a:gd name="connsiteY8" fmla="*/ 1909050 h 2351783"/>
              <a:gd name="connsiteX9" fmla="*/ 820637 w 821196"/>
              <a:gd name="connsiteY9" fmla="*/ 2108001 h 2351783"/>
              <a:gd name="connsiteX10" fmla="*/ 771798 w 821196"/>
              <a:gd name="connsiteY10" fmla="*/ 2269414 h 2351783"/>
              <a:gd name="connsiteX11" fmla="*/ 46727 w 821196"/>
              <a:gd name="connsiteY11" fmla="*/ 2269414 h 2351783"/>
              <a:gd name="connsiteX12" fmla="*/ 1645 w 821196"/>
              <a:gd name="connsiteY12" fmla="*/ 2096740 h 2351783"/>
              <a:gd name="connsiteX13" fmla="*/ 73025 w 821196"/>
              <a:gd name="connsiteY13" fmla="*/ 1927819 h 2351783"/>
              <a:gd name="connsiteX14" fmla="*/ 84295 w 821196"/>
              <a:gd name="connsiteY14" fmla="*/ 1909050 h 2351783"/>
              <a:gd name="connsiteX15" fmla="*/ 95756 w 821196"/>
              <a:gd name="connsiteY15" fmla="*/ 1832523 h 2351783"/>
              <a:gd name="connsiteX16" fmla="*/ 722769 w 821196"/>
              <a:gd name="connsiteY16" fmla="*/ 1832523 h 2351783"/>
              <a:gd name="connsiteX17" fmla="*/ 760315 w 821196"/>
              <a:gd name="connsiteY17" fmla="*/ 1865860 h 2351783"/>
              <a:gd name="connsiteX18" fmla="*/ 756560 w 821196"/>
              <a:gd name="connsiteY18" fmla="*/ 1888085 h 2351783"/>
              <a:gd name="connsiteX19" fmla="*/ 737787 w 821196"/>
              <a:gd name="connsiteY19" fmla="*/ 1899198 h 2351783"/>
              <a:gd name="connsiteX20" fmla="*/ 636414 w 821196"/>
              <a:gd name="connsiteY20" fmla="*/ 1899198 h 2351783"/>
              <a:gd name="connsiteX21" fmla="*/ 80738 w 821196"/>
              <a:gd name="connsiteY21" fmla="*/ 1899198 h 2351783"/>
              <a:gd name="connsiteX22" fmla="*/ 61965 w 821196"/>
              <a:gd name="connsiteY22" fmla="*/ 1888085 h 2351783"/>
              <a:gd name="connsiteX23" fmla="*/ 58211 w 821196"/>
              <a:gd name="connsiteY23" fmla="*/ 1865860 h 2351783"/>
              <a:gd name="connsiteX24" fmla="*/ 95756 w 821196"/>
              <a:gd name="connsiteY24" fmla="*/ 1832523 h 2351783"/>
              <a:gd name="connsiteX25" fmla="*/ 272046 w 821196"/>
              <a:gd name="connsiteY25" fmla="*/ 1174900 h 2351783"/>
              <a:gd name="connsiteX26" fmla="*/ 531442 w 821196"/>
              <a:gd name="connsiteY26" fmla="*/ 1174900 h 2351783"/>
              <a:gd name="connsiteX27" fmla="*/ 674297 w 821196"/>
              <a:gd name="connsiteY27" fmla="*/ 1726239 h 2351783"/>
              <a:gd name="connsiteX28" fmla="*/ 715650 w 821196"/>
              <a:gd name="connsiteY28" fmla="*/ 1816253 h 2351783"/>
              <a:gd name="connsiteX29" fmla="*/ 102875 w 821196"/>
              <a:gd name="connsiteY29" fmla="*/ 1816253 h 2351783"/>
              <a:gd name="connsiteX30" fmla="*/ 129191 w 821196"/>
              <a:gd name="connsiteY30" fmla="*/ 1752493 h 2351783"/>
              <a:gd name="connsiteX31" fmla="*/ 272046 w 821196"/>
              <a:gd name="connsiteY31" fmla="*/ 1174900 h 2351783"/>
              <a:gd name="connsiteX32" fmla="*/ 292793 w 821196"/>
              <a:gd name="connsiteY32" fmla="*/ 328758 h 2351783"/>
              <a:gd name="connsiteX33" fmla="*/ 521975 w 821196"/>
              <a:gd name="connsiteY33" fmla="*/ 328758 h 2351783"/>
              <a:gd name="connsiteX34" fmla="*/ 555789 w 821196"/>
              <a:gd name="connsiteY34" fmla="*/ 362570 h 2351783"/>
              <a:gd name="connsiteX35" fmla="*/ 555789 w 821196"/>
              <a:gd name="connsiteY35" fmla="*/ 396382 h 2351783"/>
              <a:gd name="connsiteX36" fmla="*/ 627173 w 821196"/>
              <a:gd name="connsiteY36" fmla="*/ 396382 h 2351783"/>
              <a:gd name="connsiteX37" fmla="*/ 747400 w 821196"/>
              <a:gd name="connsiteY37" fmla="*/ 516601 h 2351783"/>
              <a:gd name="connsiteX38" fmla="*/ 717343 w 821196"/>
              <a:gd name="connsiteY38" fmla="*/ 599252 h 2351783"/>
              <a:gd name="connsiteX39" fmla="*/ 570817 w 821196"/>
              <a:gd name="connsiteY39" fmla="*/ 820907 h 2351783"/>
              <a:gd name="connsiteX40" fmla="*/ 578331 w 821196"/>
              <a:gd name="connsiteY40" fmla="*/ 1038805 h 2351783"/>
              <a:gd name="connsiteX41" fmla="*/ 619659 w 821196"/>
              <a:gd name="connsiteY41" fmla="*/ 1038805 h 2351783"/>
              <a:gd name="connsiteX42" fmla="*/ 664744 w 821196"/>
              <a:gd name="connsiteY42" fmla="*/ 1102671 h 2351783"/>
              <a:gd name="connsiteX43" fmla="*/ 627173 w 821196"/>
              <a:gd name="connsiteY43" fmla="*/ 1159024 h 2351783"/>
              <a:gd name="connsiteX44" fmla="*/ 552032 w 821196"/>
              <a:gd name="connsiteY44" fmla="*/ 1159024 h 2351783"/>
              <a:gd name="connsiteX45" fmla="*/ 187595 w 821196"/>
              <a:gd name="connsiteY45" fmla="*/ 1159024 h 2351783"/>
              <a:gd name="connsiteX46" fmla="*/ 150024 w 821196"/>
              <a:gd name="connsiteY46" fmla="*/ 1098914 h 2351783"/>
              <a:gd name="connsiteX47" fmla="*/ 198866 w 821196"/>
              <a:gd name="connsiteY47" fmla="*/ 1038805 h 2351783"/>
              <a:gd name="connsiteX48" fmla="*/ 236437 w 821196"/>
              <a:gd name="connsiteY48" fmla="*/ 1038805 h 2351783"/>
              <a:gd name="connsiteX49" fmla="*/ 247708 w 821196"/>
              <a:gd name="connsiteY49" fmla="*/ 828420 h 2351783"/>
              <a:gd name="connsiteX50" fmla="*/ 97425 w 821196"/>
              <a:gd name="connsiteY50" fmla="*/ 599252 h 2351783"/>
              <a:gd name="connsiteX51" fmla="*/ 71125 w 821196"/>
              <a:gd name="connsiteY51" fmla="*/ 516601 h 2351783"/>
              <a:gd name="connsiteX52" fmla="*/ 187595 w 821196"/>
              <a:gd name="connsiteY52" fmla="*/ 396382 h 2351783"/>
              <a:gd name="connsiteX53" fmla="*/ 258979 w 821196"/>
              <a:gd name="connsiteY53" fmla="*/ 396382 h 2351783"/>
              <a:gd name="connsiteX54" fmla="*/ 258979 w 821196"/>
              <a:gd name="connsiteY54" fmla="*/ 362570 h 2351783"/>
              <a:gd name="connsiteX55" fmla="*/ 292793 w 821196"/>
              <a:gd name="connsiteY55" fmla="*/ 328758 h 2351783"/>
              <a:gd name="connsiteX56" fmla="*/ 407389 w 821196"/>
              <a:gd name="connsiteY56" fmla="*/ 0 h 2351783"/>
              <a:gd name="connsiteX57" fmla="*/ 474826 w 821196"/>
              <a:gd name="connsiteY57" fmla="*/ 18761 h 2351783"/>
              <a:gd name="connsiteX58" fmla="*/ 467333 w 821196"/>
              <a:gd name="connsiteY58" fmla="*/ 30018 h 2351783"/>
              <a:gd name="connsiteX59" fmla="*/ 433614 w 821196"/>
              <a:gd name="connsiteY59" fmla="*/ 116321 h 2351783"/>
              <a:gd name="connsiteX60" fmla="*/ 452347 w 821196"/>
              <a:gd name="connsiteY60" fmla="*/ 120073 h 2351783"/>
              <a:gd name="connsiteX61" fmla="*/ 519784 w 821196"/>
              <a:gd name="connsiteY61" fmla="*/ 82550 h 2351783"/>
              <a:gd name="connsiteX62" fmla="*/ 531024 w 821196"/>
              <a:gd name="connsiteY62" fmla="*/ 71293 h 2351783"/>
              <a:gd name="connsiteX63" fmla="*/ 549756 w 821196"/>
              <a:gd name="connsiteY63" fmla="*/ 142587 h 2351783"/>
              <a:gd name="connsiteX64" fmla="*/ 531024 w 821196"/>
              <a:gd name="connsiteY64" fmla="*/ 213880 h 2351783"/>
              <a:gd name="connsiteX65" fmla="*/ 519784 w 821196"/>
              <a:gd name="connsiteY65" fmla="*/ 202623 h 2351783"/>
              <a:gd name="connsiteX66" fmla="*/ 452347 w 821196"/>
              <a:gd name="connsiteY66" fmla="*/ 165101 h 2351783"/>
              <a:gd name="connsiteX67" fmla="*/ 433614 w 821196"/>
              <a:gd name="connsiteY67" fmla="*/ 172605 h 2351783"/>
              <a:gd name="connsiteX68" fmla="*/ 463586 w 821196"/>
              <a:gd name="connsiteY68" fmla="*/ 258908 h 2351783"/>
              <a:gd name="connsiteX69" fmla="*/ 478573 w 821196"/>
              <a:gd name="connsiteY69" fmla="*/ 270164 h 2351783"/>
              <a:gd name="connsiteX70" fmla="*/ 407389 w 821196"/>
              <a:gd name="connsiteY70" fmla="*/ 288926 h 2351783"/>
              <a:gd name="connsiteX71" fmla="*/ 339952 w 821196"/>
              <a:gd name="connsiteY71" fmla="*/ 270164 h 2351783"/>
              <a:gd name="connsiteX72" fmla="*/ 351191 w 821196"/>
              <a:gd name="connsiteY72" fmla="*/ 258908 h 2351783"/>
              <a:gd name="connsiteX73" fmla="*/ 381163 w 821196"/>
              <a:gd name="connsiteY73" fmla="*/ 172605 h 2351783"/>
              <a:gd name="connsiteX74" fmla="*/ 362431 w 821196"/>
              <a:gd name="connsiteY74" fmla="*/ 165101 h 2351783"/>
              <a:gd name="connsiteX75" fmla="*/ 294994 w 821196"/>
              <a:gd name="connsiteY75" fmla="*/ 202623 h 2351783"/>
              <a:gd name="connsiteX76" fmla="*/ 283754 w 821196"/>
              <a:gd name="connsiteY76" fmla="*/ 213880 h 2351783"/>
              <a:gd name="connsiteX77" fmla="*/ 268768 w 821196"/>
              <a:gd name="connsiteY77" fmla="*/ 146339 h 2351783"/>
              <a:gd name="connsiteX78" fmla="*/ 287501 w 821196"/>
              <a:gd name="connsiteY78" fmla="*/ 71293 h 2351783"/>
              <a:gd name="connsiteX79" fmla="*/ 298740 w 821196"/>
              <a:gd name="connsiteY79" fmla="*/ 86303 h 2351783"/>
              <a:gd name="connsiteX80" fmla="*/ 366177 w 821196"/>
              <a:gd name="connsiteY80" fmla="*/ 123825 h 2351783"/>
              <a:gd name="connsiteX81" fmla="*/ 384910 w 821196"/>
              <a:gd name="connsiteY81" fmla="*/ 116321 h 2351783"/>
              <a:gd name="connsiteX82" fmla="*/ 354938 w 821196"/>
              <a:gd name="connsiteY82" fmla="*/ 30018 h 2351783"/>
              <a:gd name="connsiteX83" fmla="*/ 339952 w 821196"/>
              <a:gd name="connsiteY83" fmla="*/ 18761 h 2351783"/>
              <a:gd name="connsiteX84" fmla="*/ 407389 w 821196"/>
              <a:gd name="connsiteY84" fmla="*/ 0 h 2351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821196" h="2351783">
                <a:moveTo>
                  <a:pt x="43746" y="2273995"/>
                </a:moveTo>
                <a:cubicBezTo>
                  <a:pt x="778528" y="2273995"/>
                  <a:pt x="778528" y="2273995"/>
                  <a:pt x="778528" y="2273995"/>
                </a:cubicBezTo>
                <a:cubicBezTo>
                  <a:pt x="774779" y="2273995"/>
                  <a:pt x="797272" y="2292516"/>
                  <a:pt x="801021" y="2307333"/>
                </a:cubicBezTo>
                <a:cubicBezTo>
                  <a:pt x="808519" y="2318445"/>
                  <a:pt x="808519" y="2344375"/>
                  <a:pt x="808519" y="2351783"/>
                </a:cubicBezTo>
                <a:lnTo>
                  <a:pt x="10006" y="2351783"/>
                </a:lnTo>
                <a:cubicBezTo>
                  <a:pt x="10006" y="2344375"/>
                  <a:pt x="10006" y="2318445"/>
                  <a:pt x="17504" y="2307333"/>
                </a:cubicBezTo>
                <a:cubicBezTo>
                  <a:pt x="25002" y="2288812"/>
                  <a:pt x="43746" y="2273995"/>
                  <a:pt x="43746" y="2273995"/>
                </a:cubicBezTo>
                <a:close/>
                <a:moveTo>
                  <a:pt x="84295" y="1909050"/>
                </a:moveTo>
                <a:cubicBezTo>
                  <a:pt x="741744" y="1909050"/>
                  <a:pt x="741744" y="1909050"/>
                  <a:pt x="741744" y="1909050"/>
                </a:cubicBezTo>
                <a:cubicBezTo>
                  <a:pt x="768041" y="1950342"/>
                  <a:pt x="816880" y="2032925"/>
                  <a:pt x="820637" y="2108001"/>
                </a:cubicBezTo>
                <a:cubicBezTo>
                  <a:pt x="824394" y="2168062"/>
                  <a:pt x="809367" y="2220615"/>
                  <a:pt x="771798" y="2269414"/>
                </a:cubicBezTo>
                <a:lnTo>
                  <a:pt x="46727" y="2269414"/>
                </a:lnTo>
                <a:cubicBezTo>
                  <a:pt x="12915" y="2224369"/>
                  <a:pt x="-5869" y="2160554"/>
                  <a:pt x="1645" y="2096740"/>
                </a:cubicBezTo>
                <a:cubicBezTo>
                  <a:pt x="5402" y="2036679"/>
                  <a:pt x="42970" y="1976618"/>
                  <a:pt x="73025" y="1927819"/>
                </a:cubicBezTo>
                <a:cubicBezTo>
                  <a:pt x="76782" y="1920312"/>
                  <a:pt x="80539" y="1916558"/>
                  <a:pt x="84295" y="1909050"/>
                </a:cubicBezTo>
                <a:close/>
                <a:moveTo>
                  <a:pt x="95756" y="1832523"/>
                </a:moveTo>
                <a:cubicBezTo>
                  <a:pt x="722769" y="1832523"/>
                  <a:pt x="722769" y="1832523"/>
                  <a:pt x="722769" y="1832523"/>
                </a:cubicBezTo>
                <a:cubicBezTo>
                  <a:pt x="730278" y="1832523"/>
                  <a:pt x="752805" y="1839931"/>
                  <a:pt x="760315" y="1865860"/>
                </a:cubicBezTo>
                <a:cubicBezTo>
                  <a:pt x="764069" y="1873269"/>
                  <a:pt x="760315" y="1880677"/>
                  <a:pt x="756560" y="1888085"/>
                </a:cubicBezTo>
                <a:cubicBezTo>
                  <a:pt x="749051" y="1895494"/>
                  <a:pt x="741542" y="1899198"/>
                  <a:pt x="737787" y="1899198"/>
                </a:cubicBezTo>
                <a:cubicBezTo>
                  <a:pt x="734033" y="1899198"/>
                  <a:pt x="692732" y="1899198"/>
                  <a:pt x="636414" y="1899198"/>
                </a:cubicBezTo>
                <a:cubicBezTo>
                  <a:pt x="636414" y="1899198"/>
                  <a:pt x="84493" y="1899198"/>
                  <a:pt x="80738" y="1899198"/>
                </a:cubicBezTo>
                <a:cubicBezTo>
                  <a:pt x="76984" y="1899198"/>
                  <a:pt x="69474" y="1895494"/>
                  <a:pt x="61965" y="1888085"/>
                </a:cubicBezTo>
                <a:cubicBezTo>
                  <a:pt x="58211" y="1880677"/>
                  <a:pt x="54456" y="1873269"/>
                  <a:pt x="58211" y="1865860"/>
                </a:cubicBezTo>
                <a:cubicBezTo>
                  <a:pt x="65720" y="1839931"/>
                  <a:pt x="88247" y="1832523"/>
                  <a:pt x="95756" y="1832523"/>
                </a:cubicBezTo>
                <a:close/>
                <a:moveTo>
                  <a:pt x="272046" y="1174900"/>
                </a:moveTo>
                <a:cubicBezTo>
                  <a:pt x="531442" y="1174900"/>
                  <a:pt x="531442" y="1174900"/>
                  <a:pt x="531442" y="1174900"/>
                </a:cubicBezTo>
                <a:cubicBezTo>
                  <a:pt x="550238" y="1467447"/>
                  <a:pt x="606629" y="1587466"/>
                  <a:pt x="674297" y="1726239"/>
                </a:cubicBezTo>
                <a:cubicBezTo>
                  <a:pt x="685575" y="1756244"/>
                  <a:pt x="700613" y="1782498"/>
                  <a:pt x="715650" y="1816253"/>
                </a:cubicBezTo>
                <a:lnTo>
                  <a:pt x="102875" y="1816253"/>
                </a:lnTo>
                <a:cubicBezTo>
                  <a:pt x="110394" y="1793750"/>
                  <a:pt x="121672" y="1771246"/>
                  <a:pt x="129191" y="1752493"/>
                </a:cubicBezTo>
                <a:cubicBezTo>
                  <a:pt x="200618" y="1602469"/>
                  <a:pt x="253249" y="1482450"/>
                  <a:pt x="272046" y="1174900"/>
                </a:cubicBezTo>
                <a:close/>
                <a:moveTo>
                  <a:pt x="292793" y="328758"/>
                </a:moveTo>
                <a:cubicBezTo>
                  <a:pt x="521975" y="328758"/>
                  <a:pt x="521975" y="328758"/>
                  <a:pt x="521975" y="328758"/>
                </a:cubicBezTo>
                <a:cubicBezTo>
                  <a:pt x="540761" y="328758"/>
                  <a:pt x="555789" y="343786"/>
                  <a:pt x="555789" y="362570"/>
                </a:cubicBezTo>
                <a:cubicBezTo>
                  <a:pt x="555789" y="396382"/>
                  <a:pt x="555789" y="396382"/>
                  <a:pt x="555789" y="396382"/>
                </a:cubicBezTo>
                <a:cubicBezTo>
                  <a:pt x="627173" y="396382"/>
                  <a:pt x="627173" y="396382"/>
                  <a:pt x="627173" y="396382"/>
                </a:cubicBezTo>
                <a:cubicBezTo>
                  <a:pt x="691044" y="396382"/>
                  <a:pt x="747400" y="448978"/>
                  <a:pt x="747400" y="516601"/>
                </a:cubicBezTo>
                <a:cubicBezTo>
                  <a:pt x="747400" y="550413"/>
                  <a:pt x="732372" y="580468"/>
                  <a:pt x="717343" y="599252"/>
                </a:cubicBezTo>
                <a:cubicBezTo>
                  <a:pt x="698558" y="633064"/>
                  <a:pt x="570817" y="817150"/>
                  <a:pt x="570817" y="820907"/>
                </a:cubicBezTo>
                <a:cubicBezTo>
                  <a:pt x="578331" y="1038805"/>
                  <a:pt x="578331" y="1038805"/>
                  <a:pt x="578331" y="1038805"/>
                </a:cubicBezTo>
                <a:cubicBezTo>
                  <a:pt x="619659" y="1038805"/>
                  <a:pt x="619659" y="1038805"/>
                  <a:pt x="619659" y="1038805"/>
                </a:cubicBezTo>
                <a:cubicBezTo>
                  <a:pt x="623416" y="1038805"/>
                  <a:pt x="660987" y="1057589"/>
                  <a:pt x="664744" y="1102671"/>
                </a:cubicBezTo>
                <a:cubicBezTo>
                  <a:pt x="668501" y="1140240"/>
                  <a:pt x="630931" y="1159024"/>
                  <a:pt x="627173" y="1159024"/>
                </a:cubicBezTo>
                <a:cubicBezTo>
                  <a:pt x="627173" y="1159024"/>
                  <a:pt x="593360" y="1159024"/>
                  <a:pt x="552032" y="1159024"/>
                </a:cubicBezTo>
                <a:cubicBezTo>
                  <a:pt x="552032" y="1159024"/>
                  <a:pt x="191352" y="1159024"/>
                  <a:pt x="187595" y="1159024"/>
                </a:cubicBezTo>
                <a:cubicBezTo>
                  <a:pt x="183838" y="1159024"/>
                  <a:pt x="146267" y="1136483"/>
                  <a:pt x="150024" y="1098914"/>
                </a:cubicBezTo>
                <a:cubicBezTo>
                  <a:pt x="153781" y="1053832"/>
                  <a:pt x="195109" y="1038805"/>
                  <a:pt x="198866" y="1038805"/>
                </a:cubicBezTo>
                <a:cubicBezTo>
                  <a:pt x="236437" y="1038805"/>
                  <a:pt x="236437" y="1038805"/>
                  <a:pt x="236437" y="1038805"/>
                </a:cubicBezTo>
                <a:cubicBezTo>
                  <a:pt x="247708" y="828420"/>
                  <a:pt x="247708" y="828420"/>
                  <a:pt x="247708" y="828420"/>
                </a:cubicBezTo>
                <a:cubicBezTo>
                  <a:pt x="247708" y="824664"/>
                  <a:pt x="116210" y="633064"/>
                  <a:pt x="97425" y="599252"/>
                </a:cubicBezTo>
                <a:cubicBezTo>
                  <a:pt x="86153" y="580468"/>
                  <a:pt x="71125" y="550413"/>
                  <a:pt x="71125" y="516601"/>
                </a:cubicBezTo>
                <a:cubicBezTo>
                  <a:pt x="71125" y="448978"/>
                  <a:pt x="123724" y="396382"/>
                  <a:pt x="187595" y="396382"/>
                </a:cubicBezTo>
                <a:cubicBezTo>
                  <a:pt x="258979" y="396382"/>
                  <a:pt x="258979" y="396382"/>
                  <a:pt x="258979" y="396382"/>
                </a:cubicBezTo>
                <a:cubicBezTo>
                  <a:pt x="258979" y="362570"/>
                  <a:pt x="258979" y="362570"/>
                  <a:pt x="258979" y="362570"/>
                </a:cubicBezTo>
                <a:cubicBezTo>
                  <a:pt x="258979" y="343786"/>
                  <a:pt x="274008" y="328758"/>
                  <a:pt x="292793" y="328758"/>
                </a:cubicBezTo>
                <a:close/>
                <a:moveTo>
                  <a:pt x="407389" y="0"/>
                </a:moveTo>
                <a:cubicBezTo>
                  <a:pt x="433614" y="0"/>
                  <a:pt x="456093" y="7505"/>
                  <a:pt x="474826" y="18761"/>
                </a:cubicBezTo>
                <a:cubicBezTo>
                  <a:pt x="471079" y="22514"/>
                  <a:pt x="467333" y="26266"/>
                  <a:pt x="467333" y="30018"/>
                </a:cubicBezTo>
                <a:cubicBezTo>
                  <a:pt x="433614" y="60037"/>
                  <a:pt x="418628" y="101312"/>
                  <a:pt x="433614" y="116321"/>
                </a:cubicBezTo>
                <a:cubicBezTo>
                  <a:pt x="441107" y="120073"/>
                  <a:pt x="444854" y="120073"/>
                  <a:pt x="452347" y="120073"/>
                </a:cubicBezTo>
                <a:cubicBezTo>
                  <a:pt x="471079" y="120073"/>
                  <a:pt x="497305" y="108816"/>
                  <a:pt x="519784" y="82550"/>
                </a:cubicBezTo>
                <a:cubicBezTo>
                  <a:pt x="523531" y="82550"/>
                  <a:pt x="527277" y="75046"/>
                  <a:pt x="531024" y="71293"/>
                </a:cubicBezTo>
                <a:cubicBezTo>
                  <a:pt x="542263" y="93807"/>
                  <a:pt x="549756" y="120073"/>
                  <a:pt x="549756" y="142587"/>
                </a:cubicBezTo>
                <a:cubicBezTo>
                  <a:pt x="549756" y="168853"/>
                  <a:pt x="542263" y="195119"/>
                  <a:pt x="531024" y="213880"/>
                </a:cubicBezTo>
                <a:cubicBezTo>
                  <a:pt x="527277" y="210128"/>
                  <a:pt x="523531" y="206376"/>
                  <a:pt x="519784" y="202623"/>
                </a:cubicBezTo>
                <a:cubicBezTo>
                  <a:pt x="497305" y="180110"/>
                  <a:pt x="471079" y="165101"/>
                  <a:pt x="452347" y="165101"/>
                </a:cubicBezTo>
                <a:cubicBezTo>
                  <a:pt x="444854" y="165101"/>
                  <a:pt x="437361" y="165101"/>
                  <a:pt x="433614" y="172605"/>
                </a:cubicBezTo>
                <a:cubicBezTo>
                  <a:pt x="418628" y="187614"/>
                  <a:pt x="433614" y="225137"/>
                  <a:pt x="463586" y="258908"/>
                </a:cubicBezTo>
                <a:cubicBezTo>
                  <a:pt x="467333" y="262660"/>
                  <a:pt x="474826" y="266412"/>
                  <a:pt x="478573" y="270164"/>
                </a:cubicBezTo>
                <a:cubicBezTo>
                  <a:pt x="456093" y="281421"/>
                  <a:pt x="433614" y="288926"/>
                  <a:pt x="407389" y="288926"/>
                </a:cubicBezTo>
                <a:cubicBezTo>
                  <a:pt x="384910" y="288926"/>
                  <a:pt x="358684" y="281421"/>
                  <a:pt x="339952" y="270164"/>
                </a:cubicBezTo>
                <a:cubicBezTo>
                  <a:pt x="343698" y="266412"/>
                  <a:pt x="347445" y="262660"/>
                  <a:pt x="351191" y="258908"/>
                </a:cubicBezTo>
                <a:cubicBezTo>
                  <a:pt x="384910" y="225137"/>
                  <a:pt x="396149" y="187614"/>
                  <a:pt x="381163" y="172605"/>
                </a:cubicBezTo>
                <a:cubicBezTo>
                  <a:pt x="377417" y="165101"/>
                  <a:pt x="369924" y="165101"/>
                  <a:pt x="362431" y="165101"/>
                </a:cubicBezTo>
                <a:cubicBezTo>
                  <a:pt x="343698" y="165101"/>
                  <a:pt x="317473" y="180110"/>
                  <a:pt x="294994" y="202623"/>
                </a:cubicBezTo>
                <a:cubicBezTo>
                  <a:pt x="291247" y="206376"/>
                  <a:pt x="287501" y="210128"/>
                  <a:pt x="283754" y="213880"/>
                </a:cubicBezTo>
                <a:cubicBezTo>
                  <a:pt x="272515" y="191367"/>
                  <a:pt x="268768" y="168853"/>
                  <a:pt x="268768" y="146339"/>
                </a:cubicBezTo>
                <a:cubicBezTo>
                  <a:pt x="268768" y="120073"/>
                  <a:pt x="276261" y="93807"/>
                  <a:pt x="287501" y="71293"/>
                </a:cubicBezTo>
                <a:cubicBezTo>
                  <a:pt x="291247" y="75046"/>
                  <a:pt x="294994" y="82550"/>
                  <a:pt x="298740" y="86303"/>
                </a:cubicBezTo>
                <a:cubicBezTo>
                  <a:pt x="321219" y="108816"/>
                  <a:pt x="347445" y="123825"/>
                  <a:pt x="366177" y="123825"/>
                </a:cubicBezTo>
                <a:cubicBezTo>
                  <a:pt x="373670" y="123825"/>
                  <a:pt x="381163" y="120073"/>
                  <a:pt x="384910" y="116321"/>
                </a:cubicBezTo>
                <a:cubicBezTo>
                  <a:pt x="399896" y="101312"/>
                  <a:pt x="384910" y="63789"/>
                  <a:pt x="354938" y="30018"/>
                </a:cubicBezTo>
                <a:cubicBezTo>
                  <a:pt x="347445" y="26266"/>
                  <a:pt x="343698" y="22514"/>
                  <a:pt x="339952" y="18761"/>
                </a:cubicBezTo>
                <a:cubicBezTo>
                  <a:pt x="362431" y="7505"/>
                  <a:pt x="384910" y="0"/>
                  <a:pt x="40738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solidFill>
                <a:schemeClr val="tx1"/>
              </a:solidFill>
            </a:endParaRPr>
          </a:p>
        </p:txBody>
      </p:sp>
      <p:sp>
        <p:nvSpPr>
          <p:cNvPr id="64" name="任意多边形 63"/>
          <p:cNvSpPr/>
          <p:nvPr>
            <p:custDataLst>
              <p:tags r:id="rId3"/>
            </p:custDataLst>
          </p:nvPr>
        </p:nvSpPr>
        <p:spPr bwMode="auto">
          <a:xfrm>
            <a:off x="4721612" y="1698727"/>
            <a:ext cx="844524" cy="2154788"/>
          </a:xfrm>
          <a:custGeom>
            <a:avLst/>
            <a:gdLst>
              <a:gd name="connsiteX0" fmla="*/ 41670 w 844524"/>
              <a:gd name="connsiteY0" fmla="*/ 2080175 h 2154788"/>
              <a:gd name="connsiteX1" fmla="*/ 802851 w 844524"/>
              <a:gd name="connsiteY1" fmla="*/ 2080175 h 2154788"/>
              <a:gd name="connsiteX2" fmla="*/ 829099 w 844524"/>
              <a:gd name="connsiteY2" fmla="*/ 2110020 h 2154788"/>
              <a:gd name="connsiteX3" fmla="*/ 836598 w 844524"/>
              <a:gd name="connsiteY3" fmla="*/ 2154788 h 2154788"/>
              <a:gd name="connsiteX4" fmla="*/ 7923 w 844524"/>
              <a:gd name="connsiteY4" fmla="*/ 2154788 h 2154788"/>
              <a:gd name="connsiteX5" fmla="*/ 15422 w 844524"/>
              <a:gd name="connsiteY5" fmla="*/ 2110020 h 2154788"/>
              <a:gd name="connsiteX6" fmla="*/ 41670 w 844524"/>
              <a:gd name="connsiteY6" fmla="*/ 2080175 h 2154788"/>
              <a:gd name="connsiteX7" fmla="*/ 86773 w 844524"/>
              <a:gd name="connsiteY7" fmla="*/ 1716635 h 2154788"/>
              <a:gd name="connsiteX8" fmla="*/ 765244 w 844524"/>
              <a:gd name="connsiteY8" fmla="*/ 1716635 h 2154788"/>
              <a:gd name="connsiteX9" fmla="*/ 843962 w 844524"/>
              <a:gd name="connsiteY9" fmla="*/ 1911595 h 2154788"/>
              <a:gd name="connsiteX10" fmla="*/ 798980 w 844524"/>
              <a:gd name="connsiteY10" fmla="*/ 2069062 h 2154788"/>
              <a:gd name="connsiteX11" fmla="*/ 49288 w 844524"/>
              <a:gd name="connsiteY11" fmla="*/ 2069062 h 2154788"/>
              <a:gd name="connsiteX12" fmla="*/ 558 w 844524"/>
              <a:gd name="connsiteY12" fmla="*/ 1896598 h 2154788"/>
              <a:gd name="connsiteX13" fmla="*/ 75528 w 844524"/>
              <a:gd name="connsiteY13" fmla="*/ 1735381 h 2154788"/>
              <a:gd name="connsiteX14" fmla="*/ 86773 w 844524"/>
              <a:gd name="connsiteY14" fmla="*/ 1716635 h 2154788"/>
              <a:gd name="connsiteX15" fmla="*/ 93871 w 844524"/>
              <a:gd name="connsiteY15" fmla="*/ 1638703 h 2154788"/>
              <a:gd name="connsiteX16" fmla="*/ 750649 w 844524"/>
              <a:gd name="connsiteY16" fmla="*/ 1638703 h 2154788"/>
              <a:gd name="connsiteX17" fmla="*/ 784426 w 844524"/>
              <a:gd name="connsiteY17" fmla="*/ 1664850 h 2154788"/>
              <a:gd name="connsiteX18" fmla="*/ 780673 w 844524"/>
              <a:gd name="connsiteY18" fmla="*/ 1687262 h 2154788"/>
              <a:gd name="connsiteX19" fmla="*/ 761908 w 844524"/>
              <a:gd name="connsiteY19" fmla="*/ 1702203 h 2154788"/>
              <a:gd name="connsiteX20" fmla="*/ 668083 w 844524"/>
              <a:gd name="connsiteY20" fmla="*/ 1702203 h 2154788"/>
              <a:gd name="connsiteX21" fmla="*/ 78859 w 844524"/>
              <a:gd name="connsiteY21" fmla="*/ 1702203 h 2154788"/>
              <a:gd name="connsiteX22" fmla="*/ 63847 w 844524"/>
              <a:gd name="connsiteY22" fmla="*/ 1687262 h 2154788"/>
              <a:gd name="connsiteX23" fmla="*/ 56341 w 844524"/>
              <a:gd name="connsiteY23" fmla="*/ 1664850 h 2154788"/>
              <a:gd name="connsiteX24" fmla="*/ 93871 w 844524"/>
              <a:gd name="connsiteY24" fmla="*/ 1638703 h 2154788"/>
              <a:gd name="connsiteX25" fmla="*/ 286871 w 844524"/>
              <a:gd name="connsiteY25" fmla="*/ 995367 h 2154788"/>
              <a:gd name="connsiteX26" fmla="*/ 553892 w 844524"/>
              <a:gd name="connsiteY26" fmla="*/ 995367 h 2154788"/>
              <a:gd name="connsiteX27" fmla="*/ 730652 w 844524"/>
              <a:gd name="connsiteY27" fmla="*/ 1615913 h 2154788"/>
              <a:gd name="connsiteX28" fmla="*/ 738174 w 844524"/>
              <a:gd name="connsiteY28" fmla="*/ 1627195 h 2154788"/>
              <a:gd name="connsiteX29" fmla="*/ 106349 w 844524"/>
              <a:gd name="connsiteY29" fmla="*/ 1627195 h 2154788"/>
              <a:gd name="connsiteX30" fmla="*/ 113871 w 844524"/>
              <a:gd name="connsiteY30" fmla="*/ 1608391 h 2154788"/>
              <a:gd name="connsiteX31" fmla="*/ 286871 w 844524"/>
              <a:gd name="connsiteY31" fmla="*/ 995367 h 2154788"/>
              <a:gd name="connsiteX32" fmla="*/ 330296 w 844524"/>
              <a:gd name="connsiteY32" fmla="*/ 285752 h 2154788"/>
              <a:gd name="connsiteX33" fmla="*/ 424138 w 844524"/>
              <a:gd name="connsiteY33" fmla="*/ 327096 h 2154788"/>
              <a:gd name="connsiteX34" fmla="*/ 510473 w 844524"/>
              <a:gd name="connsiteY34" fmla="*/ 289511 h 2154788"/>
              <a:gd name="connsiteX35" fmla="*/ 514227 w 844524"/>
              <a:gd name="connsiteY35" fmla="*/ 285752 h 2154788"/>
              <a:gd name="connsiteX36" fmla="*/ 517980 w 844524"/>
              <a:gd name="connsiteY36" fmla="*/ 285752 h 2154788"/>
              <a:gd name="connsiteX37" fmla="*/ 525488 w 844524"/>
              <a:gd name="connsiteY37" fmla="*/ 293269 h 2154788"/>
              <a:gd name="connsiteX38" fmla="*/ 611823 w 844524"/>
              <a:gd name="connsiteY38" fmla="*/ 323337 h 2154788"/>
              <a:gd name="connsiteX39" fmla="*/ 671882 w 844524"/>
              <a:gd name="connsiteY39" fmla="*/ 300786 h 2154788"/>
              <a:gd name="connsiteX40" fmla="*/ 690650 w 844524"/>
              <a:gd name="connsiteY40" fmla="*/ 293269 h 2154788"/>
              <a:gd name="connsiteX41" fmla="*/ 705665 w 844524"/>
              <a:gd name="connsiteY41" fmla="*/ 293269 h 2154788"/>
              <a:gd name="connsiteX42" fmla="*/ 765724 w 844524"/>
              <a:gd name="connsiteY42" fmla="*/ 323337 h 2154788"/>
              <a:gd name="connsiteX43" fmla="*/ 739448 w 844524"/>
              <a:gd name="connsiteY43" fmla="*/ 424818 h 2154788"/>
              <a:gd name="connsiteX44" fmla="*/ 574286 w 844524"/>
              <a:gd name="connsiteY44" fmla="*/ 849532 h 2154788"/>
              <a:gd name="connsiteX45" fmla="*/ 574286 w 844524"/>
              <a:gd name="connsiteY45" fmla="*/ 853290 h 2154788"/>
              <a:gd name="connsiteX46" fmla="*/ 578040 w 844524"/>
              <a:gd name="connsiteY46" fmla="*/ 853290 h 2154788"/>
              <a:gd name="connsiteX47" fmla="*/ 645606 w 844524"/>
              <a:gd name="connsiteY47" fmla="*/ 853290 h 2154788"/>
              <a:gd name="connsiteX48" fmla="*/ 698158 w 844524"/>
              <a:gd name="connsiteY48" fmla="*/ 920944 h 2154788"/>
              <a:gd name="connsiteX49" fmla="*/ 656867 w 844524"/>
              <a:gd name="connsiteY49" fmla="*/ 981080 h 2154788"/>
              <a:gd name="connsiteX50" fmla="*/ 574286 w 844524"/>
              <a:gd name="connsiteY50" fmla="*/ 981080 h 2154788"/>
              <a:gd name="connsiteX51" fmla="*/ 251468 w 844524"/>
              <a:gd name="connsiteY51" fmla="*/ 981080 h 2154788"/>
              <a:gd name="connsiteX52" fmla="*/ 180148 w 844524"/>
              <a:gd name="connsiteY52" fmla="*/ 981080 h 2154788"/>
              <a:gd name="connsiteX53" fmla="*/ 135104 w 844524"/>
              <a:gd name="connsiteY53" fmla="*/ 917185 h 2154788"/>
              <a:gd name="connsiteX54" fmla="*/ 187655 w 844524"/>
              <a:gd name="connsiteY54" fmla="*/ 853290 h 2154788"/>
              <a:gd name="connsiteX55" fmla="*/ 270237 w 844524"/>
              <a:gd name="connsiteY55" fmla="*/ 853290 h 2154788"/>
              <a:gd name="connsiteX56" fmla="*/ 105074 w 844524"/>
              <a:gd name="connsiteY56" fmla="*/ 424818 h 2154788"/>
              <a:gd name="connsiteX57" fmla="*/ 78798 w 844524"/>
              <a:gd name="connsiteY57" fmla="*/ 323337 h 2154788"/>
              <a:gd name="connsiteX58" fmla="*/ 135104 w 844524"/>
              <a:gd name="connsiteY58" fmla="*/ 293269 h 2154788"/>
              <a:gd name="connsiteX59" fmla="*/ 153872 w 844524"/>
              <a:gd name="connsiteY59" fmla="*/ 293269 h 2154788"/>
              <a:gd name="connsiteX60" fmla="*/ 168887 w 844524"/>
              <a:gd name="connsiteY60" fmla="*/ 300786 h 2154788"/>
              <a:gd name="connsiteX61" fmla="*/ 232700 w 844524"/>
              <a:gd name="connsiteY61" fmla="*/ 323337 h 2154788"/>
              <a:gd name="connsiteX62" fmla="*/ 330296 w 844524"/>
              <a:gd name="connsiteY62" fmla="*/ 285752 h 2154788"/>
              <a:gd name="connsiteX63" fmla="*/ 422262 w 844524"/>
              <a:gd name="connsiteY63" fmla="*/ 0 h 2154788"/>
              <a:gd name="connsiteX64" fmla="*/ 557200 w 844524"/>
              <a:gd name="connsiteY64" fmla="*/ 134938 h 2154788"/>
              <a:gd name="connsiteX65" fmla="*/ 422262 w 844524"/>
              <a:gd name="connsiteY65" fmla="*/ 269876 h 2154788"/>
              <a:gd name="connsiteX66" fmla="*/ 287324 w 844524"/>
              <a:gd name="connsiteY66" fmla="*/ 134938 h 2154788"/>
              <a:gd name="connsiteX67" fmla="*/ 422262 w 844524"/>
              <a:gd name="connsiteY67" fmla="*/ 0 h 2154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844524" h="2154788">
                <a:moveTo>
                  <a:pt x="41670" y="2080175"/>
                </a:moveTo>
                <a:cubicBezTo>
                  <a:pt x="802851" y="2080175"/>
                  <a:pt x="802851" y="2080175"/>
                  <a:pt x="802851" y="2080175"/>
                </a:cubicBezTo>
                <a:cubicBezTo>
                  <a:pt x="802851" y="2080175"/>
                  <a:pt x="821600" y="2095098"/>
                  <a:pt x="829099" y="2110020"/>
                </a:cubicBezTo>
                <a:cubicBezTo>
                  <a:pt x="832849" y="2124943"/>
                  <a:pt x="836598" y="2151057"/>
                  <a:pt x="836598" y="2154788"/>
                </a:cubicBezTo>
                <a:lnTo>
                  <a:pt x="7923" y="2154788"/>
                </a:lnTo>
                <a:cubicBezTo>
                  <a:pt x="7923" y="2151057"/>
                  <a:pt x="7923" y="2124943"/>
                  <a:pt x="15422" y="2110020"/>
                </a:cubicBezTo>
                <a:cubicBezTo>
                  <a:pt x="22921" y="2095098"/>
                  <a:pt x="41670" y="2080175"/>
                  <a:pt x="41670" y="2080175"/>
                </a:cubicBezTo>
                <a:close/>
                <a:moveTo>
                  <a:pt x="86773" y="1716635"/>
                </a:moveTo>
                <a:cubicBezTo>
                  <a:pt x="765244" y="1716635"/>
                  <a:pt x="765244" y="1716635"/>
                  <a:pt x="765244" y="1716635"/>
                </a:cubicBezTo>
                <a:cubicBezTo>
                  <a:pt x="795232" y="1757877"/>
                  <a:pt x="840213" y="1836610"/>
                  <a:pt x="843962" y="1911595"/>
                </a:cubicBezTo>
                <a:cubicBezTo>
                  <a:pt x="847710" y="1971582"/>
                  <a:pt x="832716" y="2020322"/>
                  <a:pt x="798980" y="2069062"/>
                </a:cubicBezTo>
                <a:lnTo>
                  <a:pt x="49288" y="2069062"/>
                </a:lnTo>
                <a:cubicBezTo>
                  <a:pt x="11804" y="2024071"/>
                  <a:pt x="-3190" y="1960335"/>
                  <a:pt x="558" y="1896598"/>
                </a:cubicBezTo>
                <a:cubicBezTo>
                  <a:pt x="4307" y="1840360"/>
                  <a:pt x="41791" y="1780372"/>
                  <a:pt x="75528" y="1735381"/>
                </a:cubicBezTo>
                <a:cubicBezTo>
                  <a:pt x="79276" y="1727883"/>
                  <a:pt x="83025" y="1720384"/>
                  <a:pt x="86773" y="1716635"/>
                </a:cubicBezTo>
                <a:close/>
                <a:moveTo>
                  <a:pt x="93871" y="1638703"/>
                </a:moveTo>
                <a:cubicBezTo>
                  <a:pt x="750649" y="1638703"/>
                  <a:pt x="750649" y="1638703"/>
                  <a:pt x="750649" y="1638703"/>
                </a:cubicBezTo>
                <a:cubicBezTo>
                  <a:pt x="758155" y="1638703"/>
                  <a:pt x="780673" y="1642438"/>
                  <a:pt x="784426" y="1664850"/>
                </a:cubicBezTo>
                <a:cubicBezTo>
                  <a:pt x="788179" y="1676056"/>
                  <a:pt x="784426" y="1683527"/>
                  <a:pt x="780673" y="1687262"/>
                </a:cubicBezTo>
                <a:cubicBezTo>
                  <a:pt x="776920" y="1694733"/>
                  <a:pt x="769414" y="1702203"/>
                  <a:pt x="761908" y="1702203"/>
                </a:cubicBezTo>
                <a:cubicBezTo>
                  <a:pt x="761908" y="1702203"/>
                  <a:pt x="720625" y="1702203"/>
                  <a:pt x="668083" y="1702203"/>
                </a:cubicBezTo>
                <a:cubicBezTo>
                  <a:pt x="668083" y="1702203"/>
                  <a:pt x="82612" y="1702203"/>
                  <a:pt x="78859" y="1702203"/>
                </a:cubicBezTo>
                <a:cubicBezTo>
                  <a:pt x="75106" y="1702203"/>
                  <a:pt x="67600" y="1694733"/>
                  <a:pt x="63847" y="1687262"/>
                </a:cubicBezTo>
                <a:cubicBezTo>
                  <a:pt x="60094" y="1683527"/>
                  <a:pt x="56341" y="1676056"/>
                  <a:pt x="56341" y="1664850"/>
                </a:cubicBezTo>
                <a:cubicBezTo>
                  <a:pt x="63847" y="1642438"/>
                  <a:pt x="86365" y="1638703"/>
                  <a:pt x="93871" y="1638703"/>
                </a:cubicBezTo>
                <a:close/>
                <a:moveTo>
                  <a:pt x="286871" y="995367"/>
                </a:moveTo>
                <a:cubicBezTo>
                  <a:pt x="553892" y="995367"/>
                  <a:pt x="553892" y="995367"/>
                  <a:pt x="553892" y="995367"/>
                </a:cubicBezTo>
                <a:cubicBezTo>
                  <a:pt x="576457" y="1330086"/>
                  <a:pt x="651674" y="1469238"/>
                  <a:pt x="730652" y="1615913"/>
                </a:cubicBezTo>
                <a:cubicBezTo>
                  <a:pt x="738174" y="1627195"/>
                  <a:pt x="738174" y="1627195"/>
                  <a:pt x="738174" y="1627195"/>
                </a:cubicBezTo>
                <a:lnTo>
                  <a:pt x="106349" y="1627195"/>
                </a:lnTo>
                <a:cubicBezTo>
                  <a:pt x="113871" y="1608391"/>
                  <a:pt x="113871" y="1608391"/>
                  <a:pt x="113871" y="1608391"/>
                </a:cubicBezTo>
                <a:cubicBezTo>
                  <a:pt x="196610" y="1457955"/>
                  <a:pt x="268066" y="1330086"/>
                  <a:pt x="286871" y="995367"/>
                </a:cubicBezTo>
                <a:close/>
                <a:moveTo>
                  <a:pt x="330296" y="285752"/>
                </a:moveTo>
                <a:cubicBezTo>
                  <a:pt x="356572" y="304545"/>
                  <a:pt x="386601" y="327096"/>
                  <a:pt x="424138" y="327096"/>
                </a:cubicBezTo>
                <a:cubicBezTo>
                  <a:pt x="457921" y="327096"/>
                  <a:pt x="487951" y="308303"/>
                  <a:pt x="510473" y="289511"/>
                </a:cubicBezTo>
                <a:cubicBezTo>
                  <a:pt x="514227" y="289511"/>
                  <a:pt x="514227" y="289511"/>
                  <a:pt x="514227" y="285752"/>
                </a:cubicBezTo>
                <a:cubicBezTo>
                  <a:pt x="517980" y="285752"/>
                  <a:pt x="517980" y="285752"/>
                  <a:pt x="517980" y="285752"/>
                </a:cubicBezTo>
                <a:cubicBezTo>
                  <a:pt x="517980" y="289511"/>
                  <a:pt x="521734" y="289511"/>
                  <a:pt x="525488" y="293269"/>
                </a:cubicBezTo>
                <a:cubicBezTo>
                  <a:pt x="555517" y="312062"/>
                  <a:pt x="585547" y="323337"/>
                  <a:pt x="611823" y="323337"/>
                </a:cubicBezTo>
                <a:cubicBezTo>
                  <a:pt x="634345" y="323337"/>
                  <a:pt x="656867" y="312062"/>
                  <a:pt x="671882" y="300786"/>
                </a:cubicBezTo>
                <a:cubicBezTo>
                  <a:pt x="679389" y="297028"/>
                  <a:pt x="686897" y="293269"/>
                  <a:pt x="690650" y="293269"/>
                </a:cubicBezTo>
                <a:cubicBezTo>
                  <a:pt x="694404" y="293269"/>
                  <a:pt x="701911" y="293269"/>
                  <a:pt x="705665" y="293269"/>
                </a:cubicBezTo>
                <a:cubicBezTo>
                  <a:pt x="720680" y="293269"/>
                  <a:pt x="746956" y="297028"/>
                  <a:pt x="765724" y="323337"/>
                </a:cubicBezTo>
                <a:cubicBezTo>
                  <a:pt x="803261" y="375957"/>
                  <a:pt x="750709" y="417301"/>
                  <a:pt x="739448" y="424818"/>
                </a:cubicBezTo>
                <a:cubicBezTo>
                  <a:pt x="664375" y="473679"/>
                  <a:pt x="563025" y="646571"/>
                  <a:pt x="574286" y="849532"/>
                </a:cubicBezTo>
                <a:cubicBezTo>
                  <a:pt x="574286" y="853290"/>
                  <a:pt x="574286" y="853290"/>
                  <a:pt x="574286" y="853290"/>
                </a:cubicBezTo>
                <a:cubicBezTo>
                  <a:pt x="578040" y="853290"/>
                  <a:pt x="578040" y="853290"/>
                  <a:pt x="578040" y="853290"/>
                </a:cubicBezTo>
                <a:cubicBezTo>
                  <a:pt x="645606" y="853290"/>
                  <a:pt x="645606" y="853290"/>
                  <a:pt x="645606" y="853290"/>
                </a:cubicBezTo>
                <a:cubicBezTo>
                  <a:pt x="653113" y="853290"/>
                  <a:pt x="694404" y="875841"/>
                  <a:pt x="698158" y="920944"/>
                </a:cubicBezTo>
                <a:cubicBezTo>
                  <a:pt x="701911" y="958529"/>
                  <a:pt x="660621" y="981080"/>
                  <a:pt x="656867" y="981080"/>
                </a:cubicBezTo>
                <a:cubicBezTo>
                  <a:pt x="653113" y="981080"/>
                  <a:pt x="626838" y="981080"/>
                  <a:pt x="574286" y="981080"/>
                </a:cubicBezTo>
                <a:lnTo>
                  <a:pt x="251468" y="981080"/>
                </a:lnTo>
                <a:cubicBezTo>
                  <a:pt x="210177" y="981080"/>
                  <a:pt x="180148" y="981080"/>
                  <a:pt x="180148" y="981080"/>
                </a:cubicBezTo>
                <a:cubicBezTo>
                  <a:pt x="172641" y="981080"/>
                  <a:pt x="131350" y="958529"/>
                  <a:pt x="135104" y="917185"/>
                </a:cubicBezTo>
                <a:cubicBezTo>
                  <a:pt x="138857" y="868324"/>
                  <a:pt x="183902" y="853290"/>
                  <a:pt x="187655" y="853290"/>
                </a:cubicBezTo>
                <a:cubicBezTo>
                  <a:pt x="270237" y="853290"/>
                  <a:pt x="270237" y="853290"/>
                  <a:pt x="270237" y="853290"/>
                </a:cubicBezTo>
                <a:cubicBezTo>
                  <a:pt x="281498" y="646571"/>
                  <a:pt x="180148" y="477437"/>
                  <a:pt x="105074" y="424818"/>
                </a:cubicBezTo>
                <a:cubicBezTo>
                  <a:pt x="93813" y="417301"/>
                  <a:pt x="41261" y="375957"/>
                  <a:pt x="78798" y="323337"/>
                </a:cubicBezTo>
                <a:cubicBezTo>
                  <a:pt x="97567" y="297028"/>
                  <a:pt x="123843" y="293269"/>
                  <a:pt x="135104" y="293269"/>
                </a:cubicBezTo>
                <a:cubicBezTo>
                  <a:pt x="142611" y="293269"/>
                  <a:pt x="146365" y="293269"/>
                  <a:pt x="153872" y="293269"/>
                </a:cubicBezTo>
                <a:cubicBezTo>
                  <a:pt x="157626" y="293269"/>
                  <a:pt x="165133" y="297028"/>
                  <a:pt x="168887" y="300786"/>
                </a:cubicBezTo>
                <a:cubicBezTo>
                  <a:pt x="187655" y="312062"/>
                  <a:pt x="210177" y="323337"/>
                  <a:pt x="232700" y="323337"/>
                </a:cubicBezTo>
                <a:cubicBezTo>
                  <a:pt x="270237" y="323337"/>
                  <a:pt x="304020" y="304545"/>
                  <a:pt x="330296" y="285752"/>
                </a:cubicBezTo>
                <a:close/>
                <a:moveTo>
                  <a:pt x="422262" y="0"/>
                </a:moveTo>
                <a:cubicBezTo>
                  <a:pt x="496786" y="0"/>
                  <a:pt x="557200" y="60414"/>
                  <a:pt x="557200" y="134938"/>
                </a:cubicBezTo>
                <a:cubicBezTo>
                  <a:pt x="557200" y="209462"/>
                  <a:pt x="496786" y="269876"/>
                  <a:pt x="422262" y="269876"/>
                </a:cubicBezTo>
                <a:cubicBezTo>
                  <a:pt x="347738" y="269876"/>
                  <a:pt x="287324" y="209462"/>
                  <a:pt x="287324" y="134938"/>
                </a:cubicBezTo>
                <a:cubicBezTo>
                  <a:pt x="287324" y="60414"/>
                  <a:pt x="347738" y="0"/>
                  <a:pt x="4222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solidFill>
                <a:schemeClr val="tx1"/>
              </a:solidFill>
            </a:endParaRPr>
          </a:p>
        </p:txBody>
      </p:sp>
      <p:sp>
        <p:nvSpPr>
          <p:cNvPr id="65" name="任意多边形 64"/>
          <p:cNvSpPr/>
          <p:nvPr>
            <p:custDataLst>
              <p:tags r:id="rId4"/>
            </p:custDataLst>
          </p:nvPr>
        </p:nvSpPr>
        <p:spPr bwMode="auto">
          <a:xfrm>
            <a:off x="6679916" y="1912647"/>
            <a:ext cx="736424" cy="1940868"/>
          </a:xfrm>
          <a:custGeom>
            <a:avLst/>
            <a:gdLst>
              <a:gd name="connsiteX0" fmla="*/ 43404 w 736424"/>
              <a:gd name="connsiteY0" fmla="*/ 1855143 h 1940868"/>
              <a:gd name="connsiteX1" fmla="*/ 686495 w 736424"/>
              <a:gd name="connsiteY1" fmla="*/ 1855143 h 1940868"/>
              <a:gd name="connsiteX2" fmla="*/ 709060 w 736424"/>
              <a:gd name="connsiteY2" fmla="*/ 1892415 h 1940868"/>
              <a:gd name="connsiteX3" fmla="*/ 716581 w 736424"/>
              <a:gd name="connsiteY3" fmla="*/ 1940868 h 1940868"/>
              <a:gd name="connsiteX4" fmla="*/ 13318 w 736424"/>
              <a:gd name="connsiteY4" fmla="*/ 1940868 h 1940868"/>
              <a:gd name="connsiteX5" fmla="*/ 20839 w 736424"/>
              <a:gd name="connsiteY5" fmla="*/ 1888688 h 1940868"/>
              <a:gd name="connsiteX6" fmla="*/ 43404 w 736424"/>
              <a:gd name="connsiteY6" fmla="*/ 1855143 h 1940868"/>
              <a:gd name="connsiteX7" fmla="*/ 79777 w 736424"/>
              <a:gd name="connsiteY7" fmla="*/ 1442610 h 1940868"/>
              <a:gd name="connsiteX8" fmla="*/ 657626 w 736424"/>
              <a:gd name="connsiteY8" fmla="*/ 1442610 h 1940868"/>
              <a:gd name="connsiteX9" fmla="*/ 668883 w 736424"/>
              <a:gd name="connsiteY9" fmla="*/ 1465165 h 1940868"/>
              <a:gd name="connsiteX10" fmla="*/ 736424 w 736424"/>
              <a:gd name="connsiteY10" fmla="*/ 1656879 h 1940868"/>
              <a:gd name="connsiteX11" fmla="*/ 683892 w 736424"/>
              <a:gd name="connsiteY11" fmla="*/ 1841074 h 1940868"/>
              <a:gd name="connsiteX12" fmla="*/ 49758 w 736424"/>
              <a:gd name="connsiteY12" fmla="*/ 1841074 h 1940868"/>
              <a:gd name="connsiteX13" fmla="*/ 978 w 736424"/>
              <a:gd name="connsiteY13" fmla="*/ 1649360 h 1940868"/>
              <a:gd name="connsiteX14" fmla="*/ 61015 w 736424"/>
              <a:gd name="connsiteY14" fmla="*/ 1483960 h 1940868"/>
              <a:gd name="connsiteX15" fmla="*/ 79777 w 736424"/>
              <a:gd name="connsiteY15" fmla="*/ 1442610 h 1940868"/>
              <a:gd name="connsiteX16" fmla="*/ 86646 w 736424"/>
              <a:gd name="connsiteY16" fmla="*/ 1354681 h 1940868"/>
              <a:gd name="connsiteX17" fmla="*/ 643254 w 736424"/>
              <a:gd name="connsiteY17" fmla="*/ 1354681 h 1940868"/>
              <a:gd name="connsiteX18" fmla="*/ 677101 w 736424"/>
              <a:gd name="connsiteY18" fmla="*/ 1388257 h 1940868"/>
              <a:gd name="connsiteX19" fmla="*/ 669580 w 736424"/>
              <a:gd name="connsiteY19" fmla="*/ 1414372 h 1940868"/>
              <a:gd name="connsiteX20" fmla="*/ 654536 w 736424"/>
              <a:gd name="connsiteY20" fmla="*/ 1429294 h 1940868"/>
              <a:gd name="connsiteX21" fmla="*/ 568036 w 736424"/>
              <a:gd name="connsiteY21" fmla="*/ 1429294 h 1940868"/>
              <a:gd name="connsiteX22" fmla="*/ 75363 w 736424"/>
              <a:gd name="connsiteY22" fmla="*/ 1429294 h 1940868"/>
              <a:gd name="connsiteX23" fmla="*/ 60320 w 736424"/>
              <a:gd name="connsiteY23" fmla="*/ 1418102 h 1940868"/>
              <a:gd name="connsiteX24" fmla="*/ 52798 w 736424"/>
              <a:gd name="connsiteY24" fmla="*/ 1391988 h 1940868"/>
              <a:gd name="connsiteX25" fmla="*/ 86646 w 736424"/>
              <a:gd name="connsiteY25" fmla="*/ 1354681 h 1940868"/>
              <a:gd name="connsiteX26" fmla="*/ 218563 w 736424"/>
              <a:gd name="connsiteY26" fmla="*/ 700812 h 1940868"/>
              <a:gd name="connsiteX27" fmla="*/ 500076 w 736424"/>
              <a:gd name="connsiteY27" fmla="*/ 700812 h 1940868"/>
              <a:gd name="connsiteX28" fmla="*/ 500076 w 736424"/>
              <a:gd name="connsiteY28" fmla="*/ 828553 h 1940868"/>
              <a:gd name="connsiteX29" fmla="*/ 545118 w 736424"/>
              <a:gd name="connsiteY29" fmla="*/ 828553 h 1940868"/>
              <a:gd name="connsiteX30" fmla="*/ 582653 w 736424"/>
              <a:gd name="connsiteY30" fmla="*/ 881153 h 1940868"/>
              <a:gd name="connsiteX31" fmla="*/ 552625 w 736424"/>
              <a:gd name="connsiteY31" fmla="*/ 926238 h 1940868"/>
              <a:gd name="connsiteX32" fmla="*/ 488815 w 736424"/>
              <a:gd name="connsiteY32" fmla="*/ 926238 h 1940868"/>
              <a:gd name="connsiteX33" fmla="*/ 485218 w 736424"/>
              <a:gd name="connsiteY33" fmla="*/ 926238 h 1940868"/>
              <a:gd name="connsiteX34" fmla="*/ 490106 w 736424"/>
              <a:gd name="connsiteY34" fmla="*/ 978305 h 1940868"/>
              <a:gd name="connsiteX35" fmla="*/ 627681 w 736424"/>
              <a:gd name="connsiteY35" fmla="*/ 1349958 h 1940868"/>
              <a:gd name="connsiteX36" fmla="*/ 102218 w 736424"/>
              <a:gd name="connsiteY36" fmla="*/ 1349958 h 1940868"/>
              <a:gd name="connsiteX37" fmla="*/ 224142 w 736424"/>
              <a:gd name="connsiteY37" fmla="*/ 1031752 h 1940868"/>
              <a:gd name="connsiteX38" fmla="*/ 240817 w 736424"/>
              <a:gd name="connsiteY38" fmla="*/ 926238 h 1940868"/>
              <a:gd name="connsiteX39" fmla="*/ 177275 w 736424"/>
              <a:gd name="connsiteY39" fmla="*/ 926238 h 1940868"/>
              <a:gd name="connsiteX40" fmla="*/ 143493 w 736424"/>
              <a:gd name="connsiteY40" fmla="*/ 877396 h 1940868"/>
              <a:gd name="connsiteX41" fmla="*/ 184782 w 736424"/>
              <a:gd name="connsiteY41" fmla="*/ 828553 h 1940868"/>
              <a:gd name="connsiteX42" fmla="*/ 218563 w 736424"/>
              <a:gd name="connsiteY42" fmla="*/ 828553 h 1940868"/>
              <a:gd name="connsiteX43" fmla="*/ 218563 w 736424"/>
              <a:gd name="connsiteY43" fmla="*/ 700812 h 1940868"/>
              <a:gd name="connsiteX44" fmla="*/ 354559 w 736424"/>
              <a:gd name="connsiteY44" fmla="*/ 0 h 1940868"/>
              <a:gd name="connsiteX45" fmla="*/ 418368 w 736424"/>
              <a:gd name="connsiteY45" fmla="*/ 60274 h 1940868"/>
              <a:gd name="connsiteX46" fmla="*/ 384587 w 736424"/>
              <a:gd name="connsiteY46" fmla="*/ 120548 h 1940868"/>
              <a:gd name="connsiteX47" fmla="*/ 380833 w 736424"/>
              <a:gd name="connsiteY47" fmla="*/ 120548 h 1940868"/>
              <a:gd name="connsiteX48" fmla="*/ 384587 w 736424"/>
              <a:gd name="connsiteY48" fmla="*/ 124315 h 1940868"/>
              <a:gd name="connsiteX49" fmla="*/ 440889 w 736424"/>
              <a:gd name="connsiteY49" fmla="*/ 207191 h 1940868"/>
              <a:gd name="connsiteX50" fmla="*/ 553494 w 736424"/>
              <a:gd name="connsiteY50" fmla="*/ 395547 h 1940868"/>
              <a:gd name="connsiteX51" fmla="*/ 497192 w 736424"/>
              <a:gd name="connsiteY51" fmla="*/ 621574 h 1940868"/>
              <a:gd name="connsiteX52" fmla="*/ 493438 w 736424"/>
              <a:gd name="connsiteY52" fmla="*/ 625341 h 1940868"/>
              <a:gd name="connsiteX53" fmla="*/ 497192 w 736424"/>
              <a:gd name="connsiteY53" fmla="*/ 625341 h 1940868"/>
              <a:gd name="connsiteX54" fmla="*/ 530973 w 736424"/>
              <a:gd name="connsiteY54" fmla="*/ 663012 h 1940868"/>
              <a:gd name="connsiteX55" fmla="*/ 497192 w 736424"/>
              <a:gd name="connsiteY55" fmla="*/ 696916 h 1940868"/>
              <a:gd name="connsiteX56" fmla="*/ 215679 w 736424"/>
              <a:gd name="connsiteY56" fmla="*/ 696916 h 1940868"/>
              <a:gd name="connsiteX57" fmla="*/ 181898 w 736424"/>
              <a:gd name="connsiteY57" fmla="*/ 663012 h 1940868"/>
              <a:gd name="connsiteX58" fmla="*/ 215679 w 736424"/>
              <a:gd name="connsiteY58" fmla="*/ 625341 h 1940868"/>
              <a:gd name="connsiteX59" fmla="*/ 219433 w 736424"/>
              <a:gd name="connsiteY59" fmla="*/ 625341 h 1940868"/>
              <a:gd name="connsiteX60" fmla="*/ 215679 w 736424"/>
              <a:gd name="connsiteY60" fmla="*/ 621574 h 1940868"/>
              <a:gd name="connsiteX61" fmla="*/ 155623 w 736424"/>
              <a:gd name="connsiteY61" fmla="*/ 395547 h 1940868"/>
              <a:gd name="connsiteX62" fmla="*/ 211926 w 736424"/>
              <a:gd name="connsiteY62" fmla="*/ 301369 h 1940868"/>
              <a:gd name="connsiteX63" fmla="*/ 234447 w 736424"/>
              <a:gd name="connsiteY63" fmla="*/ 267465 h 1940868"/>
              <a:gd name="connsiteX64" fmla="*/ 279489 w 736424"/>
              <a:gd name="connsiteY64" fmla="*/ 365410 h 1940868"/>
              <a:gd name="connsiteX65" fmla="*/ 302010 w 736424"/>
              <a:gd name="connsiteY65" fmla="*/ 388013 h 1940868"/>
              <a:gd name="connsiteX66" fmla="*/ 313270 w 736424"/>
              <a:gd name="connsiteY66" fmla="*/ 380478 h 1940868"/>
              <a:gd name="connsiteX67" fmla="*/ 313270 w 736424"/>
              <a:gd name="connsiteY67" fmla="*/ 361643 h 1940868"/>
              <a:gd name="connsiteX68" fmla="*/ 253214 w 736424"/>
              <a:gd name="connsiteY68" fmla="*/ 233561 h 1940868"/>
              <a:gd name="connsiteX69" fmla="*/ 290749 w 736424"/>
              <a:gd name="connsiteY69" fmla="*/ 177054 h 1940868"/>
              <a:gd name="connsiteX70" fmla="*/ 328284 w 736424"/>
              <a:gd name="connsiteY70" fmla="*/ 124315 h 1940868"/>
              <a:gd name="connsiteX71" fmla="*/ 332038 w 736424"/>
              <a:gd name="connsiteY71" fmla="*/ 120548 h 1940868"/>
              <a:gd name="connsiteX72" fmla="*/ 328284 w 736424"/>
              <a:gd name="connsiteY72" fmla="*/ 120548 h 1940868"/>
              <a:gd name="connsiteX73" fmla="*/ 298256 w 736424"/>
              <a:gd name="connsiteY73" fmla="*/ 60274 h 1940868"/>
              <a:gd name="connsiteX74" fmla="*/ 354559 w 736424"/>
              <a:gd name="connsiteY74" fmla="*/ 0 h 194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736424" h="1940868">
                <a:moveTo>
                  <a:pt x="43404" y="1855143"/>
                </a:moveTo>
                <a:cubicBezTo>
                  <a:pt x="686495" y="1855143"/>
                  <a:pt x="686495" y="1855143"/>
                  <a:pt x="686495" y="1855143"/>
                </a:cubicBezTo>
                <a:cubicBezTo>
                  <a:pt x="690256" y="1858870"/>
                  <a:pt x="705299" y="1873779"/>
                  <a:pt x="709060" y="1892415"/>
                </a:cubicBezTo>
                <a:cubicBezTo>
                  <a:pt x="712820" y="1907324"/>
                  <a:pt x="712820" y="1933414"/>
                  <a:pt x="716581" y="1940868"/>
                </a:cubicBezTo>
                <a:lnTo>
                  <a:pt x="13318" y="1940868"/>
                </a:lnTo>
                <a:cubicBezTo>
                  <a:pt x="13318" y="1933414"/>
                  <a:pt x="13318" y="1903596"/>
                  <a:pt x="20839" y="1888688"/>
                </a:cubicBezTo>
                <a:cubicBezTo>
                  <a:pt x="24600" y="1870052"/>
                  <a:pt x="43404" y="1855143"/>
                  <a:pt x="43404" y="1855143"/>
                </a:cubicBezTo>
                <a:close/>
                <a:moveTo>
                  <a:pt x="79777" y="1442610"/>
                </a:moveTo>
                <a:cubicBezTo>
                  <a:pt x="657626" y="1442610"/>
                  <a:pt x="657626" y="1442610"/>
                  <a:pt x="657626" y="1442610"/>
                </a:cubicBezTo>
                <a:cubicBezTo>
                  <a:pt x="661379" y="1450128"/>
                  <a:pt x="665131" y="1457647"/>
                  <a:pt x="668883" y="1465165"/>
                </a:cubicBezTo>
                <a:cubicBezTo>
                  <a:pt x="698901" y="1521551"/>
                  <a:pt x="732672" y="1589215"/>
                  <a:pt x="736424" y="1656879"/>
                </a:cubicBezTo>
                <a:cubicBezTo>
                  <a:pt x="736424" y="1717024"/>
                  <a:pt x="721415" y="1777170"/>
                  <a:pt x="683892" y="1841074"/>
                </a:cubicBezTo>
                <a:lnTo>
                  <a:pt x="49758" y="1841074"/>
                </a:lnTo>
                <a:cubicBezTo>
                  <a:pt x="30996" y="1814760"/>
                  <a:pt x="-6526" y="1739579"/>
                  <a:pt x="978" y="1649360"/>
                </a:cubicBezTo>
                <a:cubicBezTo>
                  <a:pt x="4731" y="1592974"/>
                  <a:pt x="34749" y="1532828"/>
                  <a:pt x="61015" y="1483960"/>
                </a:cubicBezTo>
                <a:cubicBezTo>
                  <a:pt x="68520" y="1468924"/>
                  <a:pt x="76024" y="1457647"/>
                  <a:pt x="79777" y="1442610"/>
                </a:cubicBezTo>
                <a:close/>
                <a:moveTo>
                  <a:pt x="86646" y="1354681"/>
                </a:moveTo>
                <a:cubicBezTo>
                  <a:pt x="643254" y="1354681"/>
                  <a:pt x="643254" y="1354681"/>
                  <a:pt x="643254" y="1354681"/>
                </a:cubicBezTo>
                <a:cubicBezTo>
                  <a:pt x="647014" y="1354681"/>
                  <a:pt x="673340" y="1362142"/>
                  <a:pt x="677101" y="1388257"/>
                </a:cubicBezTo>
                <a:cubicBezTo>
                  <a:pt x="680862" y="1399449"/>
                  <a:pt x="677101" y="1410641"/>
                  <a:pt x="669580" y="1414372"/>
                </a:cubicBezTo>
                <a:cubicBezTo>
                  <a:pt x="665819" y="1425563"/>
                  <a:pt x="658297" y="1429294"/>
                  <a:pt x="654536" y="1429294"/>
                </a:cubicBezTo>
                <a:cubicBezTo>
                  <a:pt x="650775" y="1429294"/>
                  <a:pt x="616928" y="1429294"/>
                  <a:pt x="568036" y="1429294"/>
                </a:cubicBezTo>
                <a:cubicBezTo>
                  <a:pt x="568036" y="1429294"/>
                  <a:pt x="75363" y="1429294"/>
                  <a:pt x="75363" y="1429294"/>
                </a:cubicBezTo>
                <a:cubicBezTo>
                  <a:pt x="71602" y="1429294"/>
                  <a:pt x="64081" y="1425563"/>
                  <a:pt x="60320" y="1418102"/>
                </a:cubicBezTo>
                <a:cubicBezTo>
                  <a:pt x="52798" y="1410641"/>
                  <a:pt x="49037" y="1403180"/>
                  <a:pt x="52798" y="1391988"/>
                </a:cubicBezTo>
                <a:cubicBezTo>
                  <a:pt x="56559" y="1362142"/>
                  <a:pt x="79124" y="1354681"/>
                  <a:pt x="86646" y="1354681"/>
                </a:cubicBezTo>
                <a:close/>
                <a:moveTo>
                  <a:pt x="218563" y="700812"/>
                </a:moveTo>
                <a:cubicBezTo>
                  <a:pt x="500076" y="700812"/>
                  <a:pt x="500076" y="700812"/>
                  <a:pt x="500076" y="700812"/>
                </a:cubicBezTo>
                <a:cubicBezTo>
                  <a:pt x="500076" y="828553"/>
                  <a:pt x="500076" y="828553"/>
                  <a:pt x="500076" y="828553"/>
                </a:cubicBezTo>
                <a:cubicBezTo>
                  <a:pt x="545118" y="828553"/>
                  <a:pt x="545118" y="828553"/>
                  <a:pt x="545118" y="828553"/>
                </a:cubicBezTo>
                <a:cubicBezTo>
                  <a:pt x="548871" y="828553"/>
                  <a:pt x="578899" y="843582"/>
                  <a:pt x="582653" y="881153"/>
                </a:cubicBezTo>
                <a:cubicBezTo>
                  <a:pt x="586406" y="911209"/>
                  <a:pt x="552625" y="926238"/>
                  <a:pt x="552625" y="926238"/>
                </a:cubicBezTo>
                <a:cubicBezTo>
                  <a:pt x="548871" y="926238"/>
                  <a:pt x="522597" y="926238"/>
                  <a:pt x="488815" y="926238"/>
                </a:cubicBezTo>
                <a:lnTo>
                  <a:pt x="485218" y="926238"/>
                </a:lnTo>
                <a:lnTo>
                  <a:pt x="490106" y="978305"/>
                </a:lnTo>
                <a:cubicBezTo>
                  <a:pt x="509862" y="1106994"/>
                  <a:pt x="581703" y="1254420"/>
                  <a:pt x="627681" y="1349958"/>
                </a:cubicBezTo>
                <a:lnTo>
                  <a:pt x="102218" y="1349958"/>
                </a:lnTo>
                <a:cubicBezTo>
                  <a:pt x="144443" y="1262420"/>
                  <a:pt x="197224" y="1143115"/>
                  <a:pt x="224142" y="1031752"/>
                </a:cubicBezTo>
                <a:lnTo>
                  <a:pt x="240817" y="926238"/>
                </a:lnTo>
                <a:lnTo>
                  <a:pt x="177275" y="926238"/>
                </a:lnTo>
                <a:cubicBezTo>
                  <a:pt x="173521" y="926238"/>
                  <a:pt x="143493" y="907452"/>
                  <a:pt x="143493" y="877396"/>
                </a:cubicBezTo>
                <a:cubicBezTo>
                  <a:pt x="147247" y="839825"/>
                  <a:pt x="184782" y="828553"/>
                  <a:pt x="184782" y="828553"/>
                </a:cubicBezTo>
                <a:cubicBezTo>
                  <a:pt x="218563" y="828553"/>
                  <a:pt x="218563" y="828553"/>
                  <a:pt x="218563" y="828553"/>
                </a:cubicBezTo>
                <a:cubicBezTo>
                  <a:pt x="218563" y="700812"/>
                  <a:pt x="218563" y="700812"/>
                  <a:pt x="218563" y="700812"/>
                </a:cubicBezTo>
                <a:close/>
                <a:moveTo>
                  <a:pt x="354559" y="0"/>
                </a:moveTo>
                <a:cubicBezTo>
                  <a:pt x="392094" y="0"/>
                  <a:pt x="418368" y="26370"/>
                  <a:pt x="418368" y="60274"/>
                </a:cubicBezTo>
                <a:cubicBezTo>
                  <a:pt x="418368" y="86643"/>
                  <a:pt x="403354" y="109246"/>
                  <a:pt x="384587" y="120548"/>
                </a:cubicBezTo>
                <a:cubicBezTo>
                  <a:pt x="380833" y="120548"/>
                  <a:pt x="380833" y="120548"/>
                  <a:pt x="380833" y="120548"/>
                </a:cubicBezTo>
                <a:cubicBezTo>
                  <a:pt x="384587" y="124315"/>
                  <a:pt x="384587" y="124315"/>
                  <a:pt x="384587" y="124315"/>
                </a:cubicBezTo>
                <a:cubicBezTo>
                  <a:pt x="403354" y="154452"/>
                  <a:pt x="422122" y="180821"/>
                  <a:pt x="440889" y="207191"/>
                </a:cubicBezTo>
                <a:cubicBezTo>
                  <a:pt x="489685" y="278766"/>
                  <a:pt x="523466" y="323972"/>
                  <a:pt x="553494" y="395547"/>
                </a:cubicBezTo>
                <a:cubicBezTo>
                  <a:pt x="576015" y="452053"/>
                  <a:pt x="557248" y="565067"/>
                  <a:pt x="497192" y="621574"/>
                </a:cubicBezTo>
                <a:cubicBezTo>
                  <a:pt x="493438" y="625341"/>
                  <a:pt x="493438" y="625341"/>
                  <a:pt x="493438" y="625341"/>
                </a:cubicBezTo>
                <a:cubicBezTo>
                  <a:pt x="497192" y="625341"/>
                  <a:pt x="497192" y="625341"/>
                  <a:pt x="497192" y="625341"/>
                </a:cubicBezTo>
                <a:cubicBezTo>
                  <a:pt x="515959" y="625341"/>
                  <a:pt x="530973" y="640409"/>
                  <a:pt x="530973" y="663012"/>
                </a:cubicBezTo>
                <a:cubicBezTo>
                  <a:pt x="530973" y="681847"/>
                  <a:pt x="515959" y="696916"/>
                  <a:pt x="497192" y="696916"/>
                </a:cubicBezTo>
                <a:lnTo>
                  <a:pt x="215679" y="696916"/>
                </a:lnTo>
                <a:cubicBezTo>
                  <a:pt x="196912" y="696916"/>
                  <a:pt x="181898" y="681847"/>
                  <a:pt x="181898" y="663012"/>
                </a:cubicBezTo>
                <a:cubicBezTo>
                  <a:pt x="181898" y="640409"/>
                  <a:pt x="196912" y="625341"/>
                  <a:pt x="215679" y="625341"/>
                </a:cubicBezTo>
                <a:cubicBezTo>
                  <a:pt x="219433" y="625341"/>
                  <a:pt x="219433" y="625341"/>
                  <a:pt x="219433" y="625341"/>
                </a:cubicBezTo>
                <a:cubicBezTo>
                  <a:pt x="215679" y="621574"/>
                  <a:pt x="215679" y="621574"/>
                  <a:pt x="215679" y="621574"/>
                </a:cubicBezTo>
                <a:cubicBezTo>
                  <a:pt x="151870" y="565067"/>
                  <a:pt x="133102" y="452053"/>
                  <a:pt x="155623" y="395547"/>
                </a:cubicBezTo>
                <a:cubicBezTo>
                  <a:pt x="170637" y="361643"/>
                  <a:pt x="193158" y="331506"/>
                  <a:pt x="211926" y="301369"/>
                </a:cubicBezTo>
                <a:cubicBezTo>
                  <a:pt x="219433" y="290068"/>
                  <a:pt x="226940" y="278766"/>
                  <a:pt x="234447" y="267465"/>
                </a:cubicBezTo>
                <a:cubicBezTo>
                  <a:pt x="279489" y="365410"/>
                  <a:pt x="279489" y="365410"/>
                  <a:pt x="279489" y="365410"/>
                </a:cubicBezTo>
                <a:cubicBezTo>
                  <a:pt x="279489" y="365410"/>
                  <a:pt x="283242" y="388013"/>
                  <a:pt x="302010" y="388013"/>
                </a:cubicBezTo>
                <a:cubicBezTo>
                  <a:pt x="309517" y="384245"/>
                  <a:pt x="313270" y="384245"/>
                  <a:pt x="313270" y="380478"/>
                </a:cubicBezTo>
                <a:cubicBezTo>
                  <a:pt x="317024" y="372944"/>
                  <a:pt x="313270" y="361643"/>
                  <a:pt x="313270" y="361643"/>
                </a:cubicBezTo>
                <a:cubicBezTo>
                  <a:pt x="253214" y="233561"/>
                  <a:pt x="253214" y="233561"/>
                  <a:pt x="253214" y="233561"/>
                </a:cubicBezTo>
                <a:cubicBezTo>
                  <a:pt x="264475" y="218492"/>
                  <a:pt x="275735" y="199657"/>
                  <a:pt x="290749" y="177054"/>
                </a:cubicBezTo>
                <a:cubicBezTo>
                  <a:pt x="305763" y="158219"/>
                  <a:pt x="317024" y="139383"/>
                  <a:pt x="328284" y="124315"/>
                </a:cubicBezTo>
                <a:cubicBezTo>
                  <a:pt x="332038" y="120548"/>
                  <a:pt x="332038" y="120548"/>
                  <a:pt x="332038" y="120548"/>
                </a:cubicBezTo>
                <a:cubicBezTo>
                  <a:pt x="328284" y="120548"/>
                  <a:pt x="328284" y="120548"/>
                  <a:pt x="328284" y="120548"/>
                </a:cubicBezTo>
                <a:cubicBezTo>
                  <a:pt x="309517" y="109246"/>
                  <a:pt x="298256" y="90411"/>
                  <a:pt x="298256" y="60274"/>
                </a:cubicBezTo>
                <a:cubicBezTo>
                  <a:pt x="298256" y="22603"/>
                  <a:pt x="320777" y="0"/>
                  <a:pt x="35455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solidFill>
                <a:schemeClr val="tx1"/>
              </a:solidFill>
            </a:endParaRPr>
          </a:p>
        </p:txBody>
      </p:sp>
      <p:sp>
        <p:nvSpPr>
          <p:cNvPr id="67" name="任意多边形 66"/>
          <p:cNvSpPr/>
          <p:nvPr>
            <p:custDataLst>
              <p:tags r:id="rId5"/>
            </p:custDataLst>
          </p:nvPr>
        </p:nvSpPr>
        <p:spPr bwMode="auto">
          <a:xfrm>
            <a:off x="10409063" y="2133348"/>
            <a:ext cx="895143" cy="1720168"/>
          </a:xfrm>
          <a:custGeom>
            <a:avLst/>
            <a:gdLst>
              <a:gd name="connsiteX0" fmla="*/ 44076 w 895143"/>
              <a:gd name="connsiteY0" fmla="*/ 1642380 h 1720168"/>
              <a:gd name="connsiteX1" fmla="*/ 712113 w 895143"/>
              <a:gd name="connsiteY1" fmla="*/ 1642380 h 1720168"/>
              <a:gd name="connsiteX2" fmla="*/ 734631 w 895143"/>
              <a:gd name="connsiteY2" fmla="*/ 1675718 h 1720168"/>
              <a:gd name="connsiteX3" fmla="*/ 742137 w 895143"/>
              <a:gd name="connsiteY3" fmla="*/ 1720168 h 1720168"/>
              <a:gd name="connsiteX4" fmla="*/ 10299 w 895143"/>
              <a:gd name="connsiteY4" fmla="*/ 1720168 h 1720168"/>
              <a:gd name="connsiteX5" fmla="*/ 17805 w 895143"/>
              <a:gd name="connsiteY5" fmla="*/ 1672014 h 1720168"/>
              <a:gd name="connsiteX6" fmla="*/ 44076 w 895143"/>
              <a:gd name="connsiteY6" fmla="*/ 1642380 h 1720168"/>
              <a:gd name="connsiteX7" fmla="*/ 83207 w 895143"/>
              <a:gd name="connsiteY7" fmla="*/ 1272672 h 1720168"/>
              <a:gd name="connsiteX8" fmla="*/ 672987 w 895143"/>
              <a:gd name="connsiteY8" fmla="*/ 1272672 h 1720168"/>
              <a:gd name="connsiteX9" fmla="*/ 751874 w 895143"/>
              <a:gd name="connsiteY9" fmla="*/ 1475939 h 1720168"/>
              <a:gd name="connsiteX10" fmla="*/ 703039 w 895143"/>
              <a:gd name="connsiteY10" fmla="*/ 1637799 h 1720168"/>
              <a:gd name="connsiteX11" fmla="*/ 45641 w 895143"/>
              <a:gd name="connsiteY11" fmla="*/ 1637799 h 1720168"/>
              <a:gd name="connsiteX12" fmla="*/ 563 w 895143"/>
              <a:gd name="connsiteY12" fmla="*/ 1460882 h 1720168"/>
              <a:gd name="connsiteX13" fmla="*/ 71937 w 895143"/>
              <a:gd name="connsiteY13" fmla="*/ 1291493 h 1720168"/>
              <a:gd name="connsiteX14" fmla="*/ 83207 w 895143"/>
              <a:gd name="connsiteY14" fmla="*/ 1272672 h 1720168"/>
              <a:gd name="connsiteX15" fmla="*/ 93049 w 895143"/>
              <a:gd name="connsiteY15" fmla="*/ 1197049 h 1720168"/>
              <a:gd name="connsiteX16" fmla="*/ 659387 w 895143"/>
              <a:gd name="connsiteY16" fmla="*/ 1197049 h 1720168"/>
              <a:gd name="connsiteX17" fmla="*/ 693142 w 895143"/>
              <a:gd name="connsiteY17" fmla="*/ 1226931 h 1720168"/>
              <a:gd name="connsiteX18" fmla="*/ 689392 w 895143"/>
              <a:gd name="connsiteY18" fmla="*/ 1249343 h 1720168"/>
              <a:gd name="connsiteX19" fmla="*/ 670639 w 895143"/>
              <a:gd name="connsiteY19" fmla="*/ 1260549 h 1720168"/>
              <a:gd name="connsiteX20" fmla="*/ 576874 w 895143"/>
              <a:gd name="connsiteY20" fmla="*/ 1260549 h 1720168"/>
              <a:gd name="connsiteX21" fmla="*/ 81797 w 895143"/>
              <a:gd name="connsiteY21" fmla="*/ 1260549 h 1720168"/>
              <a:gd name="connsiteX22" fmla="*/ 63044 w 895143"/>
              <a:gd name="connsiteY22" fmla="*/ 1249343 h 1720168"/>
              <a:gd name="connsiteX23" fmla="*/ 59294 w 895143"/>
              <a:gd name="connsiteY23" fmla="*/ 1226931 h 1720168"/>
              <a:gd name="connsiteX24" fmla="*/ 93049 w 895143"/>
              <a:gd name="connsiteY24" fmla="*/ 1197049 h 1720168"/>
              <a:gd name="connsiteX25" fmla="*/ 594422 w 895143"/>
              <a:gd name="connsiteY25" fmla="*/ 0 h 1720168"/>
              <a:gd name="connsiteX26" fmla="*/ 620730 w 895143"/>
              <a:gd name="connsiteY26" fmla="*/ 82630 h 1720168"/>
              <a:gd name="connsiteX27" fmla="*/ 613213 w 895143"/>
              <a:gd name="connsiteY27" fmla="*/ 97654 h 1720168"/>
              <a:gd name="connsiteX28" fmla="*/ 616971 w 895143"/>
              <a:gd name="connsiteY28" fmla="*/ 101410 h 1720168"/>
              <a:gd name="connsiteX29" fmla="*/ 688379 w 895143"/>
              <a:gd name="connsiteY29" fmla="*/ 187797 h 1720168"/>
              <a:gd name="connsiteX30" fmla="*/ 849985 w 895143"/>
              <a:gd name="connsiteY30" fmla="*/ 383105 h 1720168"/>
              <a:gd name="connsiteX31" fmla="*/ 872535 w 895143"/>
              <a:gd name="connsiteY31" fmla="*/ 503295 h 1720168"/>
              <a:gd name="connsiteX32" fmla="*/ 812402 w 895143"/>
              <a:gd name="connsiteY32" fmla="*/ 585926 h 1720168"/>
              <a:gd name="connsiteX33" fmla="*/ 778578 w 895143"/>
              <a:gd name="connsiteY33" fmla="*/ 563390 h 1720168"/>
              <a:gd name="connsiteX34" fmla="*/ 733478 w 895143"/>
              <a:gd name="connsiteY34" fmla="*/ 533342 h 1720168"/>
              <a:gd name="connsiteX35" fmla="*/ 673346 w 895143"/>
              <a:gd name="connsiteY35" fmla="*/ 525831 h 1720168"/>
              <a:gd name="connsiteX36" fmla="*/ 586905 w 895143"/>
              <a:gd name="connsiteY36" fmla="*/ 537098 h 1720168"/>
              <a:gd name="connsiteX37" fmla="*/ 549322 w 895143"/>
              <a:gd name="connsiteY37" fmla="*/ 544610 h 1720168"/>
              <a:gd name="connsiteX38" fmla="*/ 462881 w 895143"/>
              <a:gd name="connsiteY38" fmla="*/ 443200 h 1720168"/>
              <a:gd name="connsiteX39" fmla="*/ 447848 w 895143"/>
              <a:gd name="connsiteY39" fmla="*/ 420664 h 1720168"/>
              <a:gd name="connsiteX40" fmla="*/ 429057 w 895143"/>
              <a:gd name="connsiteY40" fmla="*/ 446956 h 1720168"/>
              <a:gd name="connsiteX41" fmla="*/ 695895 w 895143"/>
              <a:gd name="connsiteY41" fmla="*/ 938983 h 1720168"/>
              <a:gd name="connsiteX42" fmla="*/ 665829 w 895143"/>
              <a:gd name="connsiteY42" fmla="*/ 1190631 h 1720168"/>
              <a:gd name="connsiteX43" fmla="*/ 105844 w 895143"/>
              <a:gd name="connsiteY43" fmla="*/ 1190631 h 1720168"/>
              <a:gd name="connsiteX44" fmla="*/ 207318 w 895143"/>
              <a:gd name="connsiteY44" fmla="*/ 112678 h 1720168"/>
              <a:gd name="connsiteX45" fmla="*/ 451607 w 895143"/>
              <a:gd name="connsiteY45" fmla="*/ 33803 h 1720168"/>
              <a:gd name="connsiteX46" fmla="*/ 541806 w 895143"/>
              <a:gd name="connsiteY46" fmla="*/ 48827 h 1720168"/>
              <a:gd name="connsiteX47" fmla="*/ 545564 w 895143"/>
              <a:gd name="connsiteY47" fmla="*/ 48827 h 1720168"/>
              <a:gd name="connsiteX48" fmla="*/ 594422 w 895143"/>
              <a:gd name="connsiteY48" fmla="*/ 0 h 17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95143" h="1720168">
                <a:moveTo>
                  <a:pt x="44076" y="1642380"/>
                </a:moveTo>
                <a:cubicBezTo>
                  <a:pt x="712113" y="1642380"/>
                  <a:pt x="712113" y="1642380"/>
                  <a:pt x="712113" y="1642380"/>
                </a:cubicBezTo>
                <a:cubicBezTo>
                  <a:pt x="712113" y="1642380"/>
                  <a:pt x="730878" y="1660901"/>
                  <a:pt x="734631" y="1675718"/>
                </a:cubicBezTo>
                <a:cubicBezTo>
                  <a:pt x="742137" y="1686830"/>
                  <a:pt x="742137" y="1716464"/>
                  <a:pt x="742137" y="1720168"/>
                </a:cubicBezTo>
                <a:lnTo>
                  <a:pt x="10299" y="1720168"/>
                </a:lnTo>
                <a:cubicBezTo>
                  <a:pt x="10299" y="1716464"/>
                  <a:pt x="10299" y="1686830"/>
                  <a:pt x="17805" y="1672014"/>
                </a:cubicBezTo>
                <a:cubicBezTo>
                  <a:pt x="25311" y="1657197"/>
                  <a:pt x="44076" y="1642380"/>
                  <a:pt x="44076" y="1642380"/>
                </a:cubicBezTo>
                <a:close/>
                <a:moveTo>
                  <a:pt x="83207" y="1272672"/>
                </a:moveTo>
                <a:cubicBezTo>
                  <a:pt x="672987" y="1272672"/>
                  <a:pt x="672987" y="1272672"/>
                  <a:pt x="672987" y="1272672"/>
                </a:cubicBezTo>
                <a:cubicBezTo>
                  <a:pt x="699283" y="1314078"/>
                  <a:pt x="744361" y="1396891"/>
                  <a:pt x="751874" y="1475939"/>
                </a:cubicBezTo>
                <a:cubicBezTo>
                  <a:pt x="755631" y="1536166"/>
                  <a:pt x="740605" y="1592629"/>
                  <a:pt x="703039" y="1637799"/>
                </a:cubicBezTo>
                <a:lnTo>
                  <a:pt x="45641" y="1637799"/>
                </a:lnTo>
                <a:cubicBezTo>
                  <a:pt x="11832" y="1592629"/>
                  <a:pt x="-3194" y="1528637"/>
                  <a:pt x="563" y="1460882"/>
                </a:cubicBezTo>
                <a:cubicBezTo>
                  <a:pt x="4319" y="1400655"/>
                  <a:pt x="41885" y="1340428"/>
                  <a:pt x="71937" y="1291493"/>
                </a:cubicBezTo>
                <a:cubicBezTo>
                  <a:pt x="75694" y="1287729"/>
                  <a:pt x="79450" y="1280201"/>
                  <a:pt x="83207" y="1272672"/>
                </a:cubicBezTo>
                <a:close/>
                <a:moveTo>
                  <a:pt x="93049" y="1197049"/>
                </a:moveTo>
                <a:cubicBezTo>
                  <a:pt x="659387" y="1197049"/>
                  <a:pt x="659387" y="1197049"/>
                  <a:pt x="659387" y="1197049"/>
                </a:cubicBezTo>
                <a:cubicBezTo>
                  <a:pt x="666888" y="1197049"/>
                  <a:pt x="689392" y="1200784"/>
                  <a:pt x="693142" y="1226931"/>
                </a:cubicBezTo>
                <a:cubicBezTo>
                  <a:pt x="696893" y="1238137"/>
                  <a:pt x="693142" y="1245608"/>
                  <a:pt x="689392" y="1249343"/>
                </a:cubicBezTo>
                <a:cubicBezTo>
                  <a:pt x="681891" y="1256814"/>
                  <a:pt x="674390" y="1260549"/>
                  <a:pt x="670639" y="1260549"/>
                </a:cubicBezTo>
                <a:cubicBezTo>
                  <a:pt x="670639" y="1260549"/>
                  <a:pt x="629382" y="1260549"/>
                  <a:pt x="576874" y="1260549"/>
                </a:cubicBezTo>
                <a:cubicBezTo>
                  <a:pt x="576874" y="1260549"/>
                  <a:pt x="81797" y="1260549"/>
                  <a:pt x="81797" y="1260549"/>
                </a:cubicBezTo>
                <a:cubicBezTo>
                  <a:pt x="78047" y="1260549"/>
                  <a:pt x="70545" y="1256814"/>
                  <a:pt x="63044" y="1249343"/>
                </a:cubicBezTo>
                <a:cubicBezTo>
                  <a:pt x="59294" y="1245608"/>
                  <a:pt x="55543" y="1238137"/>
                  <a:pt x="59294" y="1226931"/>
                </a:cubicBezTo>
                <a:cubicBezTo>
                  <a:pt x="63044" y="1200784"/>
                  <a:pt x="85548" y="1197049"/>
                  <a:pt x="93049" y="1197049"/>
                </a:cubicBezTo>
                <a:close/>
                <a:moveTo>
                  <a:pt x="594422" y="0"/>
                </a:moveTo>
                <a:cubicBezTo>
                  <a:pt x="639521" y="37559"/>
                  <a:pt x="628246" y="60095"/>
                  <a:pt x="620730" y="82630"/>
                </a:cubicBezTo>
                <a:cubicBezTo>
                  <a:pt x="616971" y="86386"/>
                  <a:pt x="616971" y="93898"/>
                  <a:pt x="613213" y="97654"/>
                </a:cubicBezTo>
                <a:cubicBezTo>
                  <a:pt x="616971" y="101410"/>
                  <a:pt x="616971" y="101410"/>
                  <a:pt x="616971" y="101410"/>
                </a:cubicBezTo>
                <a:cubicBezTo>
                  <a:pt x="628246" y="108922"/>
                  <a:pt x="665829" y="131458"/>
                  <a:pt x="688379" y="187797"/>
                </a:cubicBezTo>
                <a:cubicBezTo>
                  <a:pt x="714687" y="251647"/>
                  <a:pt x="789852" y="341790"/>
                  <a:pt x="849985" y="383105"/>
                </a:cubicBezTo>
                <a:cubicBezTo>
                  <a:pt x="913876" y="428176"/>
                  <a:pt x="898843" y="458224"/>
                  <a:pt x="872535" y="503295"/>
                </a:cubicBezTo>
                <a:cubicBezTo>
                  <a:pt x="849985" y="548366"/>
                  <a:pt x="819919" y="578414"/>
                  <a:pt x="812402" y="585926"/>
                </a:cubicBezTo>
                <a:cubicBezTo>
                  <a:pt x="801127" y="578414"/>
                  <a:pt x="789852" y="570902"/>
                  <a:pt x="778578" y="563390"/>
                </a:cubicBezTo>
                <a:cubicBezTo>
                  <a:pt x="767303" y="552122"/>
                  <a:pt x="756028" y="544610"/>
                  <a:pt x="733478" y="533342"/>
                </a:cubicBezTo>
                <a:cubicBezTo>
                  <a:pt x="718445" y="529587"/>
                  <a:pt x="695895" y="525831"/>
                  <a:pt x="673346" y="525831"/>
                </a:cubicBezTo>
                <a:cubicBezTo>
                  <a:pt x="647038" y="525831"/>
                  <a:pt x="616971" y="529587"/>
                  <a:pt x="586905" y="537098"/>
                </a:cubicBezTo>
                <a:cubicBezTo>
                  <a:pt x="575630" y="540854"/>
                  <a:pt x="560597" y="544610"/>
                  <a:pt x="549322" y="544610"/>
                </a:cubicBezTo>
                <a:cubicBezTo>
                  <a:pt x="470398" y="544610"/>
                  <a:pt x="466640" y="454468"/>
                  <a:pt x="462881" y="443200"/>
                </a:cubicBezTo>
                <a:cubicBezTo>
                  <a:pt x="462881" y="428176"/>
                  <a:pt x="455365" y="420664"/>
                  <a:pt x="447848" y="420664"/>
                </a:cubicBezTo>
                <a:cubicBezTo>
                  <a:pt x="440332" y="420664"/>
                  <a:pt x="432815" y="428176"/>
                  <a:pt x="429057" y="446956"/>
                </a:cubicBezTo>
                <a:cubicBezTo>
                  <a:pt x="425299" y="634753"/>
                  <a:pt x="564355" y="833817"/>
                  <a:pt x="695895" y="938983"/>
                </a:cubicBezTo>
                <a:cubicBezTo>
                  <a:pt x="665829" y="1190631"/>
                  <a:pt x="665829" y="1190631"/>
                  <a:pt x="665829" y="1190631"/>
                </a:cubicBezTo>
                <a:lnTo>
                  <a:pt x="105844" y="1190631"/>
                </a:lnTo>
                <a:cubicBezTo>
                  <a:pt x="-18179" y="1021614"/>
                  <a:pt x="-78312" y="326766"/>
                  <a:pt x="207318" y="112678"/>
                </a:cubicBezTo>
                <a:cubicBezTo>
                  <a:pt x="271209" y="63851"/>
                  <a:pt x="365166" y="33803"/>
                  <a:pt x="451607" y="33803"/>
                </a:cubicBezTo>
                <a:cubicBezTo>
                  <a:pt x="485431" y="33803"/>
                  <a:pt x="515498" y="41315"/>
                  <a:pt x="541806" y="48827"/>
                </a:cubicBezTo>
                <a:cubicBezTo>
                  <a:pt x="545564" y="48827"/>
                  <a:pt x="545564" y="48827"/>
                  <a:pt x="545564" y="48827"/>
                </a:cubicBezTo>
                <a:cubicBezTo>
                  <a:pt x="560597" y="30047"/>
                  <a:pt x="575630" y="15024"/>
                  <a:pt x="5944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solidFill>
                <a:schemeClr val="tx1"/>
              </a:solidFill>
            </a:endParaRPr>
          </a:p>
        </p:txBody>
      </p:sp>
      <p:sp>
        <p:nvSpPr>
          <p:cNvPr id="66" name="任意多边形 65"/>
          <p:cNvSpPr/>
          <p:nvPr>
            <p:custDataLst>
              <p:tags r:id="rId6"/>
            </p:custDataLst>
          </p:nvPr>
        </p:nvSpPr>
        <p:spPr bwMode="auto">
          <a:xfrm>
            <a:off x="8501643" y="2190317"/>
            <a:ext cx="901478" cy="1663199"/>
          </a:xfrm>
          <a:custGeom>
            <a:avLst/>
            <a:gdLst>
              <a:gd name="connsiteX0" fmla="*/ 52869 w 901478"/>
              <a:gd name="connsiteY0" fmla="*/ 1569536 h 1663199"/>
              <a:gd name="connsiteX1" fmla="*/ 848610 w 901478"/>
              <a:gd name="connsiteY1" fmla="*/ 1569536 h 1663199"/>
              <a:gd name="connsiteX2" fmla="*/ 882391 w 901478"/>
              <a:gd name="connsiteY2" fmla="*/ 1614494 h 1663199"/>
              <a:gd name="connsiteX3" fmla="*/ 893652 w 901478"/>
              <a:gd name="connsiteY3" fmla="*/ 1663199 h 1663199"/>
              <a:gd name="connsiteX4" fmla="*/ 7827 w 901478"/>
              <a:gd name="connsiteY4" fmla="*/ 1663199 h 1663199"/>
              <a:gd name="connsiteX5" fmla="*/ 22841 w 901478"/>
              <a:gd name="connsiteY5" fmla="*/ 1607001 h 1663199"/>
              <a:gd name="connsiteX6" fmla="*/ 52869 w 901478"/>
              <a:gd name="connsiteY6" fmla="*/ 1569536 h 1663199"/>
              <a:gd name="connsiteX7" fmla="*/ 124291 w 901478"/>
              <a:gd name="connsiteY7" fmla="*/ 1127744 h 1663199"/>
              <a:gd name="connsiteX8" fmla="*/ 795948 w 901478"/>
              <a:gd name="connsiteY8" fmla="*/ 1127744 h 1663199"/>
              <a:gd name="connsiteX9" fmla="*/ 818462 w 901478"/>
              <a:gd name="connsiteY9" fmla="*/ 1165343 h 1663199"/>
              <a:gd name="connsiteX10" fmla="*/ 901012 w 901478"/>
              <a:gd name="connsiteY10" fmla="*/ 1357097 h 1663199"/>
              <a:gd name="connsiteX11" fmla="*/ 840975 w 901478"/>
              <a:gd name="connsiteY11" fmla="*/ 1556371 h 1663199"/>
              <a:gd name="connsiteX12" fmla="*/ 60503 w 901478"/>
              <a:gd name="connsiteY12" fmla="*/ 1556371 h 1663199"/>
              <a:gd name="connsiteX13" fmla="*/ 466 w 901478"/>
              <a:gd name="connsiteY13" fmla="*/ 1357097 h 1663199"/>
              <a:gd name="connsiteX14" fmla="*/ 83016 w 901478"/>
              <a:gd name="connsiteY14" fmla="*/ 1187902 h 1663199"/>
              <a:gd name="connsiteX15" fmla="*/ 124291 w 901478"/>
              <a:gd name="connsiteY15" fmla="*/ 1127744 h 1663199"/>
              <a:gd name="connsiteX16" fmla="*/ 118214 w 901478"/>
              <a:gd name="connsiteY16" fmla="*/ 1042664 h 1663199"/>
              <a:gd name="connsiteX17" fmla="*/ 775750 w 901478"/>
              <a:gd name="connsiteY17" fmla="*/ 1042664 h 1663199"/>
              <a:gd name="connsiteX18" fmla="*/ 820839 w 901478"/>
              <a:gd name="connsiteY18" fmla="*/ 1076002 h 1663199"/>
              <a:gd name="connsiteX19" fmla="*/ 813324 w 901478"/>
              <a:gd name="connsiteY19" fmla="*/ 1105635 h 1663199"/>
              <a:gd name="connsiteX20" fmla="*/ 790780 w 901478"/>
              <a:gd name="connsiteY20" fmla="*/ 1120452 h 1663199"/>
              <a:gd name="connsiteX21" fmla="*/ 663030 w 901478"/>
              <a:gd name="connsiteY21" fmla="*/ 1120452 h 1663199"/>
              <a:gd name="connsiteX22" fmla="*/ 106942 w 901478"/>
              <a:gd name="connsiteY22" fmla="*/ 1120452 h 1663199"/>
              <a:gd name="connsiteX23" fmla="*/ 84398 w 901478"/>
              <a:gd name="connsiteY23" fmla="*/ 1105635 h 1663199"/>
              <a:gd name="connsiteX24" fmla="*/ 76883 w 901478"/>
              <a:gd name="connsiteY24" fmla="*/ 1079706 h 1663199"/>
              <a:gd name="connsiteX25" fmla="*/ 118214 w 901478"/>
              <a:gd name="connsiteY25" fmla="*/ 1042664 h 1663199"/>
              <a:gd name="connsiteX26" fmla="*/ 211821 w 901478"/>
              <a:gd name="connsiteY26" fmla="*/ 429349 h 1663199"/>
              <a:gd name="connsiteX27" fmla="*/ 689658 w 901478"/>
              <a:gd name="connsiteY27" fmla="*/ 429349 h 1663199"/>
              <a:gd name="connsiteX28" fmla="*/ 745221 w 901478"/>
              <a:gd name="connsiteY28" fmla="*/ 1023077 h 1663199"/>
              <a:gd name="connsiteX29" fmla="*/ 156258 w 901478"/>
              <a:gd name="connsiteY29" fmla="*/ 1023077 h 1663199"/>
              <a:gd name="connsiteX30" fmla="*/ 186204 w 901478"/>
              <a:gd name="connsiteY30" fmla="*/ 323168 h 1663199"/>
              <a:gd name="connsiteX31" fmla="*/ 715275 w 901478"/>
              <a:gd name="connsiteY31" fmla="*/ 323168 h 1663199"/>
              <a:gd name="connsiteX32" fmla="*/ 756550 w 901478"/>
              <a:gd name="connsiteY32" fmla="*/ 364380 h 1663199"/>
              <a:gd name="connsiteX33" fmla="*/ 749045 w 901478"/>
              <a:gd name="connsiteY33" fmla="*/ 390605 h 1663199"/>
              <a:gd name="connsiteX34" fmla="*/ 711522 w 901478"/>
              <a:gd name="connsiteY34" fmla="*/ 413085 h 1663199"/>
              <a:gd name="connsiteX35" fmla="*/ 445111 w 901478"/>
              <a:gd name="connsiteY35" fmla="*/ 413085 h 1663199"/>
              <a:gd name="connsiteX36" fmla="*/ 223727 w 901478"/>
              <a:gd name="connsiteY36" fmla="*/ 416831 h 1663199"/>
              <a:gd name="connsiteX37" fmla="*/ 189957 w 901478"/>
              <a:gd name="connsiteY37" fmla="*/ 416831 h 1663199"/>
              <a:gd name="connsiteX38" fmla="*/ 152434 w 901478"/>
              <a:gd name="connsiteY38" fmla="*/ 390605 h 1663199"/>
              <a:gd name="connsiteX39" fmla="*/ 144929 w 901478"/>
              <a:gd name="connsiteY39" fmla="*/ 368126 h 1663199"/>
              <a:gd name="connsiteX40" fmla="*/ 186204 w 901478"/>
              <a:gd name="connsiteY40" fmla="*/ 323168 h 1663199"/>
              <a:gd name="connsiteX41" fmla="*/ 49102 w 901478"/>
              <a:gd name="connsiteY41" fmla="*/ 0 h 1663199"/>
              <a:gd name="connsiteX42" fmla="*/ 244290 w 901478"/>
              <a:gd name="connsiteY42" fmla="*/ 0 h 1663199"/>
              <a:gd name="connsiteX43" fmla="*/ 233029 w 901478"/>
              <a:gd name="connsiteY43" fmla="*/ 149952 h 1663199"/>
              <a:gd name="connsiteX44" fmla="*/ 375667 w 901478"/>
              <a:gd name="connsiteY44" fmla="*/ 149952 h 1663199"/>
              <a:gd name="connsiteX45" fmla="*/ 360653 w 901478"/>
              <a:gd name="connsiteY45" fmla="*/ 0 h 1663199"/>
              <a:gd name="connsiteX46" fmla="*/ 537073 w 901478"/>
              <a:gd name="connsiteY46" fmla="*/ 0 h 1663199"/>
              <a:gd name="connsiteX47" fmla="*/ 525812 w 901478"/>
              <a:gd name="connsiteY47" fmla="*/ 149952 h 1663199"/>
              <a:gd name="connsiteX48" fmla="*/ 668450 w 901478"/>
              <a:gd name="connsiteY48" fmla="*/ 149952 h 1663199"/>
              <a:gd name="connsiteX49" fmla="*/ 653435 w 901478"/>
              <a:gd name="connsiteY49" fmla="*/ 0 h 1663199"/>
              <a:gd name="connsiteX50" fmla="*/ 852377 w 901478"/>
              <a:gd name="connsiteY50" fmla="*/ 0 h 1663199"/>
              <a:gd name="connsiteX51" fmla="*/ 807334 w 901478"/>
              <a:gd name="connsiteY51" fmla="*/ 179943 h 1663199"/>
              <a:gd name="connsiteX52" fmla="*/ 705986 w 901478"/>
              <a:gd name="connsiteY52" fmla="*/ 311151 h 1663199"/>
              <a:gd name="connsiteX53" fmla="*/ 195493 w 901478"/>
              <a:gd name="connsiteY53" fmla="*/ 311151 h 1663199"/>
              <a:gd name="connsiteX54" fmla="*/ 94145 w 901478"/>
              <a:gd name="connsiteY54" fmla="*/ 179943 h 1663199"/>
              <a:gd name="connsiteX55" fmla="*/ 49102 w 901478"/>
              <a:gd name="connsiteY55" fmla="*/ 0 h 1663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901478" h="1663199">
                <a:moveTo>
                  <a:pt x="52869" y="1569536"/>
                </a:moveTo>
                <a:cubicBezTo>
                  <a:pt x="848610" y="1569536"/>
                  <a:pt x="848610" y="1569536"/>
                  <a:pt x="848610" y="1569536"/>
                </a:cubicBezTo>
                <a:cubicBezTo>
                  <a:pt x="848610" y="1569536"/>
                  <a:pt x="874885" y="1595762"/>
                  <a:pt x="882391" y="1614494"/>
                </a:cubicBezTo>
                <a:cubicBezTo>
                  <a:pt x="886145" y="1629480"/>
                  <a:pt x="893652" y="1655706"/>
                  <a:pt x="893652" y="1663199"/>
                </a:cubicBezTo>
                <a:lnTo>
                  <a:pt x="7827" y="1663199"/>
                </a:lnTo>
                <a:cubicBezTo>
                  <a:pt x="7827" y="1655706"/>
                  <a:pt x="15334" y="1625734"/>
                  <a:pt x="22841" y="1607001"/>
                </a:cubicBezTo>
                <a:cubicBezTo>
                  <a:pt x="30348" y="1588269"/>
                  <a:pt x="52869" y="1569536"/>
                  <a:pt x="52869" y="1569536"/>
                </a:cubicBezTo>
                <a:close/>
                <a:moveTo>
                  <a:pt x="124291" y="1127744"/>
                </a:moveTo>
                <a:cubicBezTo>
                  <a:pt x="795948" y="1127744"/>
                  <a:pt x="795948" y="1127744"/>
                  <a:pt x="795948" y="1127744"/>
                </a:cubicBezTo>
                <a:cubicBezTo>
                  <a:pt x="803453" y="1139024"/>
                  <a:pt x="810957" y="1154063"/>
                  <a:pt x="818462" y="1165343"/>
                </a:cubicBezTo>
                <a:cubicBezTo>
                  <a:pt x="855984" y="1225501"/>
                  <a:pt x="897259" y="1293179"/>
                  <a:pt x="901012" y="1357097"/>
                </a:cubicBezTo>
                <a:cubicBezTo>
                  <a:pt x="904764" y="1424775"/>
                  <a:pt x="886003" y="1492453"/>
                  <a:pt x="840975" y="1556371"/>
                </a:cubicBezTo>
                <a:lnTo>
                  <a:pt x="60503" y="1556371"/>
                </a:lnTo>
                <a:cubicBezTo>
                  <a:pt x="15475" y="1492453"/>
                  <a:pt x="-3286" y="1424775"/>
                  <a:pt x="466" y="1357097"/>
                </a:cubicBezTo>
                <a:cubicBezTo>
                  <a:pt x="4219" y="1300699"/>
                  <a:pt x="45494" y="1240541"/>
                  <a:pt x="83016" y="1187902"/>
                </a:cubicBezTo>
                <a:cubicBezTo>
                  <a:pt x="98025" y="1165343"/>
                  <a:pt x="113034" y="1142784"/>
                  <a:pt x="124291" y="1127744"/>
                </a:cubicBezTo>
                <a:close/>
                <a:moveTo>
                  <a:pt x="118214" y="1042664"/>
                </a:moveTo>
                <a:cubicBezTo>
                  <a:pt x="775750" y="1042664"/>
                  <a:pt x="775750" y="1042664"/>
                  <a:pt x="775750" y="1042664"/>
                </a:cubicBezTo>
                <a:cubicBezTo>
                  <a:pt x="783265" y="1042664"/>
                  <a:pt x="813324" y="1046368"/>
                  <a:pt x="820839" y="1076002"/>
                </a:cubicBezTo>
                <a:cubicBezTo>
                  <a:pt x="824596" y="1087114"/>
                  <a:pt x="817081" y="1098227"/>
                  <a:pt x="813324" y="1105635"/>
                </a:cubicBezTo>
                <a:cubicBezTo>
                  <a:pt x="805809" y="1113044"/>
                  <a:pt x="794537" y="1120452"/>
                  <a:pt x="790780" y="1120452"/>
                </a:cubicBezTo>
                <a:cubicBezTo>
                  <a:pt x="787023" y="1120452"/>
                  <a:pt x="730662" y="1120452"/>
                  <a:pt x="663030" y="1120452"/>
                </a:cubicBezTo>
                <a:cubicBezTo>
                  <a:pt x="663030" y="1120452"/>
                  <a:pt x="106942" y="1120452"/>
                  <a:pt x="106942" y="1120452"/>
                </a:cubicBezTo>
                <a:cubicBezTo>
                  <a:pt x="103184" y="1120452"/>
                  <a:pt x="91912" y="1113044"/>
                  <a:pt x="84398" y="1105635"/>
                </a:cubicBezTo>
                <a:cubicBezTo>
                  <a:pt x="80640" y="1098227"/>
                  <a:pt x="76883" y="1090819"/>
                  <a:pt x="76883" y="1079706"/>
                </a:cubicBezTo>
                <a:cubicBezTo>
                  <a:pt x="84398" y="1046368"/>
                  <a:pt x="114457" y="1042664"/>
                  <a:pt x="118214" y="1042664"/>
                </a:cubicBezTo>
                <a:close/>
                <a:moveTo>
                  <a:pt x="211821" y="429349"/>
                </a:moveTo>
                <a:lnTo>
                  <a:pt x="689658" y="429349"/>
                </a:lnTo>
                <a:lnTo>
                  <a:pt x="745221" y="1023077"/>
                </a:lnTo>
                <a:lnTo>
                  <a:pt x="156258" y="1023077"/>
                </a:lnTo>
                <a:close/>
                <a:moveTo>
                  <a:pt x="186204" y="323168"/>
                </a:moveTo>
                <a:cubicBezTo>
                  <a:pt x="715275" y="323168"/>
                  <a:pt x="715275" y="323168"/>
                  <a:pt x="715275" y="323168"/>
                </a:cubicBezTo>
                <a:cubicBezTo>
                  <a:pt x="722779" y="323168"/>
                  <a:pt x="752797" y="330661"/>
                  <a:pt x="756550" y="364380"/>
                </a:cubicBezTo>
                <a:cubicBezTo>
                  <a:pt x="760302" y="371873"/>
                  <a:pt x="756550" y="379366"/>
                  <a:pt x="749045" y="390605"/>
                </a:cubicBezTo>
                <a:cubicBezTo>
                  <a:pt x="737788" y="405592"/>
                  <a:pt x="719027" y="413085"/>
                  <a:pt x="711522" y="413085"/>
                </a:cubicBezTo>
                <a:cubicBezTo>
                  <a:pt x="707770" y="413085"/>
                  <a:pt x="445111" y="413085"/>
                  <a:pt x="445111" y="413085"/>
                </a:cubicBezTo>
                <a:cubicBezTo>
                  <a:pt x="373818" y="413085"/>
                  <a:pt x="276259" y="416831"/>
                  <a:pt x="223727" y="416831"/>
                </a:cubicBezTo>
                <a:cubicBezTo>
                  <a:pt x="204966" y="416831"/>
                  <a:pt x="193709" y="416831"/>
                  <a:pt x="189957" y="416831"/>
                </a:cubicBezTo>
                <a:cubicBezTo>
                  <a:pt x="186204" y="416831"/>
                  <a:pt x="163691" y="405592"/>
                  <a:pt x="152434" y="390605"/>
                </a:cubicBezTo>
                <a:cubicBezTo>
                  <a:pt x="144929" y="383112"/>
                  <a:pt x="141177" y="375619"/>
                  <a:pt x="144929" y="368126"/>
                </a:cubicBezTo>
                <a:cubicBezTo>
                  <a:pt x="152434" y="330661"/>
                  <a:pt x="178700" y="323168"/>
                  <a:pt x="186204" y="323168"/>
                </a:cubicBezTo>
                <a:close/>
                <a:moveTo>
                  <a:pt x="49102" y="0"/>
                </a:moveTo>
                <a:cubicBezTo>
                  <a:pt x="244290" y="0"/>
                  <a:pt x="244290" y="0"/>
                  <a:pt x="244290" y="0"/>
                </a:cubicBezTo>
                <a:cubicBezTo>
                  <a:pt x="233029" y="149952"/>
                  <a:pt x="233029" y="149952"/>
                  <a:pt x="233029" y="149952"/>
                </a:cubicBezTo>
                <a:cubicBezTo>
                  <a:pt x="375667" y="149952"/>
                  <a:pt x="375667" y="149952"/>
                  <a:pt x="375667" y="149952"/>
                </a:cubicBezTo>
                <a:cubicBezTo>
                  <a:pt x="360653" y="0"/>
                  <a:pt x="360653" y="0"/>
                  <a:pt x="360653" y="0"/>
                </a:cubicBezTo>
                <a:cubicBezTo>
                  <a:pt x="537073" y="0"/>
                  <a:pt x="537073" y="0"/>
                  <a:pt x="537073" y="0"/>
                </a:cubicBezTo>
                <a:cubicBezTo>
                  <a:pt x="525812" y="149952"/>
                  <a:pt x="525812" y="149952"/>
                  <a:pt x="525812" y="149952"/>
                </a:cubicBezTo>
                <a:cubicBezTo>
                  <a:pt x="668450" y="149952"/>
                  <a:pt x="668450" y="149952"/>
                  <a:pt x="668450" y="149952"/>
                </a:cubicBezTo>
                <a:cubicBezTo>
                  <a:pt x="653435" y="0"/>
                  <a:pt x="653435" y="0"/>
                  <a:pt x="653435" y="0"/>
                </a:cubicBezTo>
                <a:cubicBezTo>
                  <a:pt x="852377" y="0"/>
                  <a:pt x="852377" y="0"/>
                  <a:pt x="852377" y="0"/>
                </a:cubicBezTo>
                <a:cubicBezTo>
                  <a:pt x="848623" y="14995"/>
                  <a:pt x="841116" y="112464"/>
                  <a:pt x="807334" y="179943"/>
                </a:cubicBezTo>
                <a:cubicBezTo>
                  <a:pt x="769797" y="251170"/>
                  <a:pt x="709739" y="307402"/>
                  <a:pt x="705986" y="311151"/>
                </a:cubicBezTo>
                <a:lnTo>
                  <a:pt x="195493" y="311151"/>
                </a:lnTo>
                <a:cubicBezTo>
                  <a:pt x="195493" y="311151"/>
                  <a:pt x="135435" y="269914"/>
                  <a:pt x="94145" y="179943"/>
                </a:cubicBezTo>
                <a:cubicBezTo>
                  <a:pt x="56609" y="97469"/>
                  <a:pt x="49102" y="14995"/>
                  <a:pt x="4910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solidFill>
                <a:schemeClr val="tx1"/>
              </a:solidFill>
            </a:endParaRPr>
          </a:p>
        </p:txBody>
      </p:sp>
      <p:sp>
        <p:nvSpPr>
          <p:cNvPr id="3" name="文本框 2"/>
          <p:cNvSpPr txBox="1"/>
          <p:nvPr>
            <p:custDataLst>
              <p:tags r:id="rId7"/>
            </p:custDataLst>
          </p:nvPr>
        </p:nvSpPr>
        <p:spPr>
          <a:xfrm>
            <a:off x="838200" y="161925"/>
            <a:ext cx="10515600" cy="704851"/>
          </a:xfrm>
          <a:prstGeom prst="rect">
            <a:avLst/>
          </a:prstGeom>
        </p:spPr>
        <p:txBody>
          <a:bodyPr vert="horz" wrap="square" lIns="91440" tIns="45720" rIns="91440" bIns="45720" rtlCol="0" anchor="ctr">
            <a:normAutofit/>
          </a:bodyPr>
          <a:lstStyle>
            <a:lvl1pPr>
              <a:lnSpc>
                <a:spcPct val="90000"/>
              </a:lnSpc>
              <a:spcBef>
                <a:spcPct val="0"/>
              </a:spcBef>
              <a:buNone/>
              <a:defRPr sz="4000">
                <a:solidFill>
                  <a:schemeClr val="bg1"/>
                </a:solidFill>
                <a:latin typeface="+mj-lt"/>
                <a:ea typeface="+mj-ea"/>
                <a:cs typeface="+mj-cs"/>
              </a:defRPr>
            </a:lvl1pPr>
          </a:lstStyle>
          <a:p>
            <a:r>
              <a:rPr lang="zh-CN" altLang="en-US" dirty="0"/>
              <a:t>里程碑</a:t>
            </a:r>
            <a:endParaRPr lang="zh-CN" altLang="en-US" dirty="0"/>
          </a:p>
        </p:txBody>
      </p:sp>
      <p:sp>
        <p:nvSpPr>
          <p:cNvPr id="4" name="文本框 3"/>
          <p:cNvSpPr txBox="1"/>
          <p:nvPr>
            <p:custDataLst>
              <p:tags r:id="rId8"/>
            </p:custDataLst>
          </p:nvPr>
        </p:nvSpPr>
        <p:spPr>
          <a:xfrm>
            <a:off x="381366" y="3853188"/>
            <a:ext cx="1908000" cy="495061"/>
          </a:xfrm>
          <a:prstGeom prst="rect">
            <a:avLst/>
          </a:prstGeom>
        </p:spPr>
        <p:txBody>
          <a:bodyPr wrap="square" anchor="ctr" anchorCtr="0">
            <a:normAutofit fontScale="90000"/>
          </a:bodyPr>
          <a:lstStyle>
            <a:defPPr>
              <a:defRPr lang="zh-CN"/>
            </a:defPPr>
            <a:lvl1pPr algn="ctr">
              <a:defRPr b="1">
                <a:cs typeface="Arial" panose="020B0604020202020204" pitchFamily="34" charset="0"/>
              </a:defRPr>
            </a:lvl1pPr>
          </a:lstStyle>
          <a:p>
            <a:r>
              <a:rPr lang="zh-CN" altLang="en-US" dirty="0">
                <a:latin typeface="+mj-lt"/>
                <a:ea typeface="+mj-ea"/>
                <a:cs typeface="+mj-cs"/>
              </a:rPr>
              <a:t>需求项目计划</a:t>
            </a:r>
            <a:r>
              <a:rPr lang="en-US" altLang="zh-CN" dirty="0">
                <a:latin typeface="+mj-lt"/>
                <a:ea typeface="+mj-ea"/>
                <a:cs typeface="+mj-cs"/>
              </a:rPr>
              <a:t>WBS</a:t>
            </a:r>
            <a:endParaRPr lang="en-US" altLang="zh-CN" dirty="0">
              <a:latin typeface="+mj-lt"/>
              <a:ea typeface="+mj-ea"/>
              <a:cs typeface="+mj-cs"/>
            </a:endParaRPr>
          </a:p>
        </p:txBody>
      </p:sp>
      <p:sp>
        <p:nvSpPr>
          <p:cNvPr id="5" name="文本框 4"/>
          <p:cNvSpPr txBox="1"/>
          <p:nvPr>
            <p:custDataLst>
              <p:tags r:id="rId9"/>
            </p:custDataLst>
          </p:nvPr>
        </p:nvSpPr>
        <p:spPr>
          <a:xfrm>
            <a:off x="381366" y="4348249"/>
            <a:ext cx="1908000" cy="1671291"/>
          </a:xfrm>
          <a:prstGeom prst="rect">
            <a:avLst/>
          </a:prstGeom>
        </p:spPr>
        <p:txBody>
          <a:bodyPr wrap="square">
            <a:normAutofit/>
          </a:bodyPr>
          <a:lstStyle>
            <a:defPPr>
              <a:defRPr lang="zh-CN"/>
            </a:defPPr>
            <a:lvl1pPr algn="ctr">
              <a:lnSpc>
                <a:spcPct val="114000"/>
              </a:lnSpc>
              <a:defRPr>
                <a:solidFill>
                  <a:schemeClr val="tx1">
                    <a:lumMod val="40000"/>
                    <a:lumOff val="60000"/>
                  </a:schemeClr>
                </a:solidFill>
                <a:cs typeface="+mn-ea"/>
              </a:defRPr>
            </a:lvl1pPr>
          </a:lstStyle>
          <a:p>
            <a:r>
              <a:rPr lang="zh-CN" altLang="en-US" dirty="0">
                <a:solidFill>
                  <a:schemeClr val="tx1">
                    <a:lumMod val="60000"/>
                    <a:lumOff val="40000"/>
                  </a:schemeClr>
                </a:solidFill>
                <a:cs typeface="+mn-cs"/>
              </a:rPr>
              <a:t>涵盖项目的5个阶段、需求工程的2个阶段。详见甘特图</a:t>
            </a:r>
            <a:endParaRPr lang="zh-CN" altLang="en-US" dirty="0">
              <a:solidFill>
                <a:schemeClr val="tx1">
                  <a:lumMod val="60000"/>
                  <a:lumOff val="40000"/>
                </a:schemeClr>
              </a:solidFill>
              <a:cs typeface="+mn-cs"/>
            </a:endParaRPr>
          </a:p>
        </p:txBody>
      </p:sp>
      <p:sp>
        <p:nvSpPr>
          <p:cNvPr id="6" name="文本框 5"/>
          <p:cNvSpPr txBox="1"/>
          <p:nvPr>
            <p:custDataLst>
              <p:tags r:id="rId10"/>
            </p:custDataLst>
          </p:nvPr>
        </p:nvSpPr>
        <p:spPr>
          <a:xfrm>
            <a:off x="2285620" y="3853188"/>
            <a:ext cx="1908000" cy="495061"/>
          </a:xfrm>
          <a:prstGeom prst="rect">
            <a:avLst/>
          </a:prstGeom>
        </p:spPr>
        <p:txBody>
          <a:bodyPr wrap="square" anchor="ctr" anchorCtr="0">
            <a:normAutofit/>
          </a:bodyPr>
          <a:lstStyle>
            <a:defPPr>
              <a:defRPr lang="zh-CN"/>
            </a:defPPr>
            <a:lvl1pPr algn="ctr">
              <a:defRPr b="1">
                <a:cs typeface="Arial" panose="020B0604020202020204" pitchFamily="34" charset="0"/>
              </a:defRPr>
            </a:lvl1pPr>
          </a:lstStyle>
          <a:p>
            <a:r>
              <a:rPr lang="zh-CN" altLang="en-US" dirty="0">
                <a:latin typeface="+mj-lt"/>
                <a:ea typeface="+mj-ea"/>
                <a:cs typeface="+mj-cs"/>
              </a:rPr>
              <a:t>任务分配</a:t>
            </a:r>
            <a:endParaRPr lang="zh-CN" altLang="en-US" dirty="0">
              <a:latin typeface="+mj-lt"/>
              <a:ea typeface="+mj-ea"/>
              <a:cs typeface="+mj-cs"/>
            </a:endParaRPr>
          </a:p>
        </p:txBody>
      </p:sp>
      <p:sp>
        <p:nvSpPr>
          <p:cNvPr id="9" name="文本框 8"/>
          <p:cNvSpPr txBox="1"/>
          <p:nvPr>
            <p:custDataLst>
              <p:tags r:id="rId11"/>
            </p:custDataLst>
          </p:nvPr>
        </p:nvSpPr>
        <p:spPr>
          <a:xfrm>
            <a:off x="2285620" y="4348249"/>
            <a:ext cx="1908000" cy="1671291"/>
          </a:xfrm>
          <a:prstGeom prst="rect">
            <a:avLst/>
          </a:prstGeom>
        </p:spPr>
        <p:txBody>
          <a:bodyPr wrap="square">
            <a:normAutofit/>
          </a:bodyPr>
          <a:lstStyle>
            <a:defPPr>
              <a:defRPr lang="zh-CN"/>
            </a:defPPr>
            <a:lvl1pPr algn="ctr">
              <a:lnSpc>
                <a:spcPct val="114000"/>
              </a:lnSpc>
              <a:defRPr>
                <a:solidFill>
                  <a:schemeClr val="tx1">
                    <a:lumMod val="40000"/>
                    <a:lumOff val="60000"/>
                  </a:schemeClr>
                </a:solidFill>
                <a:cs typeface="+mn-ea"/>
              </a:defRPr>
            </a:lvl1pPr>
          </a:lstStyle>
          <a:p>
            <a:r>
              <a:rPr lang="zh-CN" altLang="en-US" dirty="0">
                <a:solidFill>
                  <a:schemeClr val="tx1">
                    <a:lumMod val="60000"/>
                    <a:lumOff val="40000"/>
                  </a:schemeClr>
                </a:solidFill>
                <a:cs typeface="+mn-cs"/>
              </a:rPr>
              <a:t>每个组员都分配了相应的任务，任务分配合理。</a:t>
            </a:r>
            <a:endParaRPr lang="zh-CN" altLang="en-US" dirty="0">
              <a:solidFill>
                <a:schemeClr val="tx1">
                  <a:lumMod val="60000"/>
                  <a:lumOff val="40000"/>
                </a:schemeClr>
              </a:solidFill>
              <a:cs typeface="+mn-cs"/>
            </a:endParaRPr>
          </a:p>
          <a:p>
            <a:r>
              <a:rPr lang="zh-CN" altLang="en-US" dirty="0">
                <a:solidFill>
                  <a:schemeClr val="tx1">
                    <a:lumMod val="60000"/>
                    <a:lumOff val="40000"/>
                  </a:schemeClr>
                </a:solidFill>
                <a:cs typeface="+mn-cs"/>
              </a:rPr>
              <a:t>详见需求项目计划项目职责。</a:t>
            </a:r>
            <a:endParaRPr lang="zh-CN" altLang="en-US" dirty="0">
              <a:solidFill>
                <a:schemeClr val="tx1">
                  <a:lumMod val="60000"/>
                  <a:lumOff val="40000"/>
                </a:schemeClr>
              </a:solidFill>
              <a:cs typeface="+mn-cs"/>
            </a:endParaRPr>
          </a:p>
        </p:txBody>
      </p:sp>
      <p:sp>
        <p:nvSpPr>
          <p:cNvPr id="10" name="文本框 9"/>
          <p:cNvSpPr txBox="1"/>
          <p:nvPr>
            <p:custDataLst>
              <p:tags r:id="rId12"/>
            </p:custDataLst>
          </p:nvPr>
        </p:nvSpPr>
        <p:spPr>
          <a:xfrm>
            <a:off x="4189874" y="3853188"/>
            <a:ext cx="1908000" cy="495061"/>
          </a:xfrm>
          <a:prstGeom prst="rect">
            <a:avLst/>
          </a:prstGeom>
        </p:spPr>
        <p:txBody>
          <a:bodyPr wrap="square" anchor="ctr" anchorCtr="0">
            <a:normAutofit/>
          </a:bodyPr>
          <a:lstStyle>
            <a:defPPr>
              <a:defRPr lang="zh-CN"/>
            </a:defPPr>
            <a:lvl1pPr algn="ctr">
              <a:defRPr b="1">
                <a:cs typeface="Arial" panose="020B0604020202020204" pitchFamily="34" charset="0"/>
              </a:defRPr>
            </a:lvl1pPr>
          </a:lstStyle>
          <a:p>
            <a:r>
              <a:rPr lang="zh-CN" altLang="en-US" dirty="0">
                <a:latin typeface="+mj-lt"/>
                <a:ea typeface="+mj-ea"/>
                <a:cs typeface="+mj-cs"/>
              </a:rPr>
              <a:t>甘特图</a:t>
            </a:r>
            <a:endParaRPr lang="zh-CN" altLang="en-US" dirty="0">
              <a:latin typeface="+mj-lt"/>
              <a:ea typeface="+mj-ea"/>
              <a:cs typeface="+mj-cs"/>
            </a:endParaRPr>
          </a:p>
        </p:txBody>
      </p:sp>
      <p:sp>
        <p:nvSpPr>
          <p:cNvPr id="11" name="文本框 10"/>
          <p:cNvSpPr txBox="1"/>
          <p:nvPr>
            <p:custDataLst>
              <p:tags r:id="rId13"/>
            </p:custDataLst>
          </p:nvPr>
        </p:nvSpPr>
        <p:spPr>
          <a:xfrm>
            <a:off x="4189874" y="4348249"/>
            <a:ext cx="1908000" cy="1671291"/>
          </a:xfrm>
          <a:prstGeom prst="rect">
            <a:avLst/>
          </a:prstGeom>
        </p:spPr>
        <p:txBody>
          <a:bodyPr wrap="square">
            <a:normAutofit/>
          </a:bodyPr>
          <a:lstStyle>
            <a:defPPr>
              <a:defRPr lang="zh-CN"/>
            </a:defPPr>
            <a:lvl1pPr algn="ctr">
              <a:lnSpc>
                <a:spcPct val="114000"/>
              </a:lnSpc>
              <a:defRPr>
                <a:solidFill>
                  <a:schemeClr val="tx1">
                    <a:lumMod val="40000"/>
                    <a:lumOff val="60000"/>
                  </a:schemeClr>
                </a:solidFill>
                <a:cs typeface="+mn-ea"/>
              </a:defRPr>
            </a:lvl1pPr>
          </a:lstStyle>
          <a:p>
            <a:r>
              <a:rPr lang="zh-CN" altLang="en-US" dirty="0">
                <a:solidFill>
                  <a:schemeClr val="tx1">
                    <a:lumMod val="60000"/>
                    <a:lumOff val="40000"/>
                  </a:schemeClr>
                </a:solidFill>
                <a:cs typeface="+mn-cs"/>
              </a:rPr>
              <a:t>甘特图绘制准确，明确了项目的里程碑。</a:t>
            </a:r>
            <a:endParaRPr lang="zh-CN" altLang="en-US" dirty="0">
              <a:solidFill>
                <a:schemeClr val="tx1">
                  <a:lumMod val="60000"/>
                  <a:lumOff val="40000"/>
                </a:schemeClr>
              </a:solidFill>
              <a:cs typeface="+mn-cs"/>
            </a:endParaRPr>
          </a:p>
        </p:txBody>
      </p:sp>
      <p:sp>
        <p:nvSpPr>
          <p:cNvPr id="12" name="文本框 11"/>
          <p:cNvSpPr txBox="1"/>
          <p:nvPr>
            <p:custDataLst>
              <p:tags r:id="rId14"/>
            </p:custDataLst>
          </p:nvPr>
        </p:nvSpPr>
        <p:spPr>
          <a:xfrm>
            <a:off x="6094128" y="3853188"/>
            <a:ext cx="1908000" cy="495061"/>
          </a:xfrm>
          <a:prstGeom prst="rect">
            <a:avLst/>
          </a:prstGeom>
        </p:spPr>
        <p:txBody>
          <a:bodyPr wrap="square" anchor="ctr" anchorCtr="0">
            <a:normAutofit/>
          </a:bodyPr>
          <a:lstStyle>
            <a:defPPr>
              <a:defRPr lang="zh-CN"/>
            </a:defPPr>
            <a:lvl1pPr algn="ctr">
              <a:defRPr b="1">
                <a:cs typeface="Arial" panose="020B0604020202020204" pitchFamily="34" charset="0"/>
              </a:defRPr>
            </a:lvl1pPr>
          </a:lstStyle>
          <a:p>
            <a:r>
              <a:rPr lang="zh-CN" altLang="en-US" dirty="0">
                <a:latin typeface="+mj-lt"/>
                <a:ea typeface="+mj-ea"/>
                <a:cs typeface="+mj-cs"/>
              </a:rPr>
              <a:t>需求计划子计划</a:t>
            </a:r>
            <a:endParaRPr lang="zh-CN" altLang="en-US" dirty="0">
              <a:latin typeface="+mj-lt"/>
              <a:ea typeface="+mj-ea"/>
              <a:cs typeface="+mj-cs"/>
            </a:endParaRPr>
          </a:p>
        </p:txBody>
      </p:sp>
      <p:sp>
        <p:nvSpPr>
          <p:cNvPr id="13" name="文本框 12"/>
          <p:cNvSpPr txBox="1"/>
          <p:nvPr>
            <p:custDataLst>
              <p:tags r:id="rId15"/>
            </p:custDataLst>
          </p:nvPr>
        </p:nvSpPr>
        <p:spPr>
          <a:xfrm>
            <a:off x="6094128" y="4348249"/>
            <a:ext cx="1908000" cy="1671291"/>
          </a:xfrm>
          <a:prstGeom prst="rect">
            <a:avLst/>
          </a:prstGeom>
        </p:spPr>
        <p:txBody>
          <a:bodyPr wrap="square">
            <a:normAutofit/>
          </a:bodyPr>
          <a:lstStyle>
            <a:defPPr>
              <a:defRPr lang="zh-CN"/>
            </a:defPPr>
            <a:lvl1pPr algn="ctr">
              <a:lnSpc>
                <a:spcPct val="114000"/>
              </a:lnSpc>
              <a:defRPr>
                <a:solidFill>
                  <a:schemeClr val="tx1">
                    <a:lumMod val="40000"/>
                    <a:lumOff val="60000"/>
                  </a:schemeClr>
                </a:solidFill>
                <a:cs typeface="+mn-ea"/>
              </a:defRPr>
            </a:lvl1pPr>
          </a:lstStyle>
          <a:p>
            <a:r>
              <a:rPr lang="zh-CN" altLang="en-US" dirty="0">
                <a:solidFill>
                  <a:schemeClr val="tx1">
                    <a:lumMod val="60000"/>
                    <a:lumOff val="40000"/>
                  </a:schemeClr>
                </a:solidFill>
                <a:cs typeface="+mn-cs"/>
              </a:rPr>
              <a:t>本项目包含了各类子计划，详见需求工程项目计划。</a:t>
            </a:r>
            <a:endParaRPr lang="zh-CN" altLang="en-US" dirty="0">
              <a:solidFill>
                <a:schemeClr val="tx1">
                  <a:lumMod val="60000"/>
                  <a:lumOff val="40000"/>
                </a:schemeClr>
              </a:solidFill>
              <a:cs typeface="+mn-cs"/>
            </a:endParaRPr>
          </a:p>
        </p:txBody>
      </p:sp>
      <p:sp>
        <p:nvSpPr>
          <p:cNvPr id="14" name="文本框 13"/>
          <p:cNvSpPr txBox="1"/>
          <p:nvPr>
            <p:custDataLst>
              <p:tags r:id="rId16"/>
            </p:custDataLst>
          </p:nvPr>
        </p:nvSpPr>
        <p:spPr>
          <a:xfrm>
            <a:off x="7998382" y="3853188"/>
            <a:ext cx="1908000" cy="495061"/>
          </a:xfrm>
          <a:prstGeom prst="rect">
            <a:avLst/>
          </a:prstGeom>
        </p:spPr>
        <p:txBody>
          <a:bodyPr wrap="square" anchor="ctr" anchorCtr="0">
            <a:normAutofit/>
          </a:bodyPr>
          <a:lstStyle>
            <a:defPPr>
              <a:defRPr lang="zh-CN"/>
            </a:defPPr>
            <a:lvl1pPr algn="ctr">
              <a:defRPr b="1">
                <a:cs typeface="Arial" panose="020B0604020202020204" pitchFamily="34" charset="0"/>
              </a:defRPr>
            </a:lvl1pPr>
          </a:lstStyle>
          <a:p>
            <a:r>
              <a:rPr lang="zh-CN" altLang="en-US" dirty="0">
                <a:latin typeface="+mj-lt"/>
                <a:ea typeface="+mj-ea"/>
                <a:cs typeface="+mj-cs"/>
              </a:rPr>
              <a:t>项目偏差</a:t>
            </a:r>
            <a:endParaRPr lang="zh-CN" altLang="en-US" dirty="0">
              <a:latin typeface="+mj-lt"/>
              <a:ea typeface="+mj-ea"/>
              <a:cs typeface="+mj-cs"/>
            </a:endParaRPr>
          </a:p>
        </p:txBody>
      </p:sp>
      <p:sp>
        <p:nvSpPr>
          <p:cNvPr id="15" name="文本框 14"/>
          <p:cNvSpPr txBox="1"/>
          <p:nvPr>
            <p:custDataLst>
              <p:tags r:id="rId17"/>
            </p:custDataLst>
          </p:nvPr>
        </p:nvSpPr>
        <p:spPr>
          <a:xfrm>
            <a:off x="7998382" y="4348249"/>
            <a:ext cx="1908000" cy="1671291"/>
          </a:xfrm>
          <a:prstGeom prst="rect">
            <a:avLst/>
          </a:prstGeom>
        </p:spPr>
        <p:txBody>
          <a:bodyPr wrap="square">
            <a:normAutofit lnSpcReduction="10000"/>
          </a:bodyPr>
          <a:lstStyle>
            <a:defPPr>
              <a:defRPr lang="zh-CN"/>
            </a:defPPr>
            <a:lvl1pPr algn="ctr">
              <a:lnSpc>
                <a:spcPct val="114000"/>
              </a:lnSpc>
              <a:defRPr>
                <a:solidFill>
                  <a:schemeClr val="tx1">
                    <a:lumMod val="40000"/>
                    <a:lumOff val="60000"/>
                  </a:schemeClr>
                </a:solidFill>
                <a:cs typeface="+mn-ea"/>
              </a:defRPr>
            </a:lvl1pPr>
          </a:lstStyle>
          <a:p>
            <a:r>
              <a:rPr lang="zh-CN" altLang="en-US" dirty="0">
                <a:solidFill>
                  <a:schemeClr val="tx1">
                    <a:lumMod val="60000"/>
                    <a:lumOff val="40000"/>
                  </a:schemeClr>
                </a:solidFill>
                <a:cs typeface="+mn-cs"/>
              </a:rPr>
              <a:t>项目存在资源分配不平均和人员过载的情况，主要因为任务繁重，时间短暂引起。</a:t>
            </a:r>
            <a:endParaRPr lang="zh-CN" altLang="en-US" dirty="0">
              <a:solidFill>
                <a:schemeClr val="tx1">
                  <a:lumMod val="60000"/>
                  <a:lumOff val="40000"/>
                </a:schemeClr>
              </a:solidFill>
              <a:cs typeface="+mn-cs"/>
            </a:endParaRPr>
          </a:p>
        </p:txBody>
      </p:sp>
      <p:sp>
        <p:nvSpPr>
          <p:cNvPr id="18" name="文本框 17"/>
          <p:cNvSpPr txBox="1"/>
          <p:nvPr>
            <p:custDataLst>
              <p:tags r:id="rId18"/>
            </p:custDataLst>
          </p:nvPr>
        </p:nvSpPr>
        <p:spPr>
          <a:xfrm>
            <a:off x="9902634" y="3853188"/>
            <a:ext cx="1908000" cy="495061"/>
          </a:xfrm>
          <a:prstGeom prst="rect">
            <a:avLst/>
          </a:prstGeom>
        </p:spPr>
        <p:txBody>
          <a:bodyPr wrap="square" anchor="ctr" anchorCtr="0">
            <a:normAutofit/>
          </a:bodyPr>
          <a:lstStyle>
            <a:defPPr>
              <a:defRPr lang="zh-CN"/>
            </a:defPPr>
            <a:lvl1pPr algn="ctr">
              <a:defRPr b="1">
                <a:cs typeface="Arial" panose="020B0604020202020204" pitchFamily="34" charset="0"/>
              </a:defRPr>
            </a:lvl1pPr>
          </a:lstStyle>
          <a:p>
            <a:r>
              <a:rPr lang="zh-CN" altLang="en-US" dirty="0">
                <a:latin typeface="+mj-lt"/>
                <a:ea typeface="+mj-ea"/>
                <a:cs typeface="+mj-cs"/>
              </a:rPr>
              <a:t>愿景与范围</a:t>
            </a:r>
            <a:endParaRPr lang="zh-CN" altLang="en-US" dirty="0">
              <a:latin typeface="+mj-lt"/>
              <a:ea typeface="+mj-ea"/>
              <a:cs typeface="+mj-cs"/>
            </a:endParaRPr>
          </a:p>
        </p:txBody>
      </p:sp>
      <p:sp>
        <p:nvSpPr>
          <p:cNvPr id="19" name="文本框 18"/>
          <p:cNvSpPr txBox="1"/>
          <p:nvPr>
            <p:custDataLst>
              <p:tags r:id="rId19"/>
            </p:custDataLst>
          </p:nvPr>
        </p:nvSpPr>
        <p:spPr>
          <a:xfrm>
            <a:off x="9902634" y="4348249"/>
            <a:ext cx="1908000" cy="1671291"/>
          </a:xfrm>
          <a:prstGeom prst="rect">
            <a:avLst/>
          </a:prstGeom>
        </p:spPr>
        <p:txBody>
          <a:bodyPr wrap="square">
            <a:normAutofit/>
          </a:bodyPr>
          <a:lstStyle>
            <a:defPPr>
              <a:defRPr lang="zh-CN"/>
            </a:defPPr>
            <a:lvl1pPr algn="ctr">
              <a:lnSpc>
                <a:spcPct val="114000"/>
              </a:lnSpc>
              <a:defRPr>
                <a:solidFill>
                  <a:schemeClr val="tx1">
                    <a:lumMod val="40000"/>
                    <a:lumOff val="60000"/>
                  </a:schemeClr>
                </a:solidFill>
                <a:cs typeface="+mn-ea"/>
              </a:defRPr>
            </a:lvl1pPr>
          </a:lstStyle>
          <a:p>
            <a:r>
              <a:rPr lang="zh-CN" altLang="en-US" dirty="0">
                <a:solidFill>
                  <a:schemeClr val="tx1">
                    <a:lumMod val="60000"/>
                    <a:lumOff val="40000"/>
                  </a:schemeClr>
                </a:solidFill>
                <a:cs typeface="+mn-cs"/>
              </a:rPr>
              <a:t>采用了上下文图，内容完整。</a:t>
            </a:r>
            <a:endParaRPr lang="zh-CN" altLang="en-US" dirty="0">
              <a:solidFill>
                <a:schemeClr val="tx1">
                  <a:lumMod val="60000"/>
                  <a:lumOff val="40000"/>
                </a:schemeClr>
              </a:solidFill>
              <a:cs typeface="+mn-cs"/>
            </a:endParaRPr>
          </a:p>
        </p:txBody>
      </p:sp>
    </p:spTree>
    <p:custDataLst>
      <p:tags r:id="rId20"/>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dirty="0"/>
              <a:t>用户群分类</a:t>
            </a:r>
            <a:endParaRPr lang="zh-CN" altLang="en-US" dirty="0"/>
          </a:p>
        </p:txBody>
      </p:sp>
      <p:sp>
        <p:nvSpPr>
          <p:cNvPr id="3" name="内容占位符 2"/>
          <p:cNvSpPr>
            <a:spLocks noGrp="1"/>
          </p:cNvSpPr>
          <p:nvPr>
            <p:ph idx="1"/>
            <p:custDataLst>
              <p:tags r:id="rId2"/>
            </p:custDataLst>
          </p:nvPr>
        </p:nvSpPr>
        <p:spPr/>
        <p:txBody>
          <a:bodyPr>
            <a:normAutofit/>
          </a:bodyPr>
          <a:lstStyle/>
          <a:p>
            <a:r>
              <a:rPr lang="zh-CN" altLang="en-US" dirty="0"/>
              <a:t>我们对用户群进行了详细的分类，明确了各用户代表的职责作业，还留下了联系方式，并输出了用户群分类文档。</a:t>
            </a:r>
            <a:endParaRPr lang="zh-CN" altLang="en-US" dirty="0"/>
          </a:p>
          <a:p>
            <a:r>
              <a:rPr lang="zh-CN" altLang="en-US" dirty="0"/>
              <a:t>我们对每个用户进行了需求获取访谈，并对所有获取的需求进行了分析记录。</a:t>
            </a:r>
            <a:endParaRPr lang="zh-CN" altLang="en-US" dirty="0"/>
          </a:p>
          <a:p>
            <a:endParaRPr lang="zh-CN" altLang="en-US" dirty="0"/>
          </a:p>
        </p:txBody>
      </p:sp>
      <p:grpSp>
        <p:nvGrpSpPr>
          <p:cNvPr id="8" name="组合 7"/>
          <p:cNvGrpSpPr/>
          <p:nvPr>
            <p:custDataLst>
              <p:tags r:id="rId3"/>
            </p:custDataLst>
          </p:nvPr>
        </p:nvGrpSpPr>
        <p:grpSpPr>
          <a:xfrm>
            <a:off x="838200" y="1469624"/>
            <a:ext cx="444500" cy="558800"/>
            <a:chOff x="2301875" y="2197100"/>
            <a:chExt cx="444500" cy="558800"/>
          </a:xfrm>
        </p:grpSpPr>
        <p:sp>
          <p:nvSpPr>
            <p:cNvPr id="9" name="MH_Other_1"/>
            <p:cNvSpPr/>
            <p:nvPr>
              <p:custDataLst>
                <p:tags r:id="rId4"/>
              </p:custDataLst>
            </p:nvPr>
          </p:nvSpPr>
          <p:spPr>
            <a:xfrm rot="19743805">
              <a:off x="2301875" y="2197100"/>
              <a:ext cx="173038" cy="5588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a:p>
          </p:txBody>
        </p:sp>
        <p:sp>
          <p:nvSpPr>
            <p:cNvPr id="10" name="MH_Other_2"/>
            <p:cNvSpPr/>
            <p:nvPr>
              <p:custDataLst>
                <p:tags r:id="rId5"/>
              </p:custDataLst>
            </p:nvPr>
          </p:nvSpPr>
          <p:spPr>
            <a:xfrm rot="19743805">
              <a:off x="2574925" y="2197100"/>
              <a:ext cx="171450" cy="5588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a:p>
          </p:txBody>
        </p:sp>
      </p:gr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任意多边形 60"/>
          <p:cNvSpPr/>
          <p:nvPr>
            <p:custDataLst>
              <p:tags r:id="rId1"/>
            </p:custDataLst>
          </p:nvPr>
        </p:nvSpPr>
        <p:spPr bwMode="auto">
          <a:xfrm>
            <a:off x="2282275" y="2308149"/>
            <a:ext cx="709594" cy="1545367"/>
          </a:xfrm>
          <a:custGeom>
            <a:avLst/>
            <a:gdLst>
              <a:gd name="connsiteX0" fmla="*/ 37929 w 709594"/>
              <a:gd name="connsiteY0" fmla="*/ 1473929 h 1545367"/>
              <a:gd name="connsiteX1" fmla="*/ 671668 w 709594"/>
              <a:gd name="connsiteY1" fmla="*/ 1473929 h 1545367"/>
              <a:gd name="connsiteX2" fmla="*/ 694167 w 709594"/>
              <a:gd name="connsiteY2" fmla="*/ 1504008 h 1545367"/>
              <a:gd name="connsiteX3" fmla="*/ 701667 w 709594"/>
              <a:gd name="connsiteY3" fmla="*/ 1545367 h 1545367"/>
              <a:gd name="connsiteX4" fmla="*/ 7929 w 709594"/>
              <a:gd name="connsiteY4" fmla="*/ 1545367 h 1545367"/>
              <a:gd name="connsiteX5" fmla="*/ 15429 w 709594"/>
              <a:gd name="connsiteY5" fmla="*/ 1504008 h 1545367"/>
              <a:gd name="connsiteX6" fmla="*/ 37929 w 709594"/>
              <a:gd name="connsiteY6" fmla="*/ 1473929 h 1545367"/>
              <a:gd name="connsiteX7" fmla="*/ 79284 w 709594"/>
              <a:gd name="connsiteY7" fmla="*/ 1127852 h 1545367"/>
              <a:gd name="connsiteX8" fmla="*/ 637810 w 709594"/>
              <a:gd name="connsiteY8" fmla="*/ 1127852 h 1545367"/>
              <a:gd name="connsiteX9" fmla="*/ 709032 w 709594"/>
              <a:gd name="connsiteY9" fmla="*/ 1312598 h 1545367"/>
              <a:gd name="connsiteX10" fmla="*/ 664050 w 709594"/>
              <a:gd name="connsiteY10" fmla="*/ 1459641 h 1545367"/>
              <a:gd name="connsiteX11" fmla="*/ 41799 w 709594"/>
              <a:gd name="connsiteY11" fmla="*/ 1459641 h 1545367"/>
              <a:gd name="connsiteX12" fmla="*/ 565 w 709594"/>
              <a:gd name="connsiteY12" fmla="*/ 1297517 h 1545367"/>
              <a:gd name="connsiteX13" fmla="*/ 68039 w 709594"/>
              <a:gd name="connsiteY13" fmla="*/ 1142933 h 1545367"/>
              <a:gd name="connsiteX14" fmla="*/ 79284 w 709594"/>
              <a:gd name="connsiteY14" fmla="*/ 1127852 h 1545367"/>
              <a:gd name="connsiteX15" fmla="*/ 87628 w 709594"/>
              <a:gd name="connsiteY15" fmla="*/ 1053239 h 1545367"/>
              <a:gd name="connsiteX16" fmla="*/ 625731 w 709594"/>
              <a:gd name="connsiteY16" fmla="*/ 1053239 h 1545367"/>
              <a:gd name="connsiteX17" fmla="*/ 655835 w 709594"/>
              <a:gd name="connsiteY17" fmla="*/ 1079631 h 1545367"/>
              <a:gd name="connsiteX18" fmla="*/ 652072 w 709594"/>
              <a:gd name="connsiteY18" fmla="*/ 1102253 h 1545367"/>
              <a:gd name="connsiteX19" fmla="*/ 637020 w 709594"/>
              <a:gd name="connsiteY19" fmla="*/ 1113564 h 1545367"/>
              <a:gd name="connsiteX20" fmla="*/ 516605 w 709594"/>
              <a:gd name="connsiteY20" fmla="*/ 1113564 h 1545367"/>
              <a:gd name="connsiteX21" fmla="*/ 72576 w 709594"/>
              <a:gd name="connsiteY21" fmla="*/ 1113564 h 1545367"/>
              <a:gd name="connsiteX22" fmla="*/ 57524 w 709594"/>
              <a:gd name="connsiteY22" fmla="*/ 1102253 h 1545367"/>
              <a:gd name="connsiteX23" fmla="*/ 53761 w 709594"/>
              <a:gd name="connsiteY23" fmla="*/ 1079631 h 1545367"/>
              <a:gd name="connsiteX24" fmla="*/ 87628 w 709594"/>
              <a:gd name="connsiteY24" fmla="*/ 1053239 h 1545367"/>
              <a:gd name="connsiteX25" fmla="*/ 354798 w 709594"/>
              <a:gd name="connsiteY25" fmla="*/ 0 h 1545367"/>
              <a:gd name="connsiteX26" fmla="*/ 564870 w 709594"/>
              <a:gd name="connsiteY26" fmla="*/ 214382 h 1545367"/>
              <a:gd name="connsiteX27" fmla="*/ 448580 w 709594"/>
              <a:gd name="connsiteY27" fmla="*/ 409958 h 1545367"/>
              <a:gd name="connsiteX28" fmla="*/ 444829 w 709594"/>
              <a:gd name="connsiteY28" fmla="*/ 409958 h 1545367"/>
              <a:gd name="connsiteX29" fmla="*/ 444829 w 709594"/>
              <a:gd name="connsiteY29" fmla="*/ 413719 h 1545367"/>
              <a:gd name="connsiteX30" fmla="*/ 561119 w 709594"/>
              <a:gd name="connsiteY30" fmla="*/ 413719 h 1545367"/>
              <a:gd name="connsiteX31" fmla="*/ 624891 w 709594"/>
              <a:gd name="connsiteY31" fmla="*/ 492702 h 1545367"/>
              <a:gd name="connsiteX32" fmla="*/ 568621 w 709594"/>
              <a:gd name="connsiteY32" fmla="*/ 567923 h 1545367"/>
              <a:gd name="connsiteX33" fmla="*/ 459834 w 709594"/>
              <a:gd name="connsiteY33" fmla="*/ 567923 h 1545367"/>
              <a:gd name="connsiteX34" fmla="*/ 621140 w 709594"/>
              <a:gd name="connsiteY34" fmla="*/ 1049342 h 1545367"/>
              <a:gd name="connsiteX35" fmla="*/ 110964 w 709594"/>
              <a:gd name="connsiteY35" fmla="*/ 1049342 h 1545367"/>
              <a:gd name="connsiteX36" fmla="*/ 253513 w 709594"/>
              <a:gd name="connsiteY36" fmla="*/ 567923 h 1545367"/>
              <a:gd name="connsiteX37" fmla="*/ 140975 w 709594"/>
              <a:gd name="connsiteY37" fmla="*/ 567923 h 1545367"/>
              <a:gd name="connsiteX38" fmla="*/ 84705 w 709594"/>
              <a:gd name="connsiteY38" fmla="*/ 492702 h 1545367"/>
              <a:gd name="connsiteX39" fmla="*/ 148477 w 709594"/>
              <a:gd name="connsiteY39" fmla="*/ 413719 h 1545367"/>
              <a:gd name="connsiteX40" fmla="*/ 264767 w 709594"/>
              <a:gd name="connsiteY40" fmla="*/ 413719 h 1545367"/>
              <a:gd name="connsiteX41" fmla="*/ 264767 w 709594"/>
              <a:gd name="connsiteY41" fmla="*/ 409958 h 1545367"/>
              <a:gd name="connsiteX42" fmla="*/ 144726 w 709594"/>
              <a:gd name="connsiteY42" fmla="*/ 214382 h 1545367"/>
              <a:gd name="connsiteX43" fmla="*/ 354798 w 709594"/>
              <a:gd name="connsiteY43" fmla="*/ 0 h 154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09594" h="1545367">
                <a:moveTo>
                  <a:pt x="37929" y="1473929"/>
                </a:moveTo>
                <a:cubicBezTo>
                  <a:pt x="671668" y="1473929"/>
                  <a:pt x="671668" y="1473929"/>
                  <a:pt x="671668" y="1473929"/>
                </a:cubicBezTo>
                <a:cubicBezTo>
                  <a:pt x="671668" y="1473929"/>
                  <a:pt x="690417" y="1488969"/>
                  <a:pt x="694167" y="1504008"/>
                </a:cubicBezTo>
                <a:cubicBezTo>
                  <a:pt x="697917" y="1515288"/>
                  <a:pt x="701667" y="1541607"/>
                  <a:pt x="701667" y="1545367"/>
                </a:cubicBezTo>
                <a:lnTo>
                  <a:pt x="7929" y="1545367"/>
                </a:lnTo>
                <a:cubicBezTo>
                  <a:pt x="7929" y="1541607"/>
                  <a:pt x="7929" y="1515288"/>
                  <a:pt x="15429" y="1504008"/>
                </a:cubicBezTo>
                <a:cubicBezTo>
                  <a:pt x="19179" y="1488969"/>
                  <a:pt x="37929" y="1473929"/>
                  <a:pt x="37929" y="1473929"/>
                </a:cubicBezTo>
                <a:close/>
                <a:moveTo>
                  <a:pt x="79284" y="1127852"/>
                </a:moveTo>
                <a:cubicBezTo>
                  <a:pt x="637810" y="1127852"/>
                  <a:pt x="637810" y="1127852"/>
                  <a:pt x="637810" y="1127852"/>
                </a:cubicBezTo>
                <a:cubicBezTo>
                  <a:pt x="664050" y="1165555"/>
                  <a:pt x="705283" y="1240962"/>
                  <a:pt x="709032" y="1312598"/>
                </a:cubicBezTo>
                <a:cubicBezTo>
                  <a:pt x="712780" y="1369153"/>
                  <a:pt x="697786" y="1418167"/>
                  <a:pt x="664050" y="1459641"/>
                </a:cubicBezTo>
                <a:lnTo>
                  <a:pt x="41799" y="1459641"/>
                </a:lnTo>
                <a:cubicBezTo>
                  <a:pt x="11811" y="1418167"/>
                  <a:pt x="-3183" y="1357842"/>
                  <a:pt x="565" y="1297517"/>
                </a:cubicBezTo>
                <a:cubicBezTo>
                  <a:pt x="4314" y="1244732"/>
                  <a:pt x="38051" y="1188177"/>
                  <a:pt x="68039" y="1142933"/>
                </a:cubicBezTo>
                <a:cubicBezTo>
                  <a:pt x="71787" y="1139163"/>
                  <a:pt x="75536" y="1131622"/>
                  <a:pt x="79284" y="1127852"/>
                </a:cubicBezTo>
                <a:close/>
                <a:moveTo>
                  <a:pt x="87628" y="1053239"/>
                </a:moveTo>
                <a:cubicBezTo>
                  <a:pt x="625731" y="1053239"/>
                  <a:pt x="625731" y="1053239"/>
                  <a:pt x="625731" y="1053239"/>
                </a:cubicBezTo>
                <a:cubicBezTo>
                  <a:pt x="629494" y="1053239"/>
                  <a:pt x="652072" y="1057009"/>
                  <a:pt x="655835" y="1079631"/>
                </a:cubicBezTo>
                <a:cubicBezTo>
                  <a:pt x="659598" y="1090942"/>
                  <a:pt x="655835" y="1098483"/>
                  <a:pt x="652072" y="1102253"/>
                </a:cubicBezTo>
                <a:cubicBezTo>
                  <a:pt x="648309" y="1109794"/>
                  <a:pt x="640783" y="1113564"/>
                  <a:pt x="637020" y="1113564"/>
                </a:cubicBezTo>
                <a:cubicBezTo>
                  <a:pt x="633257" y="1113564"/>
                  <a:pt x="580576" y="1113564"/>
                  <a:pt x="516605" y="1113564"/>
                </a:cubicBezTo>
                <a:cubicBezTo>
                  <a:pt x="516605" y="1113564"/>
                  <a:pt x="76339" y="1113564"/>
                  <a:pt x="72576" y="1113564"/>
                </a:cubicBezTo>
                <a:cubicBezTo>
                  <a:pt x="68813" y="1113564"/>
                  <a:pt x="61287" y="1109794"/>
                  <a:pt x="57524" y="1102253"/>
                </a:cubicBezTo>
                <a:cubicBezTo>
                  <a:pt x="53761" y="1098483"/>
                  <a:pt x="49998" y="1090942"/>
                  <a:pt x="53761" y="1079631"/>
                </a:cubicBezTo>
                <a:cubicBezTo>
                  <a:pt x="57524" y="1057009"/>
                  <a:pt x="80102" y="1053239"/>
                  <a:pt x="87628" y="1053239"/>
                </a:cubicBezTo>
                <a:close/>
                <a:moveTo>
                  <a:pt x="354798" y="0"/>
                </a:moveTo>
                <a:cubicBezTo>
                  <a:pt x="471088" y="0"/>
                  <a:pt x="564870" y="97788"/>
                  <a:pt x="564870" y="214382"/>
                </a:cubicBezTo>
                <a:cubicBezTo>
                  <a:pt x="564870" y="297125"/>
                  <a:pt x="519855" y="372347"/>
                  <a:pt x="448580" y="409958"/>
                </a:cubicBezTo>
                <a:cubicBezTo>
                  <a:pt x="444829" y="409958"/>
                  <a:pt x="444829" y="409958"/>
                  <a:pt x="444829" y="409958"/>
                </a:cubicBezTo>
                <a:cubicBezTo>
                  <a:pt x="444829" y="413719"/>
                  <a:pt x="444829" y="413719"/>
                  <a:pt x="444829" y="413719"/>
                </a:cubicBezTo>
                <a:cubicBezTo>
                  <a:pt x="561119" y="413719"/>
                  <a:pt x="561119" y="413719"/>
                  <a:pt x="561119" y="413719"/>
                </a:cubicBezTo>
                <a:cubicBezTo>
                  <a:pt x="564870" y="413719"/>
                  <a:pt x="621140" y="436285"/>
                  <a:pt x="624891" y="492702"/>
                </a:cubicBezTo>
                <a:cubicBezTo>
                  <a:pt x="628642" y="537835"/>
                  <a:pt x="572373" y="564162"/>
                  <a:pt x="568621" y="567923"/>
                </a:cubicBezTo>
                <a:cubicBezTo>
                  <a:pt x="459834" y="567923"/>
                  <a:pt x="459834" y="567923"/>
                  <a:pt x="459834" y="567923"/>
                </a:cubicBezTo>
                <a:cubicBezTo>
                  <a:pt x="478591" y="699561"/>
                  <a:pt x="557368" y="932748"/>
                  <a:pt x="621140" y="1049342"/>
                </a:cubicBezTo>
                <a:lnTo>
                  <a:pt x="110964" y="1049342"/>
                </a:lnTo>
                <a:cubicBezTo>
                  <a:pt x="167234" y="913943"/>
                  <a:pt x="231006" y="695800"/>
                  <a:pt x="253513" y="567923"/>
                </a:cubicBezTo>
                <a:cubicBezTo>
                  <a:pt x="140975" y="567923"/>
                  <a:pt x="140975" y="567923"/>
                  <a:pt x="140975" y="567923"/>
                </a:cubicBezTo>
                <a:cubicBezTo>
                  <a:pt x="137223" y="564162"/>
                  <a:pt x="80954" y="537835"/>
                  <a:pt x="84705" y="492702"/>
                </a:cubicBezTo>
                <a:cubicBezTo>
                  <a:pt x="88457" y="436285"/>
                  <a:pt x="144726" y="413719"/>
                  <a:pt x="148477" y="413719"/>
                </a:cubicBezTo>
                <a:cubicBezTo>
                  <a:pt x="264767" y="413719"/>
                  <a:pt x="264767" y="413719"/>
                  <a:pt x="264767" y="413719"/>
                </a:cubicBezTo>
                <a:cubicBezTo>
                  <a:pt x="264767" y="409958"/>
                  <a:pt x="264767" y="409958"/>
                  <a:pt x="264767" y="409958"/>
                </a:cubicBezTo>
                <a:cubicBezTo>
                  <a:pt x="189741" y="372347"/>
                  <a:pt x="144726" y="297125"/>
                  <a:pt x="144726" y="214382"/>
                </a:cubicBezTo>
                <a:cubicBezTo>
                  <a:pt x="144726" y="97788"/>
                  <a:pt x="238508" y="0"/>
                  <a:pt x="35479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solidFill>
                <a:schemeClr val="tx1"/>
              </a:solidFill>
            </a:endParaRPr>
          </a:p>
        </p:txBody>
      </p:sp>
      <p:sp>
        <p:nvSpPr>
          <p:cNvPr id="63" name="任意多边形 62"/>
          <p:cNvSpPr/>
          <p:nvPr>
            <p:custDataLst>
              <p:tags r:id="rId2"/>
            </p:custDataLst>
          </p:nvPr>
        </p:nvSpPr>
        <p:spPr bwMode="auto">
          <a:xfrm>
            <a:off x="5685403" y="1501733"/>
            <a:ext cx="821196" cy="2351783"/>
          </a:xfrm>
          <a:custGeom>
            <a:avLst/>
            <a:gdLst>
              <a:gd name="connsiteX0" fmla="*/ 43746 w 821196"/>
              <a:gd name="connsiteY0" fmla="*/ 2273995 h 2351783"/>
              <a:gd name="connsiteX1" fmla="*/ 778528 w 821196"/>
              <a:gd name="connsiteY1" fmla="*/ 2273995 h 2351783"/>
              <a:gd name="connsiteX2" fmla="*/ 801021 w 821196"/>
              <a:gd name="connsiteY2" fmla="*/ 2307333 h 2351783"/>
              <a:gd name="connsiteX3" fmla="*/ 808519 w 821196"/>
              <a:gd name="connsiteY3" fmla="*/ 2351783 h 2351783"/>
              <a:gd name="connsiteX4" fmla="*/ 10006 w 821196"/>
              <a:gd name="connsiteY4" fmla="*/ 2351783 h 2351783"/>
              <a:gd name="connsiteX5" fmla="*/ 17504 w 821196"/>
              <a:gd name="connsiteY5" fmla="*/ 2307333 h 2351783"/>
              <a:gd name="connsiteX6" fmla="*/ 43746 w 821196"/>
              <a:gd name="connsiteY6" fmla="*/ 2273995 h 2351783"/>
              <a:gd name="connsiteX7" fmla="*/ 84295 w 821196"/>
              <a:gd name="connsiteY7" fmla="*/ 1909050 h 2351783"/>
              <a:gd name="connsiteX8" fmla="*/ 741744 w 821196"/>
              <a:gd name="connsiteY8" fmla="*/ 1909050 h 2351783"/>
              <a:gd name="connsiteX9" fmla="*/ 820637 w 821196"/>
              <a:gd name="connsiteY9" fmla="*/ 2108001 h 2351783"/>
              <a:gd name="connsiteX10" fmla="*/ 771798 w 821196"/>
              <a:gd name="connsiteY10" fmla="*/ 2269414 h 2351783"/>
              <a:gd name="connsiteX11" fmla="*/ 46727 w 821196"/>
              <a:gd name="connsiteY11" fmla="*/ 2269414 h 2351783"/>
              <a:gd name="connsiteX12" fmla="*/ 1645 w 821196"/>
              <a:gd name="connsiteY12" fmla="*/ 2096740 h 2351783"/>
              <a:gd name="connsiteX13" fmla="*/ 73025 w 821196"/>
              <a:gd name="connsiteY13" fmla="*/ 1927819 h 2351783"/>
              <a:gd name="connsiteX14" fmla="*/ 84295 w 821196"/>
              <a:gd name="connsiteY14" fmla="*/ 1909050 h 2351783"/>
              <a:gd name="connsiteX15" fmla="*/ 95756 w 821196"/>
              <a:gd name="connsiteY15" fmla="*/ 1832523 h 2351783"/>
              <a:gd name="connsiteX16" fmla="*/ 722769 w 821196"/>
              <a:gd name="connsiteY16" fmla="*/ 1832523 h 2351783"/>
              <a:gd name="connsiteX17" fmla="*/ 760315 w 821196"/>
              <a:gd name="connsiteY17" fmla="*/ 1865860 h 2351783"/>
              <a:gd name="connsiteX18" fmla="*/ 756560 w 821196"/>
              <a:gd name="connsiteY18" fmla="*/ 1888085 h 2351783"/>
              <a:gd name="connsiteX19" fmla="*/ 737787 w 821196"/>
              <a:gd name="connsiteY19" fmla="*/ 1899198 h 2351783"/>
              <a:gd name="connsiteX20" fmla="*/ 636414 w 821196"/>
              <a:gd name="connsiteY20" fmla="*/ 1899198 h 2351783"/>
              <a:gd name="connsiteX21" fmla="*/ 80738 w 821196"/>
              <a:gd name="connsiteY21" fmla="*/ 1899198 h 2351783"/>
              <a:gd name="connsiteX22" fmla="*/ 61965 w 821196"/>
              <a:gd name="connsiteY22" fmla="*/ 1888085 h 2351783"/>
              <a:gd name="connsiteX23" fmla="*/ 58211 w 821196"/>
              <a:gd name="connsiteY23" fmla="*/ 1865860 h 2351783"/>
              <a:gd name="connsiteX24" fmla="*/ 95756 w 821196"/>
              <a:gd name="connsiteY24" fmla="*/ 1832523 h 2351783"/>
              <a:gd name="connsiteX25" fmla="*/ 272046 w 821196"/>
              <a:gd name="connsiteY25" fmla="*/ 1174900 h 2351783"/>
              <a:gd name="connsiteX26" fmla="*/ 531442 w 821196"/>
              <a:gd name="connsiteY26" fmla="*/ 1174900 h 2351783"/>
              <a:gd name="connsiteX27" fmla="*/ 674297 w 821196"/>
              <a:gd name="connsiteY27" fmla="*/ 1726239 h 2351783"/>
              <a:gd name="connsiteX28" fmla="*/ 715650 w 821196"/>
              <a:gd name="connsiteY28" fmla="*/ 1816253 h 2351783"/>
              <a:gd name="connsiteX29" fmla="*/ 102875 w 821196"/>
              <a:gd name="connsiteY29" fmla="*/ 1816253 h 2351783"/>
              <a:gd name="connsiteX30" fmla="*/ 129191 w 821196"/>
              <a:gd name="connsiteY30" fmla="*/ 1752493 h 2351783"/>
              <a:gd name="connsiteX31" fmla="*/ 272046 w 821196"/>
              <a:gd name="connsiteY31" fmla="*/ 1174900 h 2351783"/>
              <a:gd name="connsiteX32" fmla="*/ 292793 w 821196"/>
              <a:gd name="connsiteY32" fmla="*/ 328758 h 2351783"/>
              <a:gd name="connsiteX33" fmla="*/ 521975 w 821196"/>
              <a:gd name="connsiteY33" fmla="*/ 328758 h 2351783"/>
              <a:gd name="connsiteX34" fmla="*/ 555789 w 821196"/>
              <a:gd name="connsiteY34" fmla="*/ 362570 h 2351783"/>
              <a:gd name="connsiteX35" fmla="*/ 555789 w 821196"/>
              <a:gd name="connsiteY35" fmla="*/ 396382 h 2351783"/>
              <a:gd name="connsiteX36" fmla="*/ 627173 w 821196"/>
              <a:gd name="connsiteY36" fmla="*/ 396382 h 2351783"/>
              <a:gd name="connsiteX37" fmla="*/ 747400 w 821196"/>
              <a:gd name="connsiteY37" fmla="*/ 516601 h 2351783"/>
              <a:gd name="connsiteX38" fmla="*/ 717343 w 821196"/>
              <a:gd name="connsiteY38" fmla="*/ 599252 h 2351783"/>
              <a:gd name="connsiteX39" fmla="*/ 570817 w 821196"/>
              <a:gd name="connsiteY39" fmla="*/ 820907 h 2351783"/>
              <a:gd name="connsiteX40" fmla="*/ 578331 w 821196"/>
              <a:gd name="connsiteY40" fmla="*/ 1038805 h 2351783"/>
              <a:gd name="connsiteX41" fmla="*/ 619659 w 821196"/>
              <a:gd name="connsiteY41" fmla="*/ 1038805 h 2351783"/>
              <a:gd name="connsiteX42" fmla="*/ 664744 w 821196"/>
              <a:gd name="connsiteY42" fmla="*/ 1102671 h 2351783"/>
              <a:gd name="connsiteX43" fmla="*/ 627173 w 821196"/>
              <a:gd name="connsiteY43" fmla="*/ 1159024 h 2351783"/>
              <a:gd name="connsiteX44" fmla="*/ 552032 w 821196"/>
              <a:gd name="connsiteY44" fmla="*/ 1159024 h 2351783"/>
              <a:gd name="connsiteX45" fmla="*/ 187595 w 821196"/>
              <a:gd name="connsiteY45" fmla="*/ 1159024 h 2351783"/>
              <a:gd name="connsiteX46" fmla="*/ 150024 w 821196"/>
              <a:gd name="connsiteY46" fmla="*/ 1098914 h 2351783"/>
              <a:gd name="connsiteX47" fmla="*/ 198866 w 821196"/>
              <a:gd name="connsiteY47" fmla="*/ 1038805 h 2351783"/>
              <a:gd name="connsiteX48" fmla="*/ 236437 w 821196"/>
              <a:gd name="connsiteY48" fmla="*/ 1038805 h 2351783"/>
              <a:gd name="connsiteX49" fmla="*/ 247708 w 821196"/>
              <a:gd name="connsiteY49" fmla="*/ 828420 h 2351783"/>
              <a:gd name="connsiteX50" fmla="*/ 97425 w 821196"/>
              <a:gd name="connsiteY50" fmla="*/ 599252 h 2351783"/>
              <a:gd name="connsiteX51" fmla="*/ 71125 w 821196"/>
              <a:gd name="connsiteY51" fmla="*/ 516601 h 2351783"/>
              <a:gd name="connsiteX52" fmla="*/ 187595 w 821196"/>
              <a:gd name="connsiteY52" fmla="*/ 396382 h 2351783"/>
              <a:gd name="connsiteX53" fmla="*/ 258979 w 821196"/>
              <a:gd name="connsiteY53" fmla="*/ 396382 h 2351783"/>
              <a:gd name="connsiteX54" fmla="*/ 258979 w 821196"/>
              <a:gd name="connsiteY54" fmla="*/ 362570 h 2351783"/>
              <a:gd name="connsiteX55" fmla="*/ 292793 w 821196"/>
              <a:gd name="connsiteY55" fmla="*/ 328758 h 2351783"/>
              <a:gd name="connsiteX56" fmla="*/ 407389 w 821196"/>
              <a:gd name="connsiteY56" fmla="*/ 0 h 2351783"/>
              <a:gd name="connsiteX57" fmla="*/ 474826 w 821196"/>
              <a:gd name="connsiteY57" fmla="*/ 18761 h 2351783"/>
              <a:gd name="connsiteX58" fmla="*/ 467333 w 821196"/>
              <a:gd name="connsiteY58" fmla="*/ 30018 h 2351783"/>
              <a:gd name="connsiteX59" fmla="*/ 433614 w 821196"/>
              <a:gd name="connsiteY59" fmla="*/ 116321 h 2351783"/>
              <a:gd name="connsiteX60" fmla="*/ 452347 w 821196"/>
              <a:gd name="connsiteY60" fmla="*/ 120073 h 2351783"/>
              <a:gd name="connsiteX61" fmla="*/ 519784 w 821196"/>
              <a:gd name="connsiteY61" fmla="*/ 82550 h 2351783"/>
              <a:gd name="connsiteX62" fmla="*/ 531024 w 821196"/>
              <a:gd name="connsiteY62" fmla="*/ 71293 h 2351783"/>
              <a:gd name="connsiteX63" fmla="*/ 549756 w 821196"/>
              <a:gd name="connsiteY63" fmla="*/ 142587 h 2351783"/>
              <a:gd name="connsiteX64" fmla="*/ 531024 w 821196"/>
              <a:gd name="connsiteY64" fmla="*/ 213880 h 2351783"/>
              <a:gd name="connsiteX65" fmla="*/ 519784 w 821196"/>
              <a:gd name="connsiteY65" fmla="*/ 202623 h 2351783"/>
              <a:gd name="connsiteX66" fmla="*/ 452347 w 821196"/>
              <a:gd name="connsiteY66" fmla="*/ 165101 h 2351783"/>
              <a:gd name="connsiteX67" fmla="*/ 433614 w 821196"/>
              <a:gd name="connsiteY67" fmla="*/ 172605 h 2351783"/>
              <a:gd name="connsiteX68" fmla="*/ 463586 w 821196"/>
              <a:gd name="connsiteY68" fmla="*/ 258908 h 2351783"/>
              <a:gd name="connsiteX69" fmla="*/ 478573 w 821196"/>
              <a:gd name="connsiteY69" fmla="*/ 270164 h 2351783"/>
              <a:gd name="connsiteX70" fmla="*/ 407389 w 821196"/>
              <a:gd name="connsiteY70" fmla="*/ 288926 h 2351783"/>
              <a:gd name="connsiteX71" fmla="*/ 339952 w 821196"/>
              <a:gd name="connsiteY71" fmla="*/ 270164 h 2351783"/>
              <a:gd name="connsiteX72" fmla="*/ 351191 w 821196"/>
              <a:gd name="connsiteY72" fmla="*/ 258908 h 2351783"/>
              <a:gd name="connsiteX73" fmla="*/ 381163 w 821196"/>
              <a:gd name="connsiteY73" fmla="*/ 172605 h 2351783"/>
              <a:gd name="connsiteX74" fmla="*/ 362431 w 821196"/>
              <a:gd name="connsiteY74" fmla="*/ 165101 h 2351783"/>
              <a:gd name="connsiteX75" fmla="*/ 294994 w 821196"/>
              <a:gd name="connsiteY75" fmla="*/ 202623 h 2351783"/>
              <a:gd name="connsiteX76" fmla="*/ 283754 w 821196"/>
              <a:gd name="connsiteY76" fmla="*/ 213880 h 2351783"/>
              <a:gd name="connsiteX77" fmla="*/ 268768 w 821196"/>
              <a:gd name="connsiteY77" fmla="*/ 146339 h 2351783"/>
              <a:gd name="connsiteX78" fmla="*/ 287501 w 821196"/>
              <a:gd name="connsiteY78" fmla="*/ 71293 h 2351783"/>
              <a:gd name="connsiteX79" fmla="*/ 298740 w 821196"/>
              <a:gd name="connsiteY79" fmla="*/ 86303 h 2351783"/>
              <a:gd name="connsiteX80" fmla="*/ 366177 w 821196"/>
              <a:gd name="connsiteY80" fmla="*/ 123825 h 2351783"/>
              <a:gd name="connsiteX81" fmla="*/ 384910 w 821196"/>
              <a:gd name="connsiteY81" fmla="*/ 116321 h 2351783"/>
              <a:gd name="connsiteX82" fmla="*/ 354938 w 821196"/>
              <a:gd name="connsiteY82" fmla="*/ 30018 h 2351783"/>
              <a:gd name="connsiteX83" fmla="*/ 339952 w 821196"/>
              <a:gd name="connsiteY83" fmla="*/ 18761 h 2351783"/>
              <a:gd name="connsiteX84" fmla="*/ 407389 w 821196"/>
              <a:gd name="connsiteY84" fmla="*/ 0 h 2351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821196" h="2351783">
                <a:moveTo>
                  <a:pt x="43746" y="2273995"/>
                </a:moveTo>
                <a:cubicBezTo>
                  <a:pt x="778528" y="2273995"/>
                  <a:pt x="778528" y="2273995"/>
                  <a:pt x="778528" y="2273995"/>
                </a:cubicBezTo>
                <a:cubicBezTo>
                  <a:pt x="774779" y="2273995"/>
                  <a:pt x="797272" y="2292516"/>
                  <a:pt x="801021" y="2307333"/>
                </a:cubicBezTo>
                <a:cubicBezTo>
                  <a:pt x="808519" y="2318445"/>
                  <a:pt x="808519" y="2344375"/>
                  <a:pt x="808519" y="2351783"/>
                </a:cubicBezTo>
                <a:lnTo>
                  <a:pt x="10006" y="2351783"/>
                </a:lnTo>
                <a:cubicBezTo>
                  <a:pt x="10006" y="2344375"/>
                  <a:pt x="10006" y="2318445"/>
                  <a:pt x="17504" y="2307333"/>
                </a:cubicBezTo>
                <a:cubicBezTo>
                  <a:pt x="25002" y="2288812"/>
                  <a:pt x="43746" y="2273995"/>
                  <a:pt x="43746" y="2273995"/>
                </a:cubicBezTo>
                <a:close/>
                <a:moveTo>
                  <a:pt x="84295" y="1909050"/>
                </a:moveTo>
                <a:cubicBezTo>
                  <a:pt x="741744" y="1909050"/>
                  <a:pt x="741744" y="1909050"/>
                  <a:pt x="741744" y="1909050"/>
                </a:cubicBezTo>
                <a:cubicBezTo>
                  <a:pt x="768041" y="1950342"/>
                  <a:pt x="816880" y="2032925"/>
                  <a:pt x="820637" y="2108001"/>
                </a:cubicBezTo>
                <a:cubicBezTo>
                  <a:pt x="824394" y="2168062"/>
                  <a:pt x="809367" y="2220615"/>
                  <a:pt x="771798" y="2269414"/>
                </a:cubicBezTo>
                <a:lnTo>
                  <a:pt x="46727" y="2269414"/>
                </a:lnTo>
                <a:cubicBezTo>
                  <a:pt x="12915" y="2224369"/>
                  <a:pt x="-5869" y="2160554"/>
                  <a:pt x="1645" y="2096740"/>
                </a:cubicBezTo>
                <a:cubicBezTo>
                  <a:pt x="5402" y="2036679"/>
                  <a:pt x="42970" y="1976618"/>
                  <a:pt x="73025" y="1927819"/>
                </a:cubicBezTo>
                <a:cubicBezTo>
                  <a:pt x="76782" y="1920312"/>
                  <a:pt x="80539" y="1916558"/>
                  <a:pt x="84295" y="1909050"/>
                </a:cubicBezTo>
                <a:close/>
                <a:moveTo>
                  <a:pt x="95756" y="1832523"/>
                </a:moveTo>
                <a:cubicBezTo>
                  <a:pt x="722769" y="1832523"/>
                  <a:pt x="722769" y="1832523"/>
                  <a:pt x="722769" y="1832523"/>
                </a:cubicBezTo>
                <a:cubicBezTo>
                  <a:pt x="730278" y="1832523"/>
                  <a:pt x="752805" y="1839931"/>
                  <a:pt x="760315" y="1865860"/>
                </a:cubicBezTo>
                <a:cubicBezTo>
                  <a:pt x="764069" y="1873269"/>
                  <a:pt x="760315" y="1880677"/>
                  <a:pt x="756560" y="1888085"/>
                </a:cubicBezTo>
                <a:cubicBezTo>
                  <a:pt x="749051" y="1895494"/>
                  <a:pt x="741542" y="1899198"/>
                  <a:pt x="737787" y="1899198"/>
                </a:cubicBezTo>
                <a:cubicBezTo>
                  <a:pt x="734033" y="1899198"/>
                  <a:pt x="692732" y="1899198"/>
                  <a:pt x="636414" y="1899198"/>
                </a:cubicBezTo>
                <a:cubicBezTo>
                  <a:pt x="636414" y="1899198"/>
                  <a:pt x="84493" y="1899198"/>
                  <a:pt x="80738" y="1899198"/>
                </a:cubicBezTo>
                <a:cubicBezTo>
                  <a:pt x="76984" y="1899198"/>
                  <a:pt x="69474" y="1895494"/>
                  <a:pt x="61965" y="1888085"/>
                </a:cubicBezTo>
                <a:cubicBezTo>
                  <a:pt x="58211" y="1880677"/>
                  <a:pt x="54456" y="1873269"/>
                  <a:pt x="58211" y="1865860"/>
                </a:cubicBezTo>
                <a:cubicBezTo>
                  <a:pt x="65720" y="1839931"/>
                  <a:pt x="88247" y="1832523"/>
                  <a:pt x="95756" y="1832523"/>
                </a:cubicBezTo>
                <a:close/>
                <a:moveTo>
                  <a:pt x="272046" y="1174900"/>
                </a:moveTo>
                <a:cubicBezTo>
                  <a:pt x="531442" y="1174900"/>
                  <a:pt x="531442" y="1174900"/>
                  <a:pt x="531442" y="1174900"/>
                </a:cubicBezTo>
                <a:cubicBezTo>
                  <a:pt x="550238" y="1467447"/>
                  <a:pt x="606629" y="1587466"/>
                  <a:pt x="674297" y="1726239"/>
                </a:cubicBezTo>
                <a:cubicBezTo>
                  <a:pt x="685575" y="1756244"/>
                  <a:pt x="700613" y="1782498"/>
                  <a:pt x="715650" y="1816253"/>
                </a:cubicBezTo>
                <a:lnTo>
                  <a:pt x="102875" y="1816253"/>
                </a:lnTo>
                <a:cubicBezTo>
                  <a:pt x="110394" y="1793750"/>
                  <a:pt x="121672" y="1771246"/>
                  <a:pt x="129191" y="1752493"/>
                </a:cubicBezTo>
                <a:cubicBezTo>
                  <a:pt x="200618" y="1602469"/>
                  <a:pt x="253249" y="1482450"/>
                  <a:pt x="272046" y="1174900"/>
                </a:cubicBezTo>
                <a:close/>
                <a:moveTo>
                  <a:pt x="292793" y="328758"/>
                </a:moveTo>
                <a:cubicBezTo>
                  <a:pt x="521975" y="328758"/>
                  <a:pt x="521975" y="328758"/>
                  <a:pt x="521975" y="328758"/>
                </a:cubicBezTo>
                <a:cubicBezTo>
                  <a:pt x="540761" y="328758"/>
                  <a:pt x="555789" y="343786"/>
                  <a:pt x="555789" y="362570"/>
                </a:cubicBezTo>
                <a:cubicBezTo>
                  <a:pt x="555789" y="396382"/>
                  <a:pt x="555789" y="396382"/>
                  <a:pt x="555789" y="396382"/>
                </a:cubicBezTo>
                <a:cubicBezTo>
                  <a:pt x="627173" y="396382"/>
                  <a:pt x="627173" y="396382"/>
                  <a:pt x="627173" y="396382"/>
                </a:cubicBezTo>
                <a:cubicBezTo>
                  <a:pt x="691044" y="396382"/>
                  <a:pt x="747400" y="448978"/>
                  <a:pt x="747400" y="516601"/>
                </a:cubicBezTo>
                <a:cubicBezTo>
                  <a:pt x="747400" y="550413"/>
                  <a:pt x="732372" y="580468"/>
                  <a:pt x="717343" y="599252"/>
                </a:cubicBezTo>
                <a:cubicBezTo>
                  <a:pt x="698558" y="633064"/>
                  <a:pt x="570817" y="817150"/>
                  <a:pt x="570817" y="820907"/>
                </a:cubicBezTo>
                <a:cubicBezTo>
                  <a:pt x="578331" y="1038805"/>
                  <a:pt x="578331" y="1038805"/>
                  <a:pt x="578331" y="1038805"/>
                </a:cubicBezTo>
                <a:cubicBezTo>
                  <a:pt x="619659" y="1038805"/>
                  <a:pt x="619659" y="1038805"/>
                  <a:pt x="619659" y="1038805"/>
                </a:cubicBezTo>
                <a:cubicBezTo>
                  <a:pt x="623416" y="1038805"/>
                  <a:pt x="660987" y="1057589"/>
                  <a:pt x="664744" y="1102671"/>
                </a:cubicBezTo>
                <a:cubicBezTo>
                  <a:pt x="668501" y="1140240"/>
                  <a:pt x="630931" y="1159024"/>
                  <a:pt x="627173" y="1159024"/>
                </a:cubicBezTo>
                <a:cubicBezTo>
                  <a:pt x="627173" y="1159024"/>
                  <a:pt x="593360" y="1159024"/>
                  <a:pt x="552032" y="1159024"/>
                </a:cubicBezTo>
                <a:cubicBezTo>
                  <a:pt x="552032" y="1159024"/>
                  <a:pt x="191352" y="1159024"/>
                  <a:pt x="187595" y="1159024"/>
                </a:cubicBezTo>
                <a:cubicBezTo>
                  <a:pt x="183838" y="1159024"/>
                  <a:pt x="146267" y="1136483"/>
                  <a:pt x="150024" y="1098914"/>
                </a:cubicBezTo>
                <a:cubicBezTo>
                  <a:pt x="153781" y="1053832"/>
                  <a:pt x="195109" y="1038805"/>
                  <a:pt x="198866" y="1038805"/>
                </a:cubicBezTo>
                <a:cubicBezTo>
                  <a:pt x="236437" y="1038805"/>
                  <a:pt x="236437" y="1038805"/>
                  <a:pt x="236437" y="1038805"/>
                </a:cubicBezTo>
                <a:cubicBezTo>
                  <a:pt x="247708" y="828420"/>
                  <a:pt x="247708" y="828420"/>
                  <a:pt x="247708" y="828420"/>
                </a:cubicBezTo>
                <a:cubicBezTo>
                  <a:pt x="247708" y="824664"/>
                  <a:pt x="116210" y="633064"/>
                  <a:pt x="97425" y="599252"/>
                </a:cubicBezTo>
                <a:cubicBezTo>
                  <a:pt x="86153" y="580468"/>
                  <a:pt x="71125" y="550413"/>
                  <a:pt x="71125" y="516601"/>
                </a:cubicBezTo>
                <a:cubicBezTo>
                  <a:pt x="71125" y="448978"/>
                  <a:pt x="123724" y="396382"/>
                  <a:pt x="187595" y="396382"/>
                </a:cubicBezTo>
                <a:cubicBezTo>
                  <a:pt x="258979" y="396382"/>
                  <a:pt x="258979" y="396382"/>
                  <a:pt x="258979" y="396382"/>
                </a:cubicBezTo>
                <a:cubicBezTo>
                  <a:pt x="258979" y="362570"/>
                  <a:pt x="258979" y="362570"/>
                  <a:pt x="258979" y="362570"/>
                </a:cubicBezTo>
                <a:cubicBezTo>
                  <a:pt x="258979" y="343786"/>
                  <a:pt x="274008" y="328758"/>
                  <a:pt x="292793" y="328758"/>
                </a:cubicBezTo>
                <a:close/>
                <a:moveTo>
                  <a:pt x="407389" y="0"/>
                </a:moveTo>
                <a:cubicBezTo>
                  <a:pt x="433614" y="0"/>
                  <a:pt x="456093" y="7505"/>
                  <a:pt x="474826" y="18761"/>
                </a:cubicBezTo>
                <a:cubicBezTo>
                  <a:pt x="471079" y="22514"/>
                  <a:pt x="467333" y="26266"/>
                  <a:pt x="467333" y="30018"/>
                </a:cubicBezTo>
                <a:cubicBezTo>
                  <a:pt x="433614" y="60037"/>
                  <a:pt x="418628" y="101312"/>
                  <a:pt x="433614" y="116321"/>
                </a:cubicBezTo>
                <a:cubicBezTo>
                  <a:pt x="441107" y="120073"/>
                  <a:pt x="444854" y="120073"/>
                  <a:pt x="452347" y="120073"/>
                </a:cubicBezTo>
                <a:cubicBezTo>
                  <a:pt x="471079" y="120073"/>
                  <a:pt x="497305" y="108816"/>
                  <a:pt x="519784" y="82550"/>
                </a:cubicBezTo>
                <a:cubicBezTo>
                  <a:pt x="523531" y="82550"/>
                  <a:pt x="527277" y="75046"/>
                  <a:pt x="531024" y="71293"/>
                </a:cubicBezTo>
                <a:cubicBezTo>
                  <a:pt x="542263" y="93807"/>
                  <a:pt x="549756" y="120073"/>
                  <a:pt x="549756" y="142587"/>
                </a:cubicBezTo>
                <a:cubicBezTo>
                  <a:pt x="549756" y="168853"/>
                  <a:pt x="542263" y="195119"/>
                  <a:pt x="531024" y="213880"/>
                </a:cubicBezTo>
                <a:cubicBezTo>
                  <a:pt x="527277" y="210128"/>
                  <a:pt x="523531" y="206376"/>
                  <a:pt x="519784" y="202623"/>
                </a:cubicBezTo>
                <a:cubicBezTo>
                  <a:pt x="497305" y="180110"/>
                  <a:pt x="471079" y="165101"/>
                  <a:pt x="452347" y="165101"/>
                </a:cubicBezTo>
                <a:cubicBezTo>
                  <a:pt x="444854" y="165101"/>
                  <a:pt x="437361" y="165101"/>
                  <a:pt x="433614" y="172605"/>
                </a:cubicBezTo>
                <a:cubicBezTo>
                  <a:pt x="418628" y="187614"/>
                  <a:pt x="433614" y="225137"/>
                  <a:pt x="463586" y="258908"/>
                </a:cubicBezTo>
                <a:cubicBezTo>
                  <a:pt x="467333" y="262660"/>
                  <a:pt x="474826" y="266412"/>
                  <a:pt x="478573" y="270164"/>
                </a:cubicBezTo>
                <a:cubicBezTo>
                  <a:pt x="456093" y="281421"/>
                  <a:pt x="433614" y="288926"/>
                  <a:pt x="407389" y="288926"/>
                </a:cubicBezTo>
                <a:cubicBezTo>
                  <a:pt x="384910" y="288926"/>
                  <a:pt x="358684" y="281421"/>
                  <a:pt x="339952" y="270164"/>
                </a:cubicBezTo>
                <a:cubicBezTo>
                  <a:pt x="343698" y="266412"/>
                  <a:pt x="347445" y="262660"/>
                  <a:pt x="351191" y="258908"/>
                </a:cubicBezTo>
                <a:cubicBezTo>
                  <a:pt x="384910" y="225137"/>
                  <a:pt x="396149" y="187614"/>
                  <a:pt x="381163" y="172605"/>
                </a:cubicBezTo>
                <a:cubicBezTo>
                  <a:pt x="377417" y="165101"/>
                  <a:pt x="369924" y="165101"/>
                  <a:pt x="362431" y="165101"/>
                </a:cubicBezTo>
                <a:cubicBezTo>
                  <a:pt x="343698" y="165101"/>
                  <a:pt x="317473" y="180110"/>
                  <a:pt x="294994" y="202623"/>
                </a:cubicBezTo>
                <a:cubicBezTo>
                  <a:pt x="291247" y="206376"/>
                  <a:pt x="287501" y="210128"/>
                  <a:pt x="283754" y="213880"/>
                </a:cubicBezTo>
                <a:cubicBezTo>
                  <a:pt x="272515" y="191367"/>
                  <a:pt x="268768" y="168853"/>
                  <a:pt x="268768" y="146339"/>
                </a:cubicBezTo>
                <a:cubicBezTo>
                  <a:pt x="268768" y="120073"/>
                  <a:pt x="276261" y="93807"/>
                  <a:pt x="287501" y="71293"/>
                </a:cubicBezTo>
                <a:cubicBezTo>
                  <a:pt x="291247" y="75046"/>
                  <a:pt x="294994" y="82550"/>
                  <a:pt x="298740" y="86303"/>
                </a:cubicBezTo>
                <a:cubicBezTo>
                  <a:pt x="321219" y="108816"/>
                  <a:pt x="347445" y="123825"/>
                  <a:pt x="366177" y="123825"/>
                </a:cubicBezTo>
                <a:cubicBezTo>
                  <a:pt x="373670" y="123825"/>
                  <a:pt x="381163" y="120073"/>
                  <a:pt x="384910" y="116321"/>
                </a:cubicBezTo>
                <a:cubicBezTo>
                  <a:pt x="399896" y="101312"/>
                  <a:pt x="384910" y="63789"/>
                  <a:pt x="354938" y="30018"/>
                </a:cubicBezTo>
                <a:cubicBezTo>
                  <a:pt x="347445" y="26266"/>
                  <a:pt x="343698" y="22514"/>
                  <a:pt x="339952" y="18761"/>
                </a:cubicBezTo>
                <a:cubicBezTo>
                  <a:pt x="362431" y="7505"/>
                  <a:pt x="384910" y="0"/>
                  <a:pt x="40738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solidFill>
                <a:schemeClr val="tx1"/>
              </a:solidFill>
            </a:endParaRPr>
          </a:p>
        </p:txBody>
      </p:sp>
      <p:sp>
        <p:nvSpPr>
          <p:cNvPr id="64" name="任意多边形 63"/>
          <p:cNvSpPr/>
          <p:nvPr>
            <p:custDataLst>
              <p:tags r:id="rId3"/>
            </p:custDataLst>
          </p:nvPr>
        </p:nvSpPr>
        <p:spPr bwMode="auto">
          <a:xfrm>
            <a:off x="9132667" y="1698727"/>
            <a:ext cx="844524" cy="2154788"/>
          </a:xfrm>
          <a:custGeom>
            <a:avLst/>
            <a:gdLst>
              <a:gd name="connsiteX0" fmla="*/ 41670 w 844524"/>
              <a:gd name="connsiteY0" fmla="*/ 2080175 h 2154788"/>
              <a:gd name="connsiteX1" fmla="*/ 802851 w 844524"/>
              <a:gd name="connsiteY1" fmla="*/ 2080175 h 2154788"/>
              <a:gd name="connsiteX2" fmla="*/ 829099 w 844524"/>
              <a:gd name="connsiteY2" fmla="*/ 2110020 h 2154788"/>
              <a:gd name="connsiteX3" fmla="*/ 836598 w 844524"/>
              <a:gd name="connsiteY3" fmla="*/ 2154788 h 2154788"/>
              <a:gd name="connsiteX4" fmla="*/ 7923 w 844524"/>
              <a:gd name="connsiteY4" fmla="*/ 2154788 h 2154788"/>
              <a:gd name="connsiteX5" fmla="*/ 15422 w 844524"/>
              <a:gd name="connsiteY5" fmla="*/ 2110020 h 2154788"/>
              <a:gd name="connsiteX6" fmla="*/ 41670 w 844524"/>
              <a:gd name="connsiteY6" fmla="*/ 2080175 h 2154788"/>
              <a:gd name="connsiteX7" fmla="*/ 86773 w 844524"/>
              <a:gd name="connsiteY7" fmla="*/ 1716635 h 2154788"/>
              <a:gd name="connsiteX8" fmla="*/ 765244 w 844524"/>
              <a:gd name="connsiteY8" fmla="*/ 1716635 h 2154788"/>
              <a:gd name="connsiteX9" fmla="*/ 843962 w 844524"/>
              <a:gd name="connsiteY9" fmla="*/ 1911595 h 2154788"/>
              <a:gd name="connsiteX10" fmla="*/ 798980 w 844524"/>
              <a:gd name="connsiteY10" fmla="*/ 2069062 h 2154788"/>
              <a:gd name="connsiteX11" fmla="*/ 49288 w 844524"/>
              <a:gd name="connsiteY11" fmla="*/ 2069062 h 2154788"/>
              <a:gd name="connsiteX12" fmla="*/ 558 w 844524"/>
              <a:gd name="connsiteY12" fmla="*/ 1896598 h 2154788"/>
              <a:gd name="connsiteX13" fmla="*/ 75528 w 844524"/>
              <a:gd name="connsiteY13" fmla="*/ 1735381 h 2154788"/>
              <a:gd name="connsiteX14" fmla="*/ 86773 w 844524"/>
              <a:gd name="connsiteY14" fmla="*/ 1716635 h 2154788"/>
              <a:gd name="connsiteX15" fmla="*/ 93871 w 844524"/>
              <a:gd name="connsiteY15" fmla="*/ 1638703 h 2154788"/>
              <a:gd name="connsiteX16" fmla="*/ 750649 w 844524"/>
              <a:gd name="connsiteY16" fmla="*/ 1638703 h 2154788"/>
              <a:gd name="connsiteX17" fmla="*/ 784426 w 844524"/>
              <a:gd name="connsiteY17" fmla="*/ 1664850 h 2154788"/>
              <a:gd name="connsiteX18" fmla="*/ 780673 w 844524"/>
              <a:gd name="connsiteY18" fmla="*/ 1687262 h 2154788"/>
              <a:gd name="connsiteX19" fmla="*/ 761908 w 844524"/>
              <a:gd name="connsiteY19" fmla="*/ 1702203 h 2154788"/>
              <a:gd name="connsiteX20" fmla="*/ 668083 w 844524"/>
              <a:gd name="connsiteY20" fmla="*/ 1702203 h 2154788"/>
              <a:gd name="connsiteX21" fmla="*/ 78859 w 844524"/>
              <a:gd name="connsiteY21" fmla="*/ 1702203 h 2154788"/>
              <a:gd name="connsiteX22" fmla="*/ 63847 w 844524"/>
              <a:gd name="connsiteY22" fmla="*/ 1687262 h 2154788"/>
              <a:gd name="connsiteX23" fmla="*/ 56341 w 844524"/>
              <a:gd name="connsiteY23" fmla="*/ 1664850 h 2154788"/>
              <a:gd name="connsiteX24" fmla="*/ 93871 w 844524"/>
              <a:gd name="connsiteY24" fmla="*/ 1638703 h 2154788"/>
              <a:gd name="connsiteX25" fmla="*/ 286871 w 844524"/>
              <a:gd name="connsiteY25" fmla="*/ 995367 h 2154788"/>
              <a:gd name="connsiteX26" fmla="*/ 553892 w 844524"/>
              <a:gd name="connsiteY26" fmla="*/ 995367 h 2154788"/>
              <a:gd name="connsiteX27" fmla="*/ 730652 w 844524"/>
              <a:gd name="connsiteY27" fmla="*/ 1615913 h 2154788"/>
              <a:gd name="connsiteX28" fmla="*/ 738174 w 844524"/>
              <a:gd name="connsiteY28" fmla="*/ 1627195 h 2154788"/>
              <a:gd name="connsiteX29" fmla="*/ 106349 w 844524"/>
              <a:gd name="connsiteY29" fmla="*/ 1627195 h 2154788"/>
              <a:gd name="connsiteX30" fmla="*/ 113871 w 844524"/>
              <a:gd name="connsiteY30" fmla="*/ 1608391 h 2154788"/>
              <a:gd name="connsiteX31" fmla="*/ 286871 w 844524"/>
              <a:gd name="connsiteY31" fmla="*/ 995367 h 2154788"/>
              <a:gd name="connsiteX32" fmla="*/ 330296 w 844524"/>
              <a:gd name="connsiteY32" fmla="*/ 285752 h 2154788"/>
              <a:gd name="connsiteX33" fmla="*/ 424138 w 844524"/>
              <a:gd name="connsiteY33" fmla="*/ 327096 h 2154788"/>
              <a:gd name="connsiteX34" fmla="*/ 510473 w 844524"/>
              <a:gd name="connsiteY34" fmla="*/ 289511 h 2154788"/>
              <a:gd name="connsiteX35" fmla="*/ 514227 w 844524"/>
              <a:gd name="connsiteY35" fmla="*/ 285752 h 2154788"/>
              <a:gd name="connsiteX36" fmla="*/ 517980 w 844524"/>
              <a:gd name="connsiteY36" fmla="*/ 285752 h 2154788"/>
              <a:gd name="connsiteX37" fmla="*/ 525488 w 844524"/>
              <a:gd name="connsiteY37" fmla="*/ 293269 h 2154788"/>
              <a:gd name="connsiteX38" fmla="*/ 611823 w 844524"/>
              <a:gd name="connsiteY38" fmla="*/ 323337 h 2154788"/>
              <a:gd name="connsiteX39" fmla="*/ 671882 w 844524"/>
              <a:gd name="connsiteY39" fmla="*/ 300786 h 2154788"/>
              <a:gd name="connsiteX40" fmla="*/ 690650 w 844524"/>
              <a:gd name="connsiteY40" fmla="*/ 293269 h 2154788"/>
              <a:gd name="connsiteX41" fmla="*/ 705665 w 844524"/>
              <a:gd name="connsiteY41" fmla="*/ 293269 h 2154788"/>
              <a:gd name="connsiteX42" fmla="*/ 765724 w 844524"/>
              <a:gd name="connsiteY42" fmla="*/ 323337 h 2154788"/>
              <a:gd name="connsiteX43" fmla="*/ 739448 w 844524"/>
              <a:gd name="connsiteY43" fmla="*/ 424818 h 2154788"/>
              <a:gd name="connsiteX44" fmla="*/ 574286 w 844524"/>
              <a:gd name="connsiteY44" fmla="*/ 849532 h 2154788"/>
              <a:gd name="connsiteX45" fmla="*/ 574286 w 844524"/>
              <a:gd name="connsiteY45" fmla="*/ 853290 h 2154788"/>
              <a:gd name="connsiteX46" fmla="*/ 578040 w 844524"/>
              <a:gd name="connsiteY46" fmla="*/ 853290 h 2154788"/>
              <a:gd name="connsiteX47" fmla="*/ 645606 w 844524"/>
              <a:gd name="connsiteY47" fmla="*/ 853290 h 2154788"/>
              <a:gd name="connsiteX48" fmla="*/ 698158 w 844524"/>
              <a:gd name="connsiteY48" fmla="*/ 920944 h 2154788"/>
              <a:gd name="connsiteX49" fmla="*/ 656867 w 844524"/>
              <a:gd name="connsiteY49" fmla="*/ 981080 h 2154788"/>
              <a:gd name="connsiteX50" fmla="*/ 574286 w 844524"/>
              <a:gd name="connsiteY50" fmla="*/ 981080 h 2154788"/>
              <a:gd name="connsiteX51" fmla="*/ 251468 w 844524"/>
              <a:gd name="connsiteY51" fmla="*/ 981080 h 2154788"/>
              <a:gd name="connsiteX52" fmla="*/ 180148 w 844524"/>
              <a:gd name="connsiteY52" fmla="*/ 981080 h 2154788"/>
              <a:gd name="connsiteX53" fmla="*/ 135104 w 844524"/>
              <a:gd name="connsiteY53" fmla="*/ 917185 h 2154788"/>
              <a:gd name="connsiteX54" fmla="*/ 187655 w 844524"/>
              <a:gd name="connsiteY54" fmla="*/ 853290 h 2154788"/>
              <a:gd name="connsiteX55" fmla="*/ 270237 w 844524"/>
              <a:gd name="connsiteY55" fmla="*/ 853290 h 2154788"/>
              <a:gd name="connsiteX56" fmla="*/ 105074 w 844524"/>
              <a:gd name="connsiteY56" fmla="*/ 424818 h 2154788"/>
              <a:gd name="connsiteX57" fmla="*/ 78798 w 844524"/>
              <a:gd name="connsiteY57" fmla="*/ 323337 h 2154788"/>
              <a:gd name="connsiteX58" fmla="*/ 135104 w 844524"/>
              <a:gd name="connsiteY58" fmla="*/ 293269 h 2154788"/>
              <a:gd name="connsiteX59" fmla="*/ 153872 w 844524"/>
              <a:gd name="connsiteY59" fmla="*/ 293269 h 2154788"/>
              <a:gd name="connsiteX60" fmla="*/ 168887 w 844524"/>
              <a:gd name="connsiteY60" fmla="*/ 300786 h 2154788"/>
              <a:gd name="connsiteX61" fmla="*/ 232700 w 844524"/>
              <a:gd name="connsiteY61" fmla="*/ 323337 h 2154788"/>
              <a:gd name="connsiteX62" fmla="*/ 330296 w 844524"/>
              <a:gd name="connsiteY62" fmla="*/ 285752 h 2154788"/>
              <a:gd name="connsiteX63" fmla="*/ 422262 w 844524"/>
              <a:gd name="connsiteY63" fmla="*/ 0 h 2154788"/>
              <a:gd name="connsiteX64" fmla="*/ 557200 w 844524"/>
              <a:gd name="connsiteY64" fmla="*/ 134938 h 2154788"/>
              <a:gd name="connsiteX65" fmla="*/ 422262 w 844524"/>
              <a:gd name="connsiteY65" fmla="*/ 269876 h 2154788"/>
              <a:gd name="connsiteX66" fmla="*/ 287324 w 844524"/>
              <a:gd name="connsiteY66" fmla="*/ 134938 h 2154788"/>
              <a:gd name="connsiteX67" fmla="*/ 422262 w 844524"/>
              <a:gd name="connsiteY67" fmla="*/ 0 h 2154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844524" h="2154788">
                <a:moveTo>
                  <a:pt x="41670" y="2080175"/>
                </a:moveTo>
                <a:cubicBezTo>
                  <a:pt x="802851" y="2080175"/>
                  <a:pt x="802851" y="2080175"/>
                  <a:pt x="802851" y="2080175"/>
                </a:cubicBezTo>
                <a:cubicBezTo>
                  <a:pt x="802851" y="2080175"/>
                  <a:pt x="821600" y="2095098"/>
                  <a:pt x="829099" y="2110020"/>
                </a:cubicBezTo>
                <a:cubicBezTo>
                  <a:pt x="832849" y="2124943"/>
                  <a:pt x="836598" y="2151057"/>
                  <a:pt x="836598" y="2154788"/>
                </a:cubicBezTo>
                <a:lnTo>
                  <a:pt x="7923" y="2154788"/>
                </a:lnTo>
                <a:cubicBezTo>
                  <a:pt x="7923" y="2151057"/>
                  <a:pt x="7923" y="2124943"/>
                  <a:pt x="15422" y="2110020"/>
                </a:cubicBezTo>
                <a:cubicBezTo>
                  <a:pt x="22921" y="2095098"/>
                  <a:pt x="41670" y="2080175"/>
                  <a:pt x="41670" y="2080175"/>
                </a:cubicBezTo>
                <a:close/>
                <a:moveTo>
                  <a:pt x="86773" y="1716635"/>
                </a:moveTo>
                <a:cubicBezTo>
                  <a:pt x="765244" y="1716635"/>
                  <a:pt x="765244" y="1716635"/>
                  <a:pt x="765244" y="1716635"/>
                </a:cubicBezTo>
                <a:cubicBezTo>
                  <a:pt x="795232" y="1757877"/>
                  <a:pt x="840213" y="1836610"/>
                  <a:pt x="843962" y="1911595"/>
                </a:cubicBezTo>
                <a:cubicBezTo>
                  <a:pt x="847710" y="1971582"/>
                  <a:pt x="832716" y="2020322"/>
                  <a:pt x="798980" y="2069062"/>
                </a:cubicBezTo>
                <a:lnTo>
                  <a:pt x="49288" y="2069062"/>
                </a:lnTo>
                <a:cubicBezTo>
                  <a:pt x="11804" y="2024071"/>
                  <a:pt x="-3190" y="1960335"/>
                  <a:pt x="558" y="1896598"/>
                </a:cubicBezTo>
                <a:cubicBezTo>
                  <a:pt x="4307" y="1840360"/>
                  <a:pt x="41791" y="1780372"/>
                  <a:pt x="75528" y="1735381"/>
                </a:cubicBezTo>
                <a:cubicBezTo>
                  <a:pt x="79276" y="1727883"/>
                  <a:pt x="83025" y="1720384"/>
                  <a:pt x="86773" y="1716635"/>
                </a:cubicBezTo>
                <a:close/>
                <a:moveTo>
                  <a:pt x="93871" y="1638703"/>
                </a:moveTo>
                <a:cubicBezTo>
                  <a:pt x="750649" y="1638703"/>
                  <a:pt x="750649" y="1638703"/>
                  <a:pt x="750649" y="1638703"/>
                </a:cubicBezTo>
                <a:cubicBezTo>
                  <a:pt x="758155" y="1638703"/>
                  <a:pt x="780673" y="1642438"/>
                  <a:pt x="784426" y="1664850"/>
                </a:cubicBezTo>
                <a:cubicBezTo>
                  <a:pt x="788179" y="1676056"/>
                  <a:pt x="784426" y="1683527"/>
                  <a:pt x="780673" y="1687262"/>
                </a:cubicBezTo>
                <a:cubicBezTo>
                  <a:pt x="776920" y="1694733"/>
                  <a:pt x="769414" y="1702203"/>
                  <a:pt x="761908" y="1702203"/>
                </a:cubicBezTo>
                <a:cubicBezTo>
                  <a:pt x="761908" y="1702203"/>
                  <a:pt x="720625" y="1702203"/>
                  <a:pt x="668083" y="1702203"/>
                </a:cubicBezTo>
                <a:cubicBezTo>
                  <a:pt x="668083" y="1702203"/>
                  <a:pt x="82612" y="1702203"/>
                  <a:pt x="78859" y="1702203"/>
                </a:cubicBezTo>
                <a:cubicBezTo>
                  <a:pt x="75106" y="1702203"/>
                  <a:pt x="67600" y="1694733"/>
                  <a:pt x="63847" y="1687262"/>
                </a:cubicBezTo>
                <a:cubicBezTo>
                  <a:pt x="60094" y="1683527"/>
                  <a:pt x="56341" y="1676056"/>
                  <a:pt x="56341" y="1664850"/>
                </a:cubicBezTo>
                <a:cubicBezTo>
                  <a:pt x="63847" y="1642438"/>
                  <a:pt x="86365" y="1638703"/>
                  <a:pt x="93871" y="1638703"/>
                </a:cubicBezTo>
                <a:close/>
                <a:moveTo>
                  <a:pt x="286871" y="995367"/>
                </a:moveTo>
                <a:cubicBezTo>
                  <a:pt x="553892" y="995367"/>
                  <a:pt x="553892" y="995367"/>
                  <a:pt x="553892" y="995367"/>
                </a:cubicBezTo>
                <a:cubicBezTo>
                  <a:pt x="576457" y="1330086"/>
                  <a:pt x="651674" y="1469238"/>
                  <a:pt x="730652" y="1615913"/>
                </a:cubicBezTo>
                <a:cubicBezTo>
                  <a:pt x="738174" y="1627195"/>
                  <a:pt x="738174" y="1627195"/>
                  <a:pt x="738174" y="1627195"/>
                </a:cubicBezTo>
                <a:lnTo>
                  <a:pt x="106349" y="1627195"/>
                </a:lnTo>
                <a:cubicBezTo>
                  <a:pt x="113871" y="1608391"/>
                  <a:pt x="113871" y="1608391"/>
                  <a:pt x="113871" y="1608391"/>
                </a:cubicBezTo>
                <a:cubicBezTo>
                  <a:pt x="196610" y="1457955"/>
                  <a:pt x="268066" y="1330086"/>
                  <a:pt x="286871" y="995367"/>
                </a:cubicBezTo>
                <a:close/>
                <a:moveTo>
                  <a:pt x="330296" y="285752"/>
                </a:moveTo>
                <a:cubicBezTo>
                  <a:pt x="356572" y="304545"/>
                  <a:pt x="386601" y="327096"/>
                  <a:pt x="424138" y="327096"/>
                </a:cubicBezTo>
                <a:cubicBezTo>
                  <a:pt x="457921" y="327096"/>
                  <a:pt x="487951" y="308303"/>
                  <a:pt x="510473" y="289511"/>
                </a:cubicBezTo>
                <a:cubicBezTo>
                  <a:pt x="514227" y="289511"/>
                  <a:pt x="514227" y="289511"/>
                  <a:pt x="514227" y="285752"/>
                </a:cubicBezTo>
                <a:cubicBezTo>
                  <a:pt x="517980" y="285752"/>
                  <a:pt x="517980" y="285752"/>
                  <a:pt x="517980" y="285752"/>
                </a:cubicBezTo>
                <a:cubicBezTo>
                  <a:pt x="517980" y="289511"/>
                  <a:pt x="521734" y="289511"/>
                  <a:pt x="525488" y="293269"/>
                </a:cubicBezTo>
                <a:cubicBezTo>
                  <a:pt x="555517" y="312062"/>
                  <a:pt x="585547" y="323337"/>
                  <a:pt x="611823" y="323337"/>
                </a:cubicBezTo>
                <a:cubicBezTo>
                  <a:pt x="634345" y="323337"/>
                  <a:pt x="656867" y="312062"/>
                  <a:pt x="671882" y="300786"/>
                </a:cubicBezTo>
                <a:cubicBezTo>
                  <a:pt x="679389" y="297028"/>
                  <a:pt x="686897" y="293269"/>
                  <a:pt x="690650" y="293269"/>
                </a:cubicBezTo>
                <a:cubicBezTo>
                  <a:pt x="694404" y="293269"/>
                  <a:pt x="701911" y="293269"/>
                  <a:pt x="705665" y="293269"/>
                </a:cubicBezTo>
                <a:cubicBezTo>
                  <a:pt x="720680" y="293269"/>
                  <a:pt x="746956" y="297028"/>
                  <a:pt x="765724" y="323337"/>
                </a:cubicBezTo>
                <a:cubicBezTo>
                  <a:pt x="803261" y="375957"/>
                  <a:pt x="750709" y="417301"/>
                  <a:pt x="739448" y="424818"/>
                </a:cubicBezTo>
                <a:cubicBezTo>
                  <a:pt x="664375" y="473679"/>
                  <a:pt x="563025" y="646571"/>
                  <a:pt x="574286" y="849532"/>
                </a:cubicBezTo>
                <a:cubicBezTo>
                  <a:pt x="574286" y="853290"/>
                  <a:pt x="574286" y="853290"/>
                  <a:pt x="574286" y="853290"/>
                </a:cubicBezTo>
                <a:cubicBezTo>
                  <a:pt x="578040" y="853290"/>
                  <a:pt x="578040" y="853290"/>
                  <a:pt x="578040" y="853290"/>
                </a:cubicBezTo>
                <a:cubicBezTo>
                  <a:pt x="645606" y="853290"/>
                  <a:pt x="645606" y="853290"/>
                  <a:pt x="645606" y="853290"/>
                </a:cubicBezTo>
                <a:cubicBezTo>
                  <a:pt x="653113" y="853290"/>
                  <a:pt x="694404" y="875841"/>
                  <a:pt x="698158" y="920944"/>
                </a:cubicBezTo>
                <a:cubicBezTo>
                  <a:pt x="701911" y="958529"/>
                  <a:pt x="660621" y="981080"/>
                  <a:pt x="656867" y="981080"/>
                </a:cubicBezTo>
                <a:cubicBezTo>
                  <a:pt x="653113" y="981080"/>
                  <a:pt x="626838" y="981080"/>
                  <a:pt x="574286" y="981080"/>
                </a:cubicBezTo>
                <a:lnTo>
                  <a:pt x="251468" y="981080"/>
                </a:lnTo>
                <a:cubicBezTo>
                  <a:pt x="210177" y="981080"/>
                  <a:pt x="180148" y="981080"/>
                  <a:pt x="180148" y="981080"/>
                </a:cubicBezTo>
                <a:cubicBezTo>
                  <a:pt x="172641" y="981080"/>
                  <a:pt x="131350" y="958529"/>
                  <a:pt x="135104" y="917185"/>
                </a:cubicBezTo>
                <a:cubicBezTo>
                  <a:pt x="138857" y="868324"/>
                  <a:pt x="183902" y="853290"/>
                  <a:pt x="187655" y="853290"/>
                </a:cubicBezTo>
                <a:cubicBezTo>
                  <a:pt x="270237" y="853290"/>
                  <a:pt x="270237" y="853290"/>
                  <a:pt x="270237" y="853290"/>
                </a:cubicBezTo>
                <a:cubicBezTo>
                  <a:pt x="281498" y="646571"/>
                  <a:pt x="180148" y="477437"/>
                  <a:pt x="105074" y="424818"/>
                </a:cubicBezTo>
                <a:cubicBezTo>
                  <a:pt x="93813" y="417301"/>
                  <a:pt x="41261" y="375957"/>
                  <a:pt x="78798" y="323337"/>
                </a:cubicBezTo>
                <a:cubicBezTo>
                  <a:pt x="97567" y="297028"/>
                  <a:pt x="123843" y="293269"/>
                  <a:pt x="135104" y="293269"/>
                </a:cubicBezTo>
                <a:cubicBezTo>
                  <a:pt x="142611" y="293269"/>
                  <a:pt x="146365" y="293269"/>
                  <a:pt x="153872" y="293269"/>
                </a:cubicBezTo>
                <a:cubicBezTo>
                  <a:pt x="157626" y="293269"/>
                  <a:pt x="165133" y="297028"/>
                  <a:pt x="168887" y="300786"/>
                </a:cubicBezTo>
                <a:cubicBezTo>
                  <a:pt x="187655" y="312062"/>
                  <a:pt x="210177" y="323337"/>
                  <a:pt x="232700" y="323337"/>
                </a:cubicBezTo>
                <a:cubicBezTo>
                  <a:pt x="270237" y="323337"/>
                  <a:pt x="304020" y="304545"/>
                  <a:pt x="330296" y="285752"/>
                </a:cubicBezTo>
                <a:close/>
                <a:moveTo>
                  <a:pt x="422262" y="0"/>
                </a:moveTo>
                <a:cubicBezTo>
                  <a:pt x="496786" y="0"/>
                  <a:pt x="557200" y="60414"/>
                  <a:pt x="557200" y="134938"/>
                </a:cubicBezTo>
                <a:cubicBezTo>
                  <a:pt x="557200" y="209462"/>
                  <a:pt x="496786" y="269876"/>
                  <a:pt x="422262" y="269876"/>
                </a:cubicBezTo>
                <a:cubicBezTo>
                  <a:pt x="347738" y="269876"/>
                  <a:pt x="287324" y="209462"/>
                  <a:pt x="287324" y="134938"/>
                </a:cubicBezTo>
                <a:cubicBezTo>
                  <a:pt x="287324" y="60414"/>
                  <a:pt x="347738" y="0"/>
                  <a:pt x="4222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solidFill>
                <a:schemeClr val="tx1"/>
              </a:solidFill>
            </a:endParaRPr>
          </a:p>
        </p:txBody>
      </p:sp>
      <p:sp>
        <p:nvSpPr>
          <p:cNvPr id="3" name="文本框 2"/>
          <p:cNvSpPr txBox="1"/>
          <p:nvPr>
            <p:custDataLst>
              <p:tags r:id="rId4"/>
            </p:custDataLst>
          </p:nvPr>
        </p:nvSpPr>
        <p:spPr>
          <a:xfrm>
            <a:off x="838200" y="161925"/>
            <a:ext cx="10515600" cy="704851"/>
          </a:xfrm>
          <a:prstGeom prst="rect">
            <a:avLst/>
          </a:prstGeom>
        </p:spPr>
        <p:txBody>
          <a:bodyPr vert="horz" wrap="square" lIns="91440" tIns="45720" rIns="91440" bIns="45720" rtlCol="0" anchor="ctr">
            <a:normAutofit/>
          </a:bodyPr>
          <a:lstStyle>
            <a:lvl1pPr>
              <a:lnSpc>
                <a:spcPct val="90000"/>
              </a:lnSpc>
              <a:spcBef>
                <a:spcPct val="0"/>
              </a:spcBef>
              <a:buNone/>
              <a:defRPr sz="4000">
                <a:solidFill>
                  <a:schemeClr val="bg1"/>
                </a:solidFill>
                <a:latin typeface="+mj-lt"/>
                <a:ea typeface="+mj-ea"/>
                <a:cs typeface="+mj-cs"/>
              </a:defRPr>
            </a:lvl1pPr>
          </a:lstStyle>
          <a:p>
            <a:r>
              <a:rPr lang="en-US" altLang="zh-CN" dirty="0"/>
              <a:t>SRS</a:t>
            </a:r>
            <a:endParaRPr lang="en-US" altLang="zh-CN" dirty="0"/>
          </a:p>
        </p:txBody>
      </p:sp>
      <p:sp>
        <p:nvSpPr>
          <p:cNvPr id="4" name="文本框 3"/>
          <p:cNvSpPr txBox="1"/>
          <p:nvPr>
            <p:custDataLst>
              <p:tags r:id="rId5"/>
            </p:custDataLst>
          </p:nvPr>
        </p:nvSpPr>
        <p:spPr>
          <a:xfrm>
            <a:off x="1373297" y="3853188"/>
            <a:ext cx="2527550" cy="495061"/>
          </a:xfrm>
          <a:prstGeom prst="rect">
            <a:avLst/>
          </a:prstGeom>
        </p:spPr>
        <p:txBody>
          <a:bodyPr wrap="square" anchor="ctr" anchorCtr="0">
            <a:normAutofit/>
          </a:bodyPr>
          <a:lstStyle>
            <a:defPPr>
              <a:defRPr lang="zh-CN"/>
            </a:defPPr>
            <a:lvl1pPr algn="ctr">
              <a:defRPr b="1">
                <a:cs typeface="Arial" panose="020B0604020202020204" pitchFamily="34" charset="0"/>
              </a:defRPr>
            </a:lvl1pPr>
          </a:lstStyle>
          <a:p>
            <a:r>
              <a:rPr lang="zh-CN" altLang="en-US" dirty="0">
                <a:latin typeface="+mj-lt"/>
                <a:ea typeface="+mj-ea"/>
                <a:cs typeface="+mj-cs"/>
              </a:rPr>
              <a:t>界面原型</a:t>
            </a:r>
            <a:endParaRPr lang="zh-CN" altLang="en-US" dirty="0">
              <a:latin typeface="+mj-lt"/>
              <a:ea typeface="+mj-ea"/>
              <a:cs typeface="+mj-cs"/>
            </a:endParaRPr>
          </a:p>
        </p:txBody>
      </p:sp>
      <p:sp>
        <p:nvSpPr>
          <p:cNvPr id="5" name="文本框 4"/>
          <p:cNvSpPr txBox="1"/>
          <p:nvPr>
            <p:custDataLst>
              <p:tags r:id="rId6"/>
            </p:custDataLst>
          </p:nvPr>
        </p:nvSpPr>
        <p:spPr>
          <a:xfrm>
            <a:off x="1373297" y="4348249"/>
            <a:ext cx="2527550" cy="1355499"/>
          </a:xfrm>
          <a:prstGeom prst="rect">
            <a:avLst/>
          </a:prstGeom>
        </p:spPr>
        <p:txBody>
          <a:bodyPr wrap="square">
            <a:normAutofit/>
          </a:bodyPr>
          <a:lstStyle>
            <a:defPPr>
              <a:defRPr lang="zh-CN"/>
            </a:defPPr>
            <a:lvl1pPr algn="ctr">
              <a:lnSpc>
                <a:spcPct val="114000"/>
              </a:lnSpc>
              <a:defRPr>
                <a:solidFill>
                  <a:schemeClr val="tx1">
                    <a:lumMod val="40000"/>
                    <a:lumOff val="60000"/>
                  </a:schemeClr>
                </a:solidFill>
                <a:cs typeface="+mn-ea"/>
              </a:defRPr>
            </a:lvl1pPr>
          </a:lstStyle>
          <a:p>
            <a:r>
              <a:rPr lang="zh-CN" altLang="en-US" dirty="0">
                <a:solidFill>
                  <a:schemeClr val="tx1">
                    <a:lumMod val="60000"/>
                    <a:lumOff val="40000"/>
                  </a:schemeClr>
                </a:solidFill>
                <a:sym typeface="+mn-ea"/>
              </a:rPr>
              <a:t>界面原型使用</a:t>
            </a:r>
            <a:r>
              <a:rPr lang="en-US" altLang="zh-CN" dirty="0">
                <a:solidFill>
                  <a:schemeClr val="tx1">
                    <a:lumMod val="60000"/>
                    <a:lumOff val="40000"/>
                  </a:schemeClr>
                </a:solidFill>
                <a:sym typeface="+mn-ea"/>
              </a:rPr>
              <a:t>axure rp</a:t>
            </a:r>
            <a:r>
              <a:rPr lang="zh-CN" altLang="en-US" dirty="0">
                <a:solidFill>
                  <a:schemeClr val="tx1">
                    <a:lumMod val="60000"/>
                    <a:lumOff val="40000"/>
                  </a:schemeClr>
                </a:solidFill>
                <a:sym typeface="+mn-ea"/>
              </a:rPr>
              <a:t>进行制作，原型完成以后深得各用户代表赞赏。</a:t>
            </a:r>
            <a:endParaRPr lang="zh-CN" altLang="en-US" dirty="0">
              <a:solidFill>
                <a:schemeClr val="tx1">
                  <a:lumMod val="60000"/>
                  <a:lumOff val="40000"/>
                </a:schemeClr>
              </a:solidFill>
              <a:cs typeface="+mn-cs"/>
              <a:sym typeface="+mn-ea"/>
            </a:endParaRPr>
          </a:p>
        </p:txBody>
      </p:sp>
      <p:sp>
        <p:nvSpPr>
          <p:cNvPr id="6" name="文本框 5"/>
          <p:cNvSpPr txBox="1"/>
          <p:nvPr>
            <p:custDataLst>
              <p:tags r:id="rId7"/>
            </p:custDataLst>
          </p:nvPr>
        </p:nvSpPr>
        <p:spPr>
          <a:xfrm>
            <a:off x="4832226" y="3853188"/>
            <a:ext cx="2527550" cy="495061"/>
          </a:xfrm>
          <a:prstGeom prst="rect">
            <a:avLst/>
          </a:prstGeom>
        </p:spPr>
        <p:txBody>
          <a:bodyPr wrap="square" anchor="ctr" anchorCtr="0">
            <a:normAutofit/>
          </a:bodyPr>
          <a:lstStyle>
            <a:defPPr>
              <a:defRPr lang="zh-CN"/>
            </a:defPPr>
            <a:lvl1pPr algn="ctr">
              <a:defRPr b="1">
                <a:cs typeface="Arial" panose="020B0604020202020204" pitchFamily="34" charset="0"/>
              </a:defRPr>
            </a:lvl1pPr>
          </a:lstStyle>
          <a:p>
            <a:r>
              <a:rPr lang="zh-CN" altLang="en-US">
                <a:latin typeface="+mj-lt"/>
                <a:ea typeface="+mj-ea"/>
                <a:cs typeface="+mj-cs"/>
              </a:rPr>
              <a:t>用例文档</a:t>
            </a:r>
            <a:endParaRPr lang="zh-CN" altLang="en-US">
              <a:latin typeface="+mj-lt"/>
              <a:ea typeface="+mj-ea"/>
              <a:cs typeface="+mj-cs"/>
            </a:endParaRPr>
          </a:p>
        </p:txBody>
      </p:sp>
      <p:sp>
        <p:nvSpPr>
          <p:cNvPr id="9" name="文本框 8"/>
          <p:cNvSpPr txBox="1"/>
          <p:nvPr>
            <p:custDataLst>
              <p:tags r:id="rId8"/>
            </p:custDataLst>
          </p:nvPr>
        </p:nvSpPr>
        <p:spPr>
          <a:xfrm>
            <a:off x="4832226" y="4348249"/>
            <a:ext cx="2527550" cy="1355499"/>
          </a:xfrm>
          <a:prstGeom prst="rect">
            <a:avLst/>
          </a:prstGeom>
        </p:spPr>
        <p:txBody>
          <a:bodyPr wrap="square">
            <a:normAutofit fontScale="90000"/>
          </a:bodyPr>
          <a:lstStyle>
            <a:defPPr>
              <a:defRPr lang="zh-CN"/>
            </a:defPPr>
            <a:lvl1pPr algn="ctr">
              <a:lnSpc>
                <a:spcPct val="114000"/>
              </a:lnSpc>
              <a:defRPr>
                <a:solidFill>
                  <a:schemeClr val="tx1">
                    <a:lumMod val="40000"/>
                    <a:lumOff val="60000"/>
                  </a:schemeClr>
                </a:solidFill>
                <a:cs typeface="+mn-ea"/>
              </a:defRPr>
            </a:lvl1pPr>
          </a:lstStyle>
          <a:p>
            <a:r>
              <a:rPr lang="zh-CN" altLang="en-US" dirty="0">
                <a:solidFill>
                  <a:schemeClr val="tx1">
                    <a:lumMod val="60000"/>
                    <a:lumOff val="40000"/>
                  </a:schemeClr>
                </a:solidFill>
                <a:sym typeface="+mn-ea"/>
              </a:rPr>
              <a:t>每个用户的需求和用例描述对应，并采用了《软件需求》</a:t>
            </a:r>
            <a:r>
              <a:rPr lang="en-US" altLang="zh-CN" dirty="0">
                <a:solidFill>
                  <a:schemeClr val="tx1">
                    <a:lumMod val="60000"/>
                    <a:lumOff val="40000"/>
                  </a:schemeClr>
                </a:solidFill>
                <a:sym typeface="+mn-ea"/>
              </a:rPr>
              <a:t>p512</a:t>
            </a:r>
            <a:r>
              <a:rPr lang="zh-CN" altLang="en-US" dirty="0">
                <a:solidFill>
                  <a:schemeClr val="tx1">
                    <a:lumMod val="60000"/>
                    <a:lumOff val="40000"/>
                  </a:schemeClr>
                </a:solidFill>
                <a:sym typeface="+mn-ea"/>
              </a:rPr>
              <a:t>的模板，该模板深得老师同学的赞赏。</a:t>
            </a:r>
            <a:endParaRPr lang="zh-CN" altLang="en-US" dirty="0">
              <a:solidFill>
                <a:schemeClr val="tx1">
                  <a:lumMod val="60000"/>
                  <a:lumOff val="40000"/>
                </a:schemeClr>
              </a:solidFill>
              <a:cs typeface="+mn-cs"/>
              <a:sym typeface="+mn-ea"/>
            </a:endParaRPr>
          </a:p>
        </p:txBody>
      </p:sp>
      <p:sp>
        <p:nvSpPr>
          <p:cNvPr id="10" name="文本框 9"/>
          <p:cNvSpPr txBox="1"/>
          <p:nvPr>
            <p:custDataLst>
              <p:tags r:id="rId9"/>
            </p:custDataLst>
          </p:nvPr>
        </p:nvSpPr>
        <p:spPr>
          <a:xfrm>
            <a:off x="8291154" y="3853188"/>
            <a:ext cx="2527550" cy="495061"/>
          </a:xfrm>
          <a:prstGeom prst="rect">
            <a:avLst/>
          </a:prstGeom>
        </p:spPr>
        <p:txBody>
          <a:bodyPr wrap="square" anchor="ctr" anchorCtr="0">
            <a:normAutofit/>
          </a:bodyPr>
          <a:lstStyle>
            <a:defPPr>
              <a:defRPr lang="zh-CN"/>
            </a:defPPr>
            <a:lvl1pPr algn="ctr">
              <a:defRPr b="1">
                <a:cs typeface="Arial" panose="020B0604020202020204" pitchFamily="34" charset="0"/>
              </a:defRPr>
            </a:lvl1pPr>
          </a:lstStyle>
          <a:p>
            <a:r>
              <a:rPr lang="zh-CN" altLang="en-US" dirty="0">
                <a:latin typeface="+mj-lt"/>
                <a:ea typeface="+mj-ea"/>
                <a:cs typeface="+mj-cs"/>
              </a:rPr>
              <a:t>非功能需求</a:t>
            </a:r>
            <a:endParaRPr lang="zh-CN" altLang="en-US" dirty="0">
              <a:latin typeface="+mj-lt"/>
              <a:ea typeface="+mj-ea"/>
              <a:cs typeface="+mj-cs"/>
            </a:endParaRPr>
          </a:p>
        </p:txBody>
      </p:sp>
      <p:sp>
        <p:nvSpPr>
          <p:cNvPr id="11" name="文本框 10"/>
          <p:cNvSpPr txBox="1"/>
          <p:nvPr>
            <p:custDataLst>
              <p:tags r:id="rId10"/>
            </p:custDataLst>
          </p:nvPr>
        </p:nvSpPr>
        <p:spPr>
          <a:xfrm>
            <a:off x="8291154" y="4348249"/>
            <a:ext cx="2527550" cy="1355499"/>
          </a:xfrm>
          <a:prstGeom prst="rect">
            <a:avLst/>
          </a:prstGeom>
        </p:spPr>
        <p:txBody>
          <a:bodyPr wrap="square">
            <a:normAutofit/>
          </a:bodyPr>
          <a:lstStyle>
            <a:defPPr>
              <a:defRPr lang="zh-CN"/>
            </a:defPPr>
            <a:lvl1pPr algn="ctr">
              <a:lnSpc>
                <a:spcPct val="114000"/>
              </a:lnSpc>
              <a:defRPr>
                <a:solidFill>
                  <a:schemeClr val="tx1">
                    <a:lumMod val="40000"/>
                    <a:lumOff val="60000"/>
                  </a:schemeClr>
                </a:solidFill>
                <a:cs typeface="+mn-ea"/>
              </a:defRPr>
            </a:lvl1pPr>
          </a:lstStyle>
          <a:p>
            <a:r>
              <a:rPr lang="en-US" altLang="zh-CN" dirty="0">
                <a:solidFill>
                  <a:schemeClr val="tx1">
                    <a:lumMod val="60000"/>
                    <a:lumOff val="40000"/>
                  </a:schemeClr>
                </a:solidFill>
                <a:sym typeface="+mn-ea"/>
              </a:rPr>
              <a:t>SRS</a:t>
            </a:r>
            <a:r>
              <a:rPr lang="zh-CN" altLang="en-US" dirty="0">
                <a:solidFill>
                  <a:schemeClr val="tx1">
                    <a:lumMod val="60000"/>
                    <a:lumOff val="40000"/>
                  </a:schemeClr>
                </a:solidFill>
                <a:sym typeface="+mn-ea"/>
              </a:rPr>
              <a:t>中单独列出了非功能需求，并对其进行了详细的描述。</a:t>
            </a:r>
            <a:endParaRPr lang="zh-CN" altLang="en-US" dirty="0">
              <a:solidFill>
                <a:schemeClr val="tx1">
                  <a:lumMod val="60000"/>
                  <a:lumOff val="40000"/>
                </a:schemeClr>
              </a:solidFill>
              <a:cs typeface="+mn-cs"/>
              <a:sym typeface="+mn-ea"/>
            </a:endParaRPr>
          </a:p>
        </p:txBody>
      </p:sp>
    </p:spTree>
    <p:custDataLst>
      <p:tags r:id="rId1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9787" y="457200"/>
            <a:ext cx="4165200" cy="1600200"/>
          </a:xfrm>
          <a:prstGeom prst="rect">
            <a:avLst/>
          </a:prstGeom>
        </p:spPr>
        <p:txBody>
          <a:bodyPr vert="horz" lIns="91440" tIns="45720" rIns="91440" bIns="45720" rtlCol="0" anchor="t" anchorCtr="0">
            <a:normAutofit/>
          </a:bodyPr>
          <a:lstStyle>
            <a:lvl1pPr>
              <a:lnSpc>
                <a:spcPct val="90000"/>
              </a:lnSpc>
              <a:spcBef>
                <a:spcPct val="0"/>
              </a:spcBef>
              <a:buNone/>
              <a:defRPr sz="3200">
                <a:latin typeface="+mj-lt"/>
                <a:ea typeface="+mj-ea"/>
                <a:cs typeface="+mj-cs"/>
              </a:defRPr>
            </a:lvl1pPr>
          </a:lstStyle>
          <a:p>
            <a:r>
              <a:rPr lang="zh-CN" altLang="en-US" dirty="0">
                <a:solidFill>
                  <a:schemeClr val="bg1"/>
                </a:solidFill>
              </a:rPr>
              <a:t>优先级打分和排序</a:t>
            </a:r>
            <a:endParaRPr lang="zh-CN" altLang="en-US" dirty="0">
              <a:solidFill>
                <a:schemeClr val="bg1"/>
              </a:solidFill>
            </a:endParaRPr>
          </a:p>
        </p:txBody>
      </p:sp>
      <p:sp>
        <p:nvSpPr>
          <p:cNvPr id="5" name="文本框 4"/>
          <p:cNvSpPr txBox="1"/>
          <p:nvPr>
            <p:custDataLst>
              <p:tags r:id="rId2"/>
            </p:custDataLst>
          </p:nvPr>
        </p:nvSpPr>
        <p:spPr>
          <a:xfrm>
            <a:off x="839787" y="2057400"/>
            <a:ext cx="4165200" cy="3811588"/>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000"/>
            </a:lvl1pPr>
            <a:lvl2pPr indent="0">
              <a:lnSpc>
                <a:spcPct val="90000"/>
              </a:lnSpc>
              <a:spcBef>
                <a:spcPts val="500"/>
              </a:spcBef>
              <a:buFont typeface="Arial" panose="020B0604020202020204" pitchFamily="34" charset="0"/>
              <a:buNone/>
              <a:defRPr sz="1400"/>
            </a:lvl2pPr>
            <a:lvl3pPr indent="0">
              <a:lnSpc>
                <a:spcPct val="90000"/>
              </a:lnSpc>
              <a:spcBef>
                <a:spcPts val="500"/>
              </a:spcBef>
              <a:buFont typeface="Arial" panose="020B0604020202020204" pitchFamily="34" charset="0"/>
              <a:buNone/>
              <a:defRPr sz="1200"/>
            </a:lvl3pPr>
            <a:lvl4pPr indent="0">
              <a:lnSpc>
                <a:spcPct val="90000"/>
              </a:lnSpc>
              <a:spcBef>
                <a:spcPts val="500"/>
              </a:spcBef>
              <a:buFont typeface="Arial" panose="020B0604020202020204" pitchFamily="34" charset="0"/>
              <a:buNone/>
              <a:defRPr sz="1000"/>
            </a:lvl4pPr>
            <a:lvl5pPr indent="0">
              <a:lnSpc>
                <a:spcPct val="90000"/>
              </a:lnSpc>
              <a:spcBef>
                <a:spcPts val="500"/>
              </a:spcBef>
              <a:buFont typeface="Arial" panose="020B0604020202020204" pitchFamily="34" charset="0"/>
              <a:buNone/>
              <a:defRPr sz="1000"/>
            </a:lvl5pPr>
            <a:lvl6pPr indent="0">
              <a:lnSpc>
                <a:spcPct val="90000"/>
              </a:lnSpc>
              <a:spcBef>
                <a:spcPts val="500"/>
              </a:spcBef>
              <a:buFont typeface="Arial" panose="020B0604020202020204" pitchFamily="34" charset="0"/>
              <a:buNone/>
              <a:defRPr sz="1000"/>
            </a:lvl6pPr>
            <a:lvl7pPr indent="0">
              <a:lnSpc>
                <a:spcPct val="90000"/>
              </a:lnSpc>
              <a:spcBef>
                <a:spcPts val="500"/>
              </a:spcBef>
              <a:buFont typeface="Arial" panose="020B0604020202020204" pitchFamily="34" charset="0"/>
              <a:buNone/>
              <a:defRPr sz="1000"/>
            </a:lvl7pPr>
            <a:lvl8pPr indent="0">
              <a:lnSpc>
                <a:spcPct val="90000"/>
              </a:lnSpc>
              <a:spcBef>
                <a:spcPts val="500"/>
              </a:spcBef>
              <a:buFont typeface="Arial" panose="020B0604020202020204" pitchFamily="34" charset="0"/>
              <a:buNone/>
              <a:defRPr sz="1000"/>
            </a:lvl8pPr>
            <a:lvl9pPr indent="0">
              <a:lnSpc>
                <a:spcPct val="90000"/>
              </a:lnSpc>
              <a:spcBef>
                <a:spcPts val="500"/>
              </a:spcBef>
              <a:buFont typeface="Arial" panose="020B0604020202020204" pitchFamily="34" charset="0"/>
              <a:buNone/>
              <a:defRPr sz="1000"/>
            </a:lvl9pPr>
          </a:lstStyle>
          <a:p>
            <a:r>
              <a:rPr lang="zh-CN" altLang="en-US"/>
              <a:t>优先级采用QFD算法。公式：优先级=（6*利益+4*损失）/（5*风险+5*费用）*权重比例（教师1、管理员1、学生为1，游客为0.2）。</a:t>
            </a:r>
            <a:endParaRPr lang="zh-CN" altLang="en-US"/>
          </a:p>
          <a:p>
            <a:r>
              <a:rPr lang="zh-CN" altLang="en-US"/>
              <a:t>该方法为大多数同学所采用。</a:t>
            </a:r>
            <a:endParaRPr lang="zh-CN" altLang="en-US"/>
          </a:p>
        </p:txBody>
      </p:sp>
      <p:pic>
        <p:nvPicPr>
          <p:cNvPr id="2" name="图片 1"/>
          <p:cNvPicPr>
            <a:picLocks noChangeAspect="1"/>
          </p:cNvPicPr>
          <p:nvPr/>
        </p:nvPicPr>
        <p:blipFill>
          <a:blip r:embed="rId3"/>
          <a:stretch>
            <a:fillRect/>
          </a:stretch>
        </p:blipFill>
        <p:spPr>
          <a:xfrm>
            <a:off x="5653405" y="457200"/>
            <a:ext cx="5891530" cy="6114415"/>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160510"/>
</p:tagLst>
</file>

<file path=ppt/tags/tag10.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160510_2*i*5"/>
  <p:tag name="KSO_WM_TEMPLATE_CATEGORY" val="custom"/>
  <p:tag name="KSO_WM_TEMPLATE_INDEX" val="160510"/>
  <p:tag name="KSO_WM_UNIT_INDEX" val="5"/>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6_1"/>
  <p:tag name="KSO_WM_UNIT_ID" val="custom160510_24*l_h_a*1_6_1"/>
  <p:tag name="KSO_WM_UNIT_CLEAR" val="1"/>
  <p:tag name="KSO_WM_UNIT_LAYERLEVEL" val="1_1_1"/>
  <p:tag name="KSO_WM_UNIT_VALUE" val="20"/>
  <p:tag name="KSO_WM_UNIT_HIGHLIGHT" val="0"/>
  <p:tag name="KSO_WM_UNIT_COMPATIBLE" val="0"/>
  <p:tag name="KSO_WM_UNIT_PRESET_TEXT_INDEX" val="3"/>
  <p:tag name="KSO_WM_UNIT_PRESET_TEXT_LEN" val="5"/>
  <p:tag name="KSO_WM_DIAGRAM_GROUP_CODE" val="l1-3"/>
  <p:tag name="KSO_WM_UNIT_FILL_FORE_SCHEMECOLOR_INDEX" val="7"/>
  <p:tag name="KSO_WM_UNIT_FILL_TYPE" val="1"/>
  <p:tag name="KSO_WM_UNIT_TEXT_FILL_FORE_SCHEMECOLOR_INDEX" val="2"/>
  <p:tag name="KSO_WM_UNIT_TEXT_FILL_TYPE" val="1"/>
  <p:tag name="KSO_WM_UNIT_USESOURCEFORMAT_APPLY" val="1"/>
</p:tagLst>
</file>

<file path=ppt/tags/tag101.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5"/>
  <p:tag name="KSO_WM_UNIT_ID" val="custom160510_24*l_i*1_5"/>
  <p:tag name="KSO_WM_UNIT_CLEAR" val="1"/>
  <p:tag name="KSO_WM_UNIT_LAYERLEVEL" val="1_1"/>
  <p:tag name="KSO_WM_DIAGRAM_GROUP_CODE" val="l1-3"/>
  <p:tag name="KSO_WM_UNIT_FILL_FORE_SCHEMECOLOR_INDEX" val="7"/>
  <p:tag name="KSO_WM_UNIT_FILL_TYPE" val="1"/>
  <p:tag name="KSO_WM_UNIT_TEXT_FILL_FORE_SCHEMECOLOR_INDEX" val="2"/>
  <p:tag name="KSO_WM_UNIT_TEXT_FILL_TYPE" val="1"/>
  <p:tag name="KSO_WM_UNIT_USESOURCEFORMAT_APPLY" val="1"/>
</p:tagLst>
</file>

<file path=ppt/tags/tag102.xml><?xml version="1.0" encoding="utf-8"?>
<p:tagLst xmlns:p="http://schemas.openxmlformats.org/presentationml/2006/main">
  <p:tag name="KSO_WM_TAG_VERSION" val="1.0"/>
  <p:tag name="KSO_WM_BEAUTIFY_FLAG" val="#wm#"/>
  <p:tag name="KSO_WM_UNIT_TYPE" val="i"/>
  <p:tag name="KSO_WM_UNIT_ID" val="custom160510_24*i*21"/>
  <p:tag name="KSO_WM_TEMPLATE_CATEGORY" val="custom"/>
  <p:tag name="KSO_WM_TEMPLATE_INDEX" val="160510"/>
  <p:tag name="KSO_WM_UNIT_INDEX" val="21"/>
</p:tagLst>
</file>

<file path=ppt/tags/tag103.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3_1"/>
  <p:tag name="KSO_WM_UNIT_ID" val="custom160510_24*l_h_a*1_3_1"/>
  <p:tag name="KSO_WM_UNIT_CLEAR" val="1"/>
  <p:tag name="KSO_WM_UNIT_LAYERLEVEL" val="1_1_1"/>
  <p:tag name="KSO_WM_UNIT_VALUE" val="20"/>
  <p:tag name="KSO_WM_UNIT_HIGHLIGHT" val="0"/>
  <p:tag name="KSO_WM_UNIT_COMPATIBLE" val="0"/>
  <p:tag name="KSO_WM_UNIT_PRESET_TEXT_INDEX" val="3"/>
  <p:tag name="KSO_WM_UNIT_PRESET_TEXT_LEN" val="5"/>
  <p:tag name="KSO_WM_DIAGRAM_GROUP_CODE" val="l1-3"/>
  <p:tag name="KSO_WM_UNIT_FILL_FORE_SCHEMECOLOR_INDEX" val="6"/>
  <p:tag name="KSO_WM_UNIT_FILL_TYPE" val="1"/>
  <p:tag name="KSO_WM_UNIT_TEXT_FILL_FORE_SCHEMECOLOR_INDEX" val="2"/>
  <p:tag name="KSO_WM_UNIT_TEXT_FILL_TYPE" val="1"/>
  <p:tag name="KSO_WM_UNIT_USESOURCEFORMAT_APPLY" val="1"/>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6"/>
  <p:tag name="KSO_WM_UNIT_ID" val="custom160510_24*l_i*1_6"/>
  <p:tag name="KSO_WM_UNIT_CLEAR" val="1"/>
  <p:tag name="KSO_WM_UNIT_LAYERLEVEL" val="1_1"/>
  <p:tag name="KSO_WM_DIAGRAM_GROUP_CODE" val="l1-3"/>
  <p:tag name="KSO_WM_UNIT_FILL_FORE_SCHEMECOLOR_INDEX" val="6"/>
  <p:tag name="KSO_WM_UNIT_FILL_TYPE" val="1"/>
  <p:tag name="KSO_WM_UNIT_TEXT_FILL_FORE_SCHEMECOLOR_INDEX" val="2"/>
  <p:tag name="KSO_WM_UNIT_TEXT_FILL_TYPE" val="1"/>
  <p:tag name="KSO_WM_UNIT_USESOURCEFORMAT_APPLY" val="1"/>
</p:tagLst>
</file>

<file path=ppt/tags/tag105.xml><?xml version="1.0" encoding="utf-8"?>
<p:tagLst xmlns:p="http://schemas.openxmlformats.org/presentationml/2006/main">
  <p:tag name="KSO_WM_TAG_VERSION" val="1.0"/>
  <p:tag name="KSO_WM_BEAUTIFY_FLAG" val="#wm#"/>
  <p:tag name="KSO_WM_UNIT_TYPE" val="i"/>
  <p:tag name="KSO_WM_UNIT_ID" val="custom160510_24*i*26"/>
  <p:tag name="KSO_WM_TEMPLATE_CATEGORY" val="custom"/>
  <p:tag name="KSO_WM_TEMPLATE_INDEX" val="160510"/>
  <p:tag name="KSO_WM_UNIT_INDEX" val="26"/>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4_1"/>
  <p:tag name="KSO_WM_UNIT_ID" val="custom160510_24*l_h_a*1_4_1"/>
  <p:tag name="KSO_WM_UNIT_CLEAR" val="1"/>
  <p:tag name="KSO_WM_UNIT_LAYERLEVEL" val="1_1_1"/>
  <p:tag name="KSO_WM_UNIT_VALUE" val="20"/>
  <p:tag name="KSO_WM_UNIT_HIGHLIGHT" val="0"/>
  <p:tag name="KSO_WM_UNIT_COMPATIBLE" val="0"/>
  <p:tag name="KSO_WM_UNIT_PRESET_TEXT_INDEX" val="3"/>
  <p:tag name="KSO_WM_UNIT_PRESET_TEXT_LEN" val="5"/>
  <p:tag name="KSO_WM_DIAGRAM_GROUP_CODE" val="l1-3"/>
  <p:tag name="KSO_WM_UNIT_FILL_FORE_SCHEMECOLOR_INDEX" val="6"/>
  <p:tag name="KSO_WM_UNIT_FILL_TYPE" val="1"/>
  <p:tag name="KSO_WM_UNIT_TEXT_FILL_FORE_SCHEMECOLOR_INDEX" val="2"/>
  <p:tag name="KSO_WM_UNIT_TEXT_FILL_TYPE" val="1"/>
  <p:tag name="KSO_WM_UNIT_USESOURCEFORMAT_APPLY" val="1"/>
</p:tagLst>
</file>

<file path=ppt/tags/tag107.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7"/>
  <p:tag name="KSO_WM_UNIT_ID" val="custom160510_24*l_i*1_7"/>
  <p:tag name="KSO_WM_UNIT_CLEAR" val="1"/>
  <p:tag name="KSO_WM_UNIT_LAYERLEVEL" val="1_1"/>
  <p:tag name="KSO_WM_DIAGRAM_GROUP_CODE" val="l1-3"/>
  <p:tag name="KSO_WM_UNIT_FILL_FORE_SCHEMECOLOR_INDEX" val="6"/>
  <p:tag name="KSO_WM_UNIT_FILL_TYPE" val="1"/>
  <p:tag name="KSO_WM_UNIT_TEXT_FILL_FORE_SCHEMECOLOR_INDEX" val="2"/>
  <p:tag name="KSO_WM_UNIT_TEXT_FILL_TYPE" val="1"/>
  <p:tag name="KSO_WM_UNIT_USESOURCEFORMAT_APPLY" val="1"/>
</p:tagLst>
</file>

<file path=ppt/tags/tag108.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1_1"/>
  <p:tag name="KSO_WM_UNIT_ID" val="custom160510_24*l_h_f*1_1_1"/>
  <p:tag name="KSO_WM_UNIT_CLEAR" val="1"/>
  <p:tag name="KSO_WM_UNIT_LAYERLEVEL" val="1_1_1"/>
  <p:tag name="KSO_WM_UNIT_VALUE" val="30"/>
  <p:tag name="KSO_WM_UNIT_HIGHLIGHT" val="0"/>
  <p:tag name="KSO_WM_UNIT_COMPATIBLE" val="0"/>
  <p:tag name="KSO_WM_UNIT_PRESET_TEXT_INDEX" val="4"/>
  <p:tag name="KSO_WM_UNIT_PRESET_TEXT_LEN" val="36"/>
  <p:tag name="KSO_WM_DIAGRAM_GROUP_CODE" val="l1-3"/>
  <p:tag name="KSO_WM_UNIT_TEXT_FILL_FORE_SCHEMECOLOR_INDEX" val="13"/>
  <p:tag name="KSO_WM_UNIT_TEXT_FILL_TYPE" val="1"/>
  <p:tag name="KSO_WM_UNIT_USESOURCEFORMAT_APPLY" val="1"/>
</p:tagLst>
</file>

<file path=ppt/tags/tag109.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2_1"/>
  <p:tag name="KSO_WM_UNIT_ID" val="custom160510_24*l_h_f*1_2_1"/>
  <p:tag name="KSO_WM_UNIT_CLEAR" val="1"/>
  <p:tag name="KSO_WM_UNIT_LAYERLEVEL" val="1_1_1"/>
  <p:tag name="KSO_WM_UNIT_VALUE" val="27"/>
  <p:tag name="KSO_WM_UNIT_HIGHLIGHT" val="0"/>
  <p:tag name="KSO_WM_UNIT_COMPATIBLE" val="0"/>
  <p:tag name="KSO_WM_UNIT_PRESET_TEXT_INDEX" val="4"/>
  <p:tag name="KSO_WM_UNIT_PRESET_TEXT_LEN" val="36"/>
  <p:tag name="KSO_WM_DIAGRAM_GROUP_CODE" val="l1-3"/>
  <p:tag name="KSO_WM_UNIT_TEXT_FILL_FORE_SCHEMECOLOR_INDEX" val="13"/>
  <p:tag name="KSO_WM_UNIT_TEXT_FILL_TYPE" val="1"/>
  <p:tag name="KSO_WM_UNIT_USESOURCEFORMAT_APPLY" val="1"/>
</p:tagLst>
</file>

<file path=ppt/tags/tag11.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160510_2*i*6"/>
  <p:tag name="KSO_WM_TEMPLATE_CATEGORY" val="custom"/>
  <p:tag name="KSO_WM_TEMPLATE_INDEX" val="160510"/>
  <p:tag name="KSO_WM_UNIT_INDEX" val="6"/>
</p:tagLst>
</file>

<file path=ppt/tags/tag110.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3_1"/>
  <p:tag name="KSO_WM_UNIT_ID" val="custom160510_24*l_h_f*1_3_1"/>
  <p:tag name="KSO_WM_UNIT_CLEAR" val="1"/>
  <p:tag name="KSO_WM_UNIT_LAYERLEVEL" val="1_1_1"/>
  <p:tag name="KSO_WM_UNIT_VALUE" val="30"/>
  <p:tag name="KSO_WM_UNIT_HIGHLIGHT" val="0"/>
  <p:tag name="KSO_WM_UNIT_COMPATIBLE" val="0"/>
  <p:tag name="KSO_WM_UNIT_PRESET_TEXT_INDEX" val="4"/>
  <p:tag name="KSO_WM_UNIT_PRESET_TEXT_LEN" val="36"/>
  <p:tag name="KSO_WM_DIAGRAM_GROUP_CODE" val="l1-3"/>
  <p:tag name="KSO_WM_UNIT_TEXT_FILL_FORE_SCHEMECOLOR_INDEX" val="13"/>
  <p:tag name="KSO_WM_UNIT_TEXT_FILL_TYPE" val="1"/>
  <p:tag name="KSO_WM_UNIT_USESOURCEFORMAT_APPLY" val="1"/>
</p:tagLst>
</file>

<file path=ppt/tags/tag111.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4_1"/>
  <p:tag name="KSO_WM_UNIT_ID" val="custom160510_24*l_h_f*1_4_1"/>
  <p:tag name="KSO_WM_UNIT_CLEAR" val="1"/>
  <p:tag name="KSO_WM_UNIT_LAYERLEVEL" val="1_1_1"/>
  <p:tag name="KSO_WM_UNIT_VALUE" val="30"/>
  <p:tag name="KSO_WM_UNIT_HIGHLIGHT" val="0"/>
  <p:tag name="KSO_WM_UNIT_COMPATIBLE" val="0"/>
  <p:tag name="KSO_WM_UNIT_PRESET_TEXT_INDEX" val="4"/>
  <p:tag name="KSO_WM_UNIT_PRESET_TEXT_LEN" val="36"/>
  <p:tag name="KSO_WM_DIAGRAM_GROUP_CODE" val="l1-3"/>
  <p:tag name="KSO_WM_UNIT_TEXT_FILL_FORE_SCHEMECOLOR_INDEX" val="13"/>
  <p:tag name="KSO_WM_UNIT_TEXT_FILL_TYPE" val="1"/>
  <p:tag name="KSO_WM_UNIT_USESOURCEFORMAT_APPLY" val="1"/>
</p:tagLst>
</file>

<file path=ppt/tags/tag112.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5_1"/>
  <p:tag name="KSO_WM_UNIT_ID" val="custom160510_24*l_h_f*1_5_1"/>
  <p:tag name="KSO_WM_UNIT_CLEAR" val="1"/>
  <p:tag name="KSO_WM_UNIT_LAYERLEVEL" val="1_1_1"/>
  <p:tag name="KSO_WM_UNIT_VALUE" val="30"/>
  <p:tag name="KSO_WM_UNIT_HIGHLIGHT" val="0"/>
  <p:tag name="KSO_WM_UNIT_COMPATIBLE" val="0"/>
  <p:tag name="KSO_WM_UNIT_PRESET_TEXT_INDEX" val="4"/>
  <p:tag name="KSO_WM_UNIT_PRESET_TEXT_LEN" val="36"/>
  <p:tag name="KSO_WM_DIAGRAM_GROUP_CODE" val="l1-3"/>
  <p:tag name="KSO_WM_UNIT_TEXT_FILL_FORE_SCHEMECOLOR_INDEX" val="13"/>
  <p:tag name="KSO_WM_UNIT_TEXT_FILL_TYPE" val="1"/>
  <p:tag name="KSO_WM_UNIT_USESOURCEFORMAT_APPLY" val="1"/>
</p:tagLst>
</file>

<file path=ppt/tags/tag113.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6_1"/>
  <p:tag name="KSO_WM_UNIT_ID" val="custom160510_24*l_h_f*1_6_1"/>
  <p:tag name="KSO_WM_UNIT_CLEAR" val="1"/>
  <p:tag name="KSO_WM_UNIT_LAYERLEVEL" val="1_1_1"/>
  <p:tag name="KSO_WM_UNIT_VALUE" val="27"/>
  <p:tag name="KSO_WM_UNIT_HIGHLIGHT" val="0"/>
  <p:tag name="KSO_WM_UNIT_COMPATIBLE" val="0"/>
  <p:tag name="KSO_WM_UNIT_PRESET_TEXT_INDEX" val="4"/>
  <p:tag name="KSO_WM_UNIT_PRESET_TEXT_LEN" val="36"/>
  <p:tag name="KSO_WM_DIAGRAM_GROUP_CODE" val="l1-3"/>
  <p:tag name="KSO_WM_UNIT_TEXT_FILL_FORE_SCHEMECOLOR_INDEX" val="13"/>
  <p:tag name="KSO_WM_UNIT_TEXT_FILL_TYPE" val="1"/>
  <p:tag name="KSO_WM_UNIT_USESOURCEFORMAT_APPLY" val="1"/>
</p:tagLst>
</file>

<file path=ppt/tags/tag114.xml><?xml version="1.0" encoding="utf-8"?>
<p:tagLst xmlns:p="http://schemas.openxmlformats.org/presentationml/2006/main">
  <p:tag name="KSO_WM_TAG_VERSION" val="1.0"/>
  <p:tag name="KSO_WM_BEAUTIFY_FLAG" val="#wm#"/>
  <p:tag name="KSO_WM_TEMPLATE_CATEGORY" val="custom"/>
  <p:tag name="KSO_WM_TEMPLATE_INDEX" val="160510"/>
  <p:tag name="KSO_WM_UNIT_TYPE" val="a"/>
  <p:tag name="KSO_WM_UNIT_INDEX" val="1"/>
  <p:tag name="KSO_WM_UNIT_ID" val="custom160510_24*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115.xml><?xml version="1.0" encoding="utf-8"?>
<p:tagLst xmlns:p="http://schemas.openxmlformats.org/presentationml/2006/main">
  <p:tag name="KSO_WM_TEMPLATE_CATEGORY" val="custom"/>
  <p:tag name="KSO_WM_TEMPLATE_INDEX" val="160510"/>
  <p:tag name="KSO_WM_TAG_VERSION" val="1.0"/>
  <p:tag name="KSO_WM_SLIDE_ID" val="custom160510_24"/>
  <p:tag name="KSO_WM_SLIDE_INDEX" val="24"/>
  <p:tag name="KSO_WM_SLIDE_ITEM_CNT" val="6"/>
  <p:tag name="KSO_WM_SLIDE_LAYOUT" val="a_l"/>
  <p:tag name="KSO_WM_SLIDE_LAYOUT_CNT" val="1_1"/>
  <p:tag name="KSO_WM_SLIDE_TYPE" val="text"/>
  <p:tag name="KSO_WM_BEAUTIFY_FLAG" val="#wm#"/>
  <p:tag name="KSO_WM_SLIDE_POSITION" val="50*88"/>
  <p:tag name="KSO_WM_SLIDE_SIZE" val="859*428"/>
  <p:tag name="KSO_WM_DIAGRAM_GROUP_CODE" val="l1-3"/>
</p:tagLst>
</file>

<file path=ppt/tags/tag116.xml><?xml version="1.0" encoding="utf-8"?>
<p:tagLst xmlns:p="http://schemas.openxmlformats.org/presentationml/2006/main">
  <p:tag name="KSO_WM_TAG_VERSION" val="1.0"/>
  <p:tag name="KSO_WM_BEAUTIFY_FLAG" val="#wm#"/>
  <p:tag name="KSO_WM_TEMPLATE_CATEGORY" val="custom"/>
  <p:tag name="KSO_WM_TEMPLATE_INDEX" val="160510"/>
  <p:tag name="KSO_WM_UNIT_TYPE" val="a"/>
  <p:tag name="KSO_WM_UNIT_INDEX" val="1"/>
  <p:tag name="KSO_WM_UNIT_ID" val="custom160510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17.xml><?xml version="1.0" encoding="utf-8"?>
<p:tagLst xmlns:p="http://schemas.openxmlformats.org/presentationml/2006/main">
  <p:tag name="KSO_WM_TAG_VERSION" val="1.0"/>
  <p:tag name="KSO_WM_BEAUTIFY_FLAG" val="#wm#"/>
  <p:tag name="KSO_WM_TEMPLATE_CATEGORY" val="custom"/>
  <p:tag name="KSO_WM_TEMPLATE_INDEX" val="160510"/>
  <p:tag name="KSO_WM_UNIT_TYPE" val="f"/>
  <p:tag name="KSO_WM_UNIT_INDEX" val="1"/>
  <p:tag name="KSO_WM_UNIT_ID" val="custom160510_4*f*1"/>
  <p:tag name="KSO_WM_UNIT_CLEAR" val="1"/>
  <p:tag name="KSO_WM_UNIT_LAYERLEVEL" val="1"/>
  <p:tag name="KSO_WM_UNIT_VALUE" val="195"/>
  <p:tag name="KSO_WM_UNIT_HIGHLIGHT" val="0"/>
  <p:tag name="KSO_WM_UNIT_COMPATIBLE" val="0"/>
  <p:tag name="KSO_WM_UNIT_PRESET_TEXT_INDEX" val="5"/>
  <p:tag name="KSO_WM_UNIT_PRESET_TEXT_LEN" val="124"/>
</p:tagLst>
</file>

<file path=ppt/tags/tag118.xml><?xml version="1.0" encoding="utf-8"?>
<p:tagLst xmlns:p="http://schemas.openxmlformats.org/presentationml/2006/main">
  <p:tag name="KSO_WM_TEMPLATE_CATEGORY" val="custom"/>
  <p:tag name="KSO_WM_TEMPLATE_INDEX" val="160510"/>
  <p:tag name="KSO_WM_TAG_VERSION" val="1.0"/>
  <p:tag name="KSO_WM_SLIDE_ID" val="custom160510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7*426"/>
</p:tagLst>
</file>

<file path=ppt/tags/tag119.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1"/>
  <p:tag name="KSO_WM_UNIT_ID" val="custom160510_14*l_i*1_1"/>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2.xml><?xml version="1.0" encoding="utf-8"?>
<p:tagLst xmlns:p="http://schemas.openxmlformats.org/presentationml/2006/main">
  <p:tag name="KSO_WM_TEMPLATE_CATEGORY" val="custom"/>
  <p:tag name="KSO_WM_TEMPLATE_INDEX" val="160510"/>
  <p:tag name="KSO_WM_TAG_VERSION" val="1.0"/>
  <p:tag name="KSO_WM_SLIDE_ID" val="custom160510_2"/>
  <p:tag name="KSO_WM_SLIDE_INDEX" val="2"/>
  <p:tag name="KSO_WM_SLIDE_ITEM_CNT" val="1"/>
  <p:tag name="KSO_WM_SLIDE_LAYOUT" val="a_f"/>
  <p:tag name="KSO_WM_SLIDE_LAYOUT_CNT" val="1_1"/>
  <p:tag name="KSO_WM_SLIDE_TYPE" val="text"/>
  <p:tag name="KSO_WM_BEAUTIFY_FLAG" val="#wm#"/>
  <p:tag name="KSO_WM_SLIDE_POSITION" val="146*138"/>
  <p:tag name="KSO_WM_SLIDE_SIZE" val="748*349"/>
</p:tagLst>
</file>

<file path=ppt/tags/tag120.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2"/>
  <p:tag name="KSO_WM_UNIT_ID" val="custom160510_14*l_i*1_2"/>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21.xml><?xml version="1.0" encoding="utf-8"?>
<p:tagLst xmlns:p="http://schemas.openxmlformats.org/presentationml/2006/main">
  <p:tag name="KSO_WM_TAG_VERSION" val="1.0"/>
  <p:tag name="KSO_WM_BEAUTIFY_FLAG" val="#wm#"/>
  <p:tag name="KSO_WM_TEMPLATE_CATEGORY" val="custom"/>
  <p:tag name="KSO_WM_TEMPLATE_INDEX" val="160510"/>
  <p:tag name="KSO_WM_UNIT_TYPE" val="a"/>
  <p:tag name="KSO_WM_UNIT_INDEX" val="1"/>
  <p:tag name="KSO_WM_UNIT_ID" val="custom160510_14*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122.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1_1"/>
  <p:tag name="KSO_WM_UNIT_ID" val="custom160510_14*l_h_a*1_1_1"/>
  <p:tag name="KSO_WM_UNIT_CLEAR" val="1"/>
  <p:tag name="KSO_WM_UNIT_LAYERLEVEL" val="1_1_1"/>
  <p:tag name="KSO_WM_UNIT_VALUE" val="13"/>
  <p:tag name="KSO_WM_UNIT_HIGHLIGHT" val="0"/>
  <p:tag name="KSO_WM_UNIT_COMPATIBLE" val="0"/>
  <p:tag name="KSO_WM_UNIT_PRESET_TEXT_INDEX" val="3"/>
  <p:tag name="KSO_WM_UNIT_PRESET_TEXT_LEN" val="5"/>
  <p:tag name="KSO_WM_DIAGRAM_GROUP_CODE" val="l1-2"/>
  <p:tag name="KSO_WM_UNIT_TEXT_FILL_FORE_SCHEMECOLOR_INDEX" val="13"/>
  <p:tag name="KSO_WM_UNIT_TEXT_FILL_TYPE" val="1"/>
  <p:tag name="KSO_WM_UNIT_USESOURCEFORMAT_APPLY" val="1"/>
</p:tagLst>
</file>

<file path=ppt/tags/tag123.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1_1"/>
  <p:tag name="KSO_WM_UNIT_ID" val="custom160510_14*l_h_f*1_1_1"/>
  <p:tag name="KSO_WM_UNIT_CLEAR" val="1"/>
  <p:tag name="KSO_WM_UNIT_LAYERLEVEL" val="1_1_1"/>
  <p:tag name="KSO_WM_UNIT_VALUE" val="39"/>
  <p:tag name="KSO_WM_UNIT_HIGHLIGHT" val="0"/>
  <p:tag name="KSO_WM_UNIT_COMPATIBLE" val="0"/>
  <p:tag name="KSO_WM_UNIT_PRESET_TEXT_INDEX" val="4"/>
  <p:tag name="KSO_WM_UNIT_PRESET_TEXT_LEN" val="57"/>
  <p:tag name="KSO_WM_DIAGRAM_GROUP_CODE" val="l1-2"/>
  <p:tag name="KSO_WM_UNIT_TEXT_FILL_FORE_SCHEMECOLOR_INDEX" val="13"/>
  <p:tag name="KSO_WM_UNIT_TEXT_FILL_TYPE" val="1"/>
  <p:tag name="KSO_WM_UNIT_USESOURCEFORMAT_APPLY" val="1"/>
</p:tagLst>
</file>

<file path=ppt/tags/tag124.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2_1"/>
  <p:tag name="KSO_WM_UNIT_ID" val="custom160510_14*l_h_a*1_2_1"/>
  <p:tag name="KSO_WM_UNIT_CLEAR" val="1"/>
  <p:tag name="KSO_WM_UNIT_LAYERLEVEL" val="1_1_1"/>
  <p:tag name="KSO_WM_UNIT_VALUE" val="13"/>
  <p:tag name="KSO_WM_UNIT_HIGHLIGHT" val="0"/>
  <p:tag name="KSO_WM_UNIT_COMPATIBLE" val="0"/>
  <p:tag name="KSO_WM_UNIT_PRESET_TEXT_INDEX" val="3"/>
  <p:tag name="KSO_WM_UNIT_PRESET_TEXT_LEN" val="5"/>
  <p:tag name="KSO_WM_DIAGRAM_GROUP_CODE" val="l1-2"/>
  <p:tag name="KSO_WM_UNIT_TEXT_FILL_FORE_SCHEMECOLOR_INDEX" val="13"/>
  <p:tag name="KSO_WM_UNIT_TEXT_FILL_TYPE" val="1"/>
  <p:tag name="KSO_WM_UNIT_USESOURCEFORMAT_APPLY" val="1"/>
</p:tagLst>
</file>

<file path=ppt/tags/tag125.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2_1"/>
  <p:tag name="KSO_WM_UNIT_ID" val="custom160510_14*l_h_f*1_2_1"/>
  <p:tag name="KSO_WM_UNIT_CLEAR" val="1"/>
  <p:tag name="KSO_WM_UNIT_LAYERLEVEL" val="1_1_1"/>
  <p:tag name="KSO_WM_UNIT_VALUE" val="39"/>
  <p:tag name="KSO_WM_UNIT_HIGHLIGHT" val="0"/>
  <p:tag name="KSO_WM_UNIT_COMPATIBLE" val="0"/>
  <p:tag name="KSO_WM_UNIT_PRESET_TEXT_INDEX" val="4"/>
  <p:tag name="KSO_WM_UNIT_PRESET_TEXT_LEN" val="57"/>
  <p:tag name="KSO_WM_DIAGRAM_GROUP_CODE" val="l1-2"/>
  <p:tag name="KSO_WM_UNIT_TEXT_FILL_FORE_SCHEMECOLOR_INDEX" val="13"/>
  <p:tag name="KSO_WM_UNIT_TEXT_FILL_TYPE" val="1"/>
  <p:tag name="KSO_WM_UNIT_USESOURCEFORMAT_APPLY" val="1"/>
</p:tagLst>
</file>

<file path=ppt/tags/tag126.xml><?xml version="1.0" encoding="utf-8"?>
<p:tagLst xmlns:p="http://schemas.openxmlformats.org/presentationml/2006/main">
  <p:tag name="KSO_WM_TEMPLATE_CATEGORY" val="custom"/>
  <p:tag name="KSO_WM_TEMPLATE_INDEX" val="160510"/>
  <p:tag name="KSO_WM_TAG_VERSION" val="1.0"/>
  <p:tag name="KSO_WM_SLIDE_ID" val="custom160510_14"/>
  <p:tag name="KSO_WM_SLIDE_INDEX" val="14"/>
  <p:tag name="KSO_WM_SLIDE_ITEM_CNT" val="2"/>
  <p:tag name="KSO_WM_SLIDE_LAYOUT" val="a_l"/>
  <p:tag name="KSO_WM_SLIDE_LAYOUT_CNT" val="1_1"/>
  <p:tag name="KSO_WM_SLIDE_TYPE" val="text"/>
  <p:tag name="KSO_WM_BEAUTIFY_FLAG" val="#wm#"/>
  <p:tag name="KSO_WM_SLIDE_POSITION" val="156*118"/>
  <p:tag name="KSO_WM_SLIDE_SIZE" val="648*306"/>
  <p:tag name="KSO_WM_DIAGRAM_GROUP_CODE" val="l1-2"/>
</p:tagLst>
</file>

<file path=ppt/tags/tag127.xml><?xml version="1.0" encoding="utf-8"?>
<p:tagLst xmlns:p="http://schemas.openxmlformats.org/presentationml/2006/main">
  <p:tag name="KSO_WM_TAG_VERSION" val="1.0"/>
  <p:tag name="KSO_WM_BEAUTIFY_FLAG" val="#wm#"/>
  <p:tag name="KSO_WM_UNIT_TYPE" val="i"/>
  <p:tag name="KSO_WM_UNIT_ID" val="custom160510_25*i*2"/>
  <p:tag name="KSO_WM_TEMPLATE_CATEGORY" val="custom"/>
  <p:tag name="KSO_WM_TEMPLATE_INDEX" val="160510"/>
  <p:tag name="KSO_WM_UNIT_INDEX" val="2"/>
</p:tagLst>
</file>

<file path=ppt/tags/tag128.xml><?xml version="1.0" encoding="utf-8"?>
<p:tagLst xmlns:p="http://schemas.openxmlformats.org/presentationml/2006/main">
  <p:tag name="KSO_WM_TAG_VERSION" val="1.0"/>
  <p:tag name="KSO_WM_BEAUTIFY_FLAG" val="#wm#"/>
  <p:tag name="KSO_WM_UNIT_TYPE" val="i"/>
  <p:tag name="KSO_WM_UNIT_ID" val="custom160510_25*i*3"/>
  <p:tag name="KSO_WM_TEMPLATE_CATEGORY" val="custom"/>
  <p:tag name="KSO_WM_TEMPLATE_INDEX" val="160510"/>
  <p:tag name="KSO_WM_UNIT_INDEX" val="3"/>
</p:tagLst>
</file>

<file path=ppt/tags/tag129.xml><?xml version="1.0" encoding="utf-8"?>
<p:tagLst xmlns:p="http://schemas.openxmlformats.org/presentationml/2006/main">
  <p:tag name="KSO_WM_TAG_VERSION" val="1.0"/>
  <p:tag name="KSO_WM_BEAUTIFY_FLAG" val="#wm#"/>
  <p:tag name="KSO_WM_TEMPLATE_CATEGORY" val="custom"/>
  <p:tag name="KSO_WM_TEMPLATE_INDEX" val="160510"/>
  <p:tag name="KSO_WM_UNIT_TYPE" val="a"/>
  <p:tag name="KSO_WM_UNIT_INDEX" val="1"/>
  <p:tag name="KSO_WM_UNIT_ID" val="custom160510_25*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510"/>
  <p:tag name="KSO_WM_UNIT_TYPE" val="d"/>
  <p:tag name="KSO_WM_UNIT_INDEX" val="1"/>
  <p:tag name="KSO_WM_UNIT_ID" val="custom160510_5*d*1"/>
  <p:tag name="KSO_WM_UNIT_CLEAR" val="0"/>
  <p:tag name="KSO_WM_UNIT_LAYERLEVEL" val="1"/>
  <p:tag name="KSO_WM_UNIT_VALUE" val="1077*2271"/>
  <p:tag name="KSO_WM_UNIT_HIGHLIGHT" val="0"/>
  <p:tag name="KSO_WM_UNIT_COMPATIBLE" val="0"/>
</p:tagLst>
</file>

<file path=ppt/tags/tag130.xml><?xml version="1.0" encoding="utf-8"?>
<p:tagLst xmlns:p="http://schemas.openxmlformats.org/presentationml/2006/main">
  <p:tag name="KSO_WM_TAG_VERSION" val="1.0"/>
  <p:tag name="KSO_WM_BEAUTIFY_FLAG" val="#wm#"/>
  <p:tag name="KSO_WM_TEMPLATE_CATEGORY" val="custom"/>
  <p:tag name="KSO_WM_TEMPLATE_INDEX" val="160510"/>
  <p:tag name="KSO_WM_UNIT_TYPE" val="f"/>
  <p:tag name="KSO_WM_UNIT_INDEX" val="1"/>
  <p:tag name="KSO_WM_UNIT_ID" val="custom160510_25*f*1"/>
  <p:tag name="KSO_WM_UNIT_CLEAR" val="1"/>
  <p:tag name="KSO_WM_UNIT_LAYERLEVEL" val="1"/>
  <p:tag name="KSO_WM_UNIT_VALUE" val="82"/>
  <p:tag name="KSO_WM_UNIT_HIGHLIGHT" val="0"/>
  <p:tag name="KSO_WM_UNIT_COMPATIBLE" val="0"/>
  <p:tag name="KSO_WM_UNIT_PRESET_TEXT_INDEX" val="4"/>
  <p:tag name="KSO_WM_UNIT_PRESET_TEXT_LEN" val="57"/>
</p:tagLst>
</file>

<file path=ppt/tags/tag131.xml><?xml version="1.0" encoding="utf-8"?>
<p:tagLst xmlns:p="http://schemas.openxmlformats.org/presentationml/2006/main">
  <p:tag name="KSO_WM_TEMPLATE_CATEGORY" val="custom"/>
  <p:tag name="KSO_WM_TEMPLATE_INDEX" val="160510"/>
  <p:tag name="KSO_WM_TAG_VERSION" val="1.0"/>
  <p:tag name="KSO_WM_SLIDE_ID" val="custom160510_25"/>
  <p:tag name="KSO_WM_SLIDE_INDEX" val="25"/>
  <p:tag name="KSO_WM_SLIDE_ITEM_CNT" val="3"/>
  <p:tag name="KSO_WM_SLIDE_LAYOUT" val="a_f_d"/>
  <p:tag name="KSO_WM_SLIDE_LAYOUT_CNT" val="1_1_2"/>
  <p:tag name="KSO_WM_SLIDE_TYPE" val="text"/>
  <p:tag name="KSO_WM_BEAUTIFY_FLAG" val="#wm#"/>
  <p:tag name="KSO_WM_SLIDE_POSITION" val="70*141"/>
  <p:tag name="KSO_WM_SLIDE_SIZE" val="820*360"/>
</p:tagLst>
</file>

<file path=ppt/tags/tag132.xml><?xml version="1.0" encoding="utf-8"?>
<p:tagLst xmlns:p="http://schemas.openxmlformats.org/presentationml/2006/main">
  <p:tag name="KSO_WM_TAG_VERSION" val="1.0"/>
  <p:tag name="KSO_WM_BEAUTIFY_FLAG" val="#wm#"/>
  <p:tag name="KSO_WM_TEMPLATE_CATEGORY" val="custom"/>
  <p:tag name="KSO_WM_TEMPLATE_INDEX" val="160510"/>
  <p:tag name="KSO_WM_UNIT_TYPE" val="a"/>
  <p:tag name="KSO_WM_UNIT_INDEX" val="1"/>
  <p:tag name="KSO_WM_UNIT_ID" val="custom160510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33.xml><?xml version="1.0" encoding="utf-8"?>
<p:tagLst xmlns:p="http://schemas.openxmlformats.org/presentationml/2006/main">
  <p:tag name="KSO_WM_TAG_VERSION" val="1.0"/>
  <p:tag name="KSO_WM_BEAUTIFY_FLAG" val="#wm#"/>
  <p:tag name="KSO_WM_TEMPLATE_CATEGORY" val="custom"/>
  <p:tag name="KSO_WM_TEMPLATE_INDEX" val="160510"/>
  <p:tag name="KSO_WM_UNIT_TYPE" val="f"/>
  <p:tag name="KSO_WM_UNIT_INDEX" val="1"/>
  <p:tag name="KSO_WM_UNIT_ID" val="custom160510_4*f*1"/>
  <p:tag name="KSO_WM_UNIT_CLEAR" val="1"/>
  <p:tag name="KSO_WM_UNIT_LAYERLEVEL" val="1"/>
  <p:tag name="KSO_WM_UNIT_VALUE" val="195"/>
  <p:tag name="KSO_WM_UNIT_HIGHLIGHT" val="0"/>
  <p:tag name="KSO_WM_UNIT_COMPATIBLE" val="0"/>
  <p:tag name="KSO_WM_UNIT_PRESET_TEXT_INDEX" val="5"/>
  <p:tag name="KSO_WM_UNIT_PRESET_TEXT_LEN" val="124"/>
</p:tagLst>
</file>

<file path=ppt/tags/tag134.xml><?xml version="1.0" encoding="utf-8"?>
<p:tagLst xmlns:p="http://schemas.openxmlformats.org/presentationml/2006/main">
  <p:tag name="KSO_WM_TEMPLATE_CATEGORY" val="custom"/>
  <p:tag name="KSO_WM_TEMPLATE_INDEX" val="160510"/>
  <p:tag name="KSO_WM_TAG_VERSION" val="1.0"/>
  <p:tag name="KSO_WM_SLIDE_ID" val="custom160510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7*426"/>
</p:tagLst>
</file>

<file path=ppt/tags/tag135.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1"/>
  <p:tag name="KSO_WM_UNIT_ID" val="custom160510_16*l_i*1_1"/>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36.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2"/>
  <p:tag name="KSO_WM_UNIT_ID" val="custom160510_16*l_i*1_2"/>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37.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3"/>
  <p:tag name="KSO_WM_UNIT_ID" val="custom160510_16*l_i*1_3"/>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38.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4"/>
  <p:tag name="KSO_WM_UNIT_ID" val="custom160510_16*l_i*1_4"/>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39.xml><?xml version="1.0" encoding="utf-8"?>
<p:tagLst xmlns:p="http://schemas.openxmlformats.org/presentationml/2006/main">
  <p:tag name="KSO_WM_TAG_VERSION" val="1.0"/>
  <p:tag name="KSO_WM_BEAUTIFY_FLAG" val="#wm#"/>
  <p:tag name="KSO_WM_TEMPLATE_CATEGORY" val="custom"/>
  <p:tag name="KSO_WM_TEMPLATE_INDEX" val="160510"/>
  <p:tag name="KSO_WM_UNIT_TYPE" val="a"/>
  <p:tag name="KSO_WM_UNIT_INDEX" val="1"/>
  <p:tag name="KSO_WM_UNIT_ID" val="custom160510_16*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10"/>
  <p:tag name="KSO_WM_UNIT_TYPE" val="f"/>
  <p:tag name="KSO_WM_UNIT_INDEX" val="1"/>
  <p:tag name="KSO_WM_UNIT_ID" val="custom160510_5*f*1"/>
  <p:tag name="KSO_WM_UNIT_CLEAR" val="1"/>
  <p:tag name="KSO_WM_UNIT_LAYERLEVEL" val="1"/>
  <p:tag name="KSO_WM_UNIT_VALUE" val="82"/>
  <p:tag name="KSO_WM_UNIT_HIGHLIGHT" val="0"/>
  <p:tag name="KSO_WM_UNIT_COMPATIBLE" val="0"/>
  <p:tag name="KSO_WM_UNIT_PRESET_TEXT_INDEX" val="4"/>
  <p:tag name="KSO_WM_UNIT_PRESET_TEXT_LEN" val="57"/>
</p:tagLst>
</file>

<file path=ppt/tags/tag140.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1_1"/>
  <p:tag name="KSO_WM_UNIT_ID" val="custom160510_16*l_h_a*1_1_1"/>
  <p:tag name="KSO_WM_UNIT_CLEAR" val="1"/>
  <p:tag name="KSO_WM_UNIT_LAYERLEVEL" val="1_1_1"/>
  <p:tag name="KSO_WM_UNIT_VALUE" val="7"/>
  <p:tag name="KSO_WM_UNIT_HIGHLIGHT" val="0"/>
  <p:tag name="KSO_WM_UNIT_COMPATIBLE" val="0"/>
  <p:tag name="KSO_WM_UNIT_PRESET_TEXT_INDEX" val="3"/>
  <p:tag name="KSO_WM_UNIT_PRESET_TEXT_LEN" val="5"/>
  <p:tag name="KSO_WM_DIAGRAM_GROUP_CODE" val="l1-2"/>
  <p:tag name="KSO_WM_UNIT_TEXT_FILL_FORE_SCHEMECOLOR_INDEX" val="13"/>
  <p:tag name="KSO_WM_UNIT_TEXT_FILL_TYPE" val="1"/>
  <p:tag name="KSO_WM_UNIT_USESOURCEFORMAT_APPLY" val="1"/>
</p:tagLst>
</file>

<file path=ppt/tags/tag141.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1_1"/>
  <p:tag name="KSO_WM_UNIT_ID" val="custom160510_16*l_h_f*1_1_1"/>
  <p:tag name="KSO_WM_UNIT_CLEAR" val="1"/>
  <p:tag name="KSO_WM_UNIT_LAYERLEVEL" val="1_1_1"/>
  <p:tag name="KSO_WM_UNIT_VALUE" val="35"/>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142.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2_1"/>
  <p:tag name="KSO_WM_UNIT_ID" val="custom160510_16*l_h_a*1_2_1"/>
  <p:tag name="KSO_WM_UNIT_CLEAR" val="1"/>
  <p:tag name="KSO_WM_UNIT_LAYERLEVEL" val="1_1_1"/>
  <p:tag name="KSO_WM_UNIT_VALUE" val="7"/>
  <p:tag name="KSO_WM_UNIT_HIGHLIGHT" val="0"/>
  <p:tag name="KSO_WM_UNIT_COMPATIBLE" val="0"/>
  <p:tag name="KSO_WM_UNIT_PRESET_TEXT_INDEX" val="3"/>
  <p:tag name="KSO_WM_UNIT_PRESET_TEXT_LEN" val="5"/>
  <p:tag name="KSO_WM_DIAGRAM_GROUP_CODE" val="l1-2"/>
  <p:tag name="KSO_WM_UNIT_TEXT_FILL_FORE_SCHEMECOLOR_INDEX" val="13"/>
  <p:tag name="KSO_WM_UNIT_TEXT_FILL_TYPE" val="1"/>
  <p:tag name="KSO_WM_UNIT_USESOURCEFORMAT_APPLY" val="1"/>
</p:tagLst>
</file>

<file path=ppt/tags/tag143.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2_1"/>
  <p:tag name="KSO_WM_UNIT_ID" val="custom160510_16*l_h_f*1_2_1"/>
  <p:tag name="KSO_WM_UNIT_CLEAR" val="1"/>
  <p:tag name="KSO_WM_UNIT_LAYERLEVEL" val="1_1_1"/>
  <p:tag name="KSO_WM_UNIT_VALUE" val="35"/>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144.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3_1"/>
  <p:tag name="KSO_WM_UNIT_ID" val="custom160510_16*l_h_a*1_3_1"/>
  <p:tag name="KSO_WM_UNIT_CLEAR" val="1"/>
  <p:tag name="KSO_WM_UNIT_LAYERLEVEL" val="1_1_1"/>
  <p:tag name="KSO_WM_UNIT_VALUE" val="7"/>
  <p:tag name="KSO_WM_UNIT_HIGHLIGHT" val="0"/>
  <p:tag name="KSO_WM_UNIT_COMPATIBLE" val="0"/>
  <p:tag name="KSO_WM_UNIT_PRESET_TEXT_INDEX" val="3"/>
  <p:tag name="KSO_WM_UNIT_PRESET_TEXT_LEN" val="5"/>
  <p:tag name="KSO_WM_DIAGRAM_GROUP_CODE" val="l1-2"/>
  <p:tag name="KSO_WM_UNIT_TEXT_FILL_FORE_SCHEMECOLOR_INDEX" val="13"/>
  <p:tag name="KSO_WM_UNIT_TEXT_FILL_TYPE" val="1"/>
  <p:tag name="KSO_WM_UNIT_USESOURCEFORMAT_APPLY" val="1"/>
</p:tagLst>
</file>

<file path=ppt/tags/tag145.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3_1"/>
  <p:tag name="KSO_WM_UNIT_ID" val="custom160510_16*l_h_f*1_3_1"/>
  <p:tag name="KSO_WM_UNIT_CLEAR" val="1"/>
  <p:tag name="KSO_WM_UNIT_LAYERLEVEL" val="1_1_1"/>
  <p:tag name="KSO_WM_UNIT_VALUE" val="35"/>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146.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4_1"/>
  <p:tag name="KSO_WM_UNIT_ID" val="custom160510_16*l_h_a*1_4_1"/>
  <p:tag name="KSO_WM_UNIT_CLEAR" val="1"/>
  <p:tag name="KSO_WM_UNIT_LAYERLEVEL" val="1_1_1"/>
  <p:tag name="KSO_WM_UNIT_VALUE" val="7"/>
  <p:tag name="KSO_WM_UNIT_HIGHLIGHT" val="0"/>
  <p:tag name="KSO_WM_UNIT_COMPATIBLE" val="0"/>
  <p:tag name="KSO_WM_UNIT_PRESET_TEXT_INDEX" val="3"/>
  <p:tag name="KSO_WM_UNIT_PRESET_TEXT_LEN" val="5"/>
  <p:tag name="KSO_WM_DIAGRAM_GROUP_CODE" val="l1-2"/>
  <p:tag name="KSO_WM_UNIT_TEXT_FILL_FORE_SCHEMECOLOR_INDEX" val="13"/>
  <p:tag name="KSO_WM_UNIT_TEXT_FILL_TYPE" val="1"/>
  <p:tag name="KSO_WM_UNIT_USESOURCEFORMAT_APPLY" val="1"/>
</p:tagLst>
</file>

<file path=ppt/tags/tag147.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4_1"/>
  <p:tag name="KSO_WM_UNIT_ID" val="custom160510_16*l_h_f*1_4_1"/>
  <p:tag name="KSO_WM_UNIT_CLEAR" val="1"/>
  <p:tag name="KSO_WM_UNIT_LAYERLEVEL" val="1_1_1"/>
  <p:tag name="KSO_WM_UNIT_VALUE" val="35"/>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148.xml><?xml version="1.0" encoding="utf-8"?>
<p:tagLst xmlns:p="http://schemas.openxmlformats.org/presentationml/2006/main">
  <p:tag name="KSO_WM_TEMPLATE_CATEGORY" val="custom"/>
  <p:tag name="KSO_WM_TEMPLATE_INDEX" val="160510"/>
  <p:tag name="KSO_WM_TAG_VERSION" val="1.0"/>
  <p:tag name="KSO_WM_SLIDE_ID" val="custom160510_16"/>
  <p:tag name="KSO_WM_SLIDE_INDEX" val="16"/>
  <p:tag name="KSO_WM_SLIDE_ITEM_CNT" val="4"/>
  <p:tag name="KSO_WM_SLIDE_LAYOUT" val="a_l"/>
  <p:tag name="KSO_WM_SLIDE_LAYOUT_CNT" val="1_1"/>
  <p:tag name="KSO_WM_SLIDE_TYPE" val="text"/>
  <p:tag name="KSO_WM_BEAUTIFY_FLAG" val="#wm#"/>
  <p:tag name="KSO_WM_SLIDE_POSITION" val="100*118"/>
  <p:tag name="KSO_WM_SLIDE_SIZE" val="759*356"/>
  <p:tag name="KSO_WM_DIAGRAM_GROUP_CODE" val="l1-2"/>
</p:tagLst>
</file>

<file path=ppt/tags/tag149.xml><?xml version="1.0" encoding="utf-8"?>
<p:tagLst xmlns:p="http://schemas.openxmlformats.org/presentationml/2006/main">
  <p:tag name="KSO_WM_TAG_VERSION" val="1.0"/>
  <p:tag name="KSO_WM_BEAUTIFY_FLAG" val="#wm#"/>
  <p:tag name="KSO_WM_TEMPLATE_CATEGORY" val="custom"/>
  <p:tag name="KSO_WM_TEMPLATE_INDEX" val="160510"/>
  <p:tag name="KSO_WM_UNIT_TYPE" val="f"/>
  <p:tag name="KSO_WM_UNIT_INDEX" val="1"/>
  <p:tag name="KSO_WM_UNIT_ID" val="custom160510_5*f*1"/>
  <p:tag name="KSO_WM_UNIT_CLEAR" val="1"/>
  <p:tag name="KSO_WM_UNIT_LAYERLEVEL" val="1"/>
  <p:tag name="KSO_WM_UNIT_VALUE" val="82"/>
  <p:tag name="KSO_WM_UNIT_HIGHLIGHT" val="0"/>
  <p:tag name="KSO_WM_UNIT_COMPATIBLE" val="0"/>
  <p:tag name="KSO_WM_UNIT_PRESET_TEXT_INDEX" val="4"/>
  <p:tag name="KSO_WM_UNIT_PRESET_TEXT_LEN" val="57"/>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10"/>
  <p:tag name="KSO_WM_UNIT_TYPE" val="a"/>
  <p:tag name="KSO_WM_UNIT_INDEX" val="1"/>
  <p:tag name="KSO_WM_UNIT_ID" val="custom160510_5*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150.xml><?xml version="1.0" encoding="utf-8"?>
<p:tagLst xmlns:p="http://schemas.openxmlformats.org/presentationml/2006/main">
  <p:tag name="KSO_WM_TAG_VERSION" val="1.0"/>
  <p:tag name="KSO_WM_BEAUTIFY_FLAG" val="#wm#"/>
  <p:tag name="KSO_WM_TEMPLATE_CATEGORY" val="custom"/>
  <p:tag name="KSO_WM_TEMPLATE_INDEX" val="160510"/>
  <p:tag name="KSO_WM_UNIT_TYPE" val="a"/>
  <p:tag name="KSO_WM_UNIT_INDEX" val="1"/>
  <p:tag name="KSO_WM_UNIT_ID" val="custom160510_5*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151.xml><?xml version="1.0" encoding="utf-8"?>
<p:tagLst xmlns:p="http://schemas.openxmlformats.org/presentationml/2006/main">
  <p:tag name="KSO_WM_TAG_VERSION" val="1.0"/>
  <p:tag name="KSO_WM_BEAUTIFY_FLAG" val="#wm#"/>
  <p:tag name="KSO_WM_UNIT_TYPE" val="i"/>
  <p:tag name="KSO_WM_UNIT_ID" val="custom160510_5*i*3"/>
  <p:tag name="KSO_WM_TEMPLATE_CATEGORY" val="custom"/>
  <p:tag name="KSO_WM_TEMPLATE_INDEX" val="160510"/>
  <p:tag name="KSO_WM_UNIT_INDEX" val="3"/>
</p:tagLst>
</file>

<file path=ppt/tags/tag152.xml><?xml version="1.0" encoding="utf-8"?>
<p:tagLst xmlns:p="http://schemas.openxmlformats.org/presentationml/2006/main">
  <p:tag name="KSO_WM_TEMPLATE_CATEGORY" val="custom"/>
  <p:tag name="KSO_WM_TEMPLATE_INDEX" val="160510"/>
  <p:tag name="KSO_WM_TAG_VERSION" val="1.0"/>
  <p:tag name="KSO_WM_SLIDE_ID" val="custom160510_5"/>
  <p:tag name="KSO_WM_SLIDE_INDEX" val="5"/>
  <p:tag name="KSO_WM_SLIDE_ITEM_CNT" val="2"/>
  <p:tag name="KSO_WM_SLIDE_LAYOUT" val="a_f_d"/>
  <p:tag name="KSO_WM_SLIDE_LAYOUT_CNT" val="1_1_1"/>
  <p:tag name="KSO_WM_SLIDE_TYPE" val="text"/>
  <p:tag name="KSO_WM_BEAUTIFY_FLAG" val="#wm#"/>
  <p:tag name="KSO_WM_SLIDE_POSITION" val="103*117"/>
  <p:tag name="KSO_WM_SLIDE_SIZE" val="753*384"/>
</p:tagLst>
</file>

<file path=ppt/tags/tag153.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1"/>
  <p:tag name="KSO_WM_UNIT_ID" val="custom160510_17*l_i*1_1"/>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54.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2"/>
  <p:tag name="KSO_WM_UNIT_ID" val="custom160510_17*l_i*1_2"/>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55.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3"/>
  <p:tag name="KSO_WM_UNIT_ID" val="custom160510_17*l_i*1_3"/>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56.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4"/>
  <p:tag name="KSO_WM_UNIT_ID" val="custom160510_17*l_i*1_4"/>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57.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5"/>
  <p:tag name="KSO_WM_UNIT_ID" val="custom160510_17*l_i*1_5"/>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58.xml><?xml version="1.0" encoding="utf-8"?>
<p:tagLst xmlns:p="http://schemas.openxmlformats.org/presentationml/2006/main">
  <p:tag name="KSO_WM_TAG_VERSION" val="1.0"/>
  <p:tag name="KSO_WM_BEAUTIFY_FLAG" val="#wm#"/>
  <p:tag name="KSO_WM_TEMPLATE_CATEGORY" val="custom"/>
  <p:tag name="KSO_WM_TEMPLATE_INDEX" val="160510"/>
  <p:tag name="KSO_WM_UNIT_TYPE" val="a"/>
  <p:tag name="KSO_WM_UNIT_INDEX" val="1"/>
  <p:tag name="KSO_WM_UNIT_ID" val="custom160510_17*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159.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1_1"/>
  <p:tag name="KSO_WM_UNIT_ID" val="custom160510_17*l_h_a*1_1_1"/>
  <p:tag name="KSO_WM_UNIT_CLEAR" val="1"/>
  <p:tag name="KSO_WM_UNIT_LAYERLEVEL" val="1_1_1"/>
  <p:tag name="KSO_WM_UNIT_VALUE" val="7"/>
  <p:tag name="KSO_WM_UNIT_HIGHLIGHT" val="0"/>
  <p:tag name="KSO_WM_UNIT_COMPATIBLE" val="0"/>
  <p:tag name="KSO_WM_UNIT_PRESET_TEXT_INDEX" val="3"/>
  <p:tag name="KSO_WM_UNIT_PRESET_TEXT_LEN" val="5"/>
  <p:tag name="KSO_WM_DIAGRAM_GROUP_CODE" val="l1-2"/>
  <p:tag name="KSO_WM_UNIT_TEXT_FILL_FORE_SCHEMECOLOR_INDEX" val="13"/>
  <p:tag name="KSO_WM_UNIT_TEXT_FILL_TYPE" val="1"/>
  <p:tag name="KSO_WM_UNIT_USESOURCEFORMAT_APPLY" val="1"/>
</p:tagLst>
</file>

<file path=ppt/tags/tag16.xml><?xml version="1.0" encoding="utf-8"?>
<p:tagLst xmlns:p="http://schemas.openxmlformats.org/presentationml/2006/main">
  <p:tag name="KSO_WM_TAG_VERSION" val="1.0"/>
  <p:tag name="KSO_WM_BEAUTIFY_FLAG" val="#wm#"/>
  <p:tag name="KSO_WM_UNIT_TYPE" val="i"/>
  <p:tag name="KSO_WM_UNIT_ID" val="custom160510_5*i*3"/>
  <p:tag name="KSO_WM_TEMPLATE_CATEGORY" val="custom"/>
  <p:tag name="KSO_WM_TEMPLATE_INDEX" val="160510"/>
  <p:tag name="KSO_WM_UNIT_INDEX" val="3"/>
</p:tagLst>
</file>

<file path=ppt/tags/tag160.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1_1"/>
  <p:tag name="KSO_WM_UNIT_ID" val="custom160510_17*l_h_f*1_1_1"/>
  <p:tag name="KSO_WM_UNIT_CLEAR" val="1"/>
  <p:tag name="KSO_WM_UNIT_LAYERLEVEL" val="1_1_1"/>
  <p:tag name="KSO_WM_UNIT_VALUE" val="35"/>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161.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2_1"/>
  <p:tag name="KSO_WM_UNIT_ID" val="custom160510_17*l_h_a*1_2_1"/>
  <p:tag name="KSO_WM_UNIT_CLEAR" val="1"/>
  <p:tag name="KSO_WM_UNIT_LAYERLEVEL" val="1_1_1"/>
  <p:tag name="KSO_WM_UNIT_VALUE" val="7"/>
  <p:tag name="KSO_WM_UNIT_HIGHLIGHT" val="0"/>
  <p:tag name="KSO_WM_UNIT_COMPATIBLE" val="0"/>
  <p:tag name="KSO_WM_UNIT_PRESET_TEXT_INDEX" val="3"/>
  <p:tag name="KSO_WM_UNIT_PRESET_TEXT_LEN" val="5"/>
  <p:tag name="KSO_WM_DIAGRAM_GROUP_CODE" val="l1-2"/>
  <p:tag name="KSO_WM_UNIT_TEXT_FILL_FORE_SCHEMECOLOR_INDEX" val="13"/>
  <p:tag name="KSO_WM_UNIT_TEXT_FILL_TYPE" val="1"/>
  <p:tag name="KSO_WM_UNIT_USESOURCEFORMAT_APPLY" val="1"/>
</p:tagLst>
</file>

<file path=ppt/tags/tag162.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2_1"/>
  <p:tag name="KSO_WM_UNIT_ID" val="custom160510_17*l_h_f*1_2_1"/>
  <p:tag name="KSO_WM_UNIT_CLEAR" val="1"/>
  <p:tag name="KSO_WM_UNIT_LAYERLEVEL" val="1_1_1"/>
  <p:tag name="KSO_WM_UNIT_VALUE" val="35"/>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163.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3_1"/>
  <p:tag name="KSO_WM_UNIT_ID" val="custom160510_17*l_h_a*1_3_1"/>
  <p:tag name="KSO_WM_UNIT_CLEAR" val="1"/>
  <p:tag name="KSO_WM_UNIT_LAYERLEVEL" val="1_1_1"/>
  <p:tag name="KSO_WM_UNIT_VALUE" val="7"/>
  <p:tag name="KSO_WM_UNIT_HIGHLIGHT" val="0"/>
  <p:tag name="KSO_WM_UNIT_COMPATIBLE" val="0"/>
  <p:tag name="KSO_WM_UNIT_PRESET_TEXT_INDEX" val="3"/>
  <p:tag name="KSO_WM_UNIT_PRESET_TEXT_LEN" val="5"/>
  <p:tag name="KSO_WM_DIAGRAM_GROUP_CODE" val="l1-2"/>
  <p:tag name="KSO_WM_UNIT_TEXT_FILL_FORE_SCHEMECOLOR_INDEX" val="13"/>
  <p:tag name="KSO_WM_UNIT_TEXT_FILL_TYPE" val="1"/>
  <p:tag name="KSO_WM_UNIT_USESOURCEFORMAT_APPLY" val="1"/>
</p:tagLst>
</file>

<file path=ppt/tags/tag164.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3_1"/>
  <p:tag name="KSO_WM_UNIT_ID" val="custom160510_17*l_h_f*1_3_1"/>
  <p:tag name="KSO_WM_UNIT_CLEAR" val="1"/>
  <p:tag name="KSO_WM_UNIT_LAYERLEVEL" val="1_1_1"/>
  <p:tag name="KSO_WM_UNIT_VALUE" val="35"/>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165.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4_1"/>
  <p:tag name="KSO_WM_UNIT_ID" val="custom160510_17*l_h_a*1_4_1"/>
  <p:tag name="KSO_WM_UNIT_CLEAR" val="1"/>
  <p:tag name="KSO_WM_UNIT_LAYERLEVEL" val="1_1_1"/>
  <p:tag name="KSO_WM_UNIT_VALUE" val="7"/>
  <p:tag name="KSO_WM_UNIT_HIGHLIGHT" val="0"/>
  <p:tag name="KSO_WM_UNIT_COMPATIBLE" val="0"/>
  <p:tag name="KSO_WM_UNIT_PRESET_TEXT_INDEX" val="3"/>
  <p:tag name="KSO_WM_UNIT_PRESET_TEXT_LEN" val="5"/>
  <p:tag name="KSO_WM_DIAGRAM_GROUP_CODE" val="l1-2"/>
  <p:tag name="KSO_WM_UNIT_TEXT_FILL_FORE_SCHEMECOLOR_INDEX" val="13"/>
  <p:tag name="KSO_WM_UNIT_TEXT_FILL_TYPE" val="1"/>
  <p:tag name="KSO_WM_UNIT_USESOURCEFORMAT_APPLY" val="1"/>
</p:tagLst>
</file>

<file path=ppt/tags/tag166.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4_1"/>
  <p:tag name="KSO_WM_UNIT_ID" val="custom160510_17*l_h_f*1_4_1"/>
  <p:tag name="KSO_WM_UNIT_CLEAR" val="1"/>
  <p:tag name="KSO_WM_UNIT_LAYERLEVEL" val="1_1_1"/>
  <p:tag name="KSO_WM_UNIT_VALUE" val="35"/>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167.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5_1"/>
  <p:tag name="KSO_WM_UNIT_ID" val="custom160510_17*l_h_a*1_5_1"/>
  <p:tag name="KSO_WM_UNIT_CLEAR" val="1"/>
  <p:tag name="KSO_WM_UNIT_LAYERLEVEL" val="1_1_1"/>
  <p:tag name="KSO_WM_UNIT_VALUE" val="7"/>
  <p:tag name="KSO_WM_UNIT_HIGHLIGHT" val="0"/>
  <p:tag name="KSO_WM_UNIT_COMPATIBLE" val="0"/>
  <p:tag name="KSO_WM_UNIT_PRESET_TEXT_INDEX" val="3"/>
  <p:tag name="KSO_WM_UNIT_PRESET_TEXT_LEN" val="5"/>
  <p:tag name="KSO_WM_DIAGRAM_GROUP_CODE" val="l1-2"/>
  <p:tag name="KSO_WM_UNIT_TEXT_FILL_FORE_SCHEMECOLOR_INDEX" val="13"/>
  <p:tag name="KSO_WM_UNIT_TEXT_FILL_TYPE" val="1"/>
  <p:tag name="KSO_WM_UNIT_USESOURCEFORMAT_APPLY" val="1"/>
</p:tagLst>
</file>

<file path=ppt/tags/tag168.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5_1"/>
  <p:tag name="KSO_WM_UNIT_ID" val="custom160510_17*l_h_f*1_5_1"/>
  <p:tag name="KSO_WM_UNIT_CLEAR" val="1"/>
  <p:tag name="KSO_WM_UNIT_LAYERLEVEL" val="1_1_1"/>
  <p:tag name="KSO_WM_UNIT_VALUE" val="35"/>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169.xml><?xml version="1.0" encoding="utf-8"?>
<p:tagLst xmlns:p="http://schemas.openxmlformats.org/presentationml/2006/main">
  <p:tag name="KSO_WM_TEMPLATE_CATEGORY" val="custom"/>
  <p:tag name="KSO_WM_TEMPLATE_INDEX" val="160510"/>
  <p:tag name="KSO_WM_TAG_VERSION" val="1.0"/>
  <p:tag name="KSO_WM_SLIDE_ID" val="custom160510_17"/>
  <p:tag name="KSO_WM_SLIDE_INDEX" val="17"/>
  <p:tag name="KSO_WM_SLIDE_ITEM_CNT" val="5"/>
  <p:tag name="KSO_WM_SLIDE_LAYOUT" val="a_l"/>
  <p:tag name="KSO_WM_SLIDE_LAYOUT_CNT" val="1_1"/>
  <p:tag name="KSO_WM_SLIDE_TYPE" val="text"/>
  <p:tag name="KSO_WM_BEAUTIFY_FLAG" val="#wm#"/>
  <p:tag name="KSO_WM_SLIDE_POSITION" val="68*118"/>
  <p:tag name="KSO_WM_SLIDE_SIZE" val="824*356"/>
  <p:tag name="KSO_WM_DIAGRAM_GROUP_CODE" val="l1-2"/>
</p:tagLst>
</file>

<file path=ppt/tags/tag17.xml><?xml version="1.0" encoding="utf-8"?>
<p:tagLst xmlns:p="http://schemas.openxmlformats.org/presentationml/2006/main">
  <p:tag name="KSO_WM_TEMPLATE_CATEGORY" val="custom"/>
  <p:tag name="KSO_WM_TEMPLATE_INDEX" val="160510"/>
  <p:tag name="KSO_WM_TAG_VERSION" val="1.0"/>
  <p:tag name="KSO_WM_SLIDE_ID" val="custom160510_5"/>
  <p:tag name="KSO_WM_SLIDE_INDEX" val="5"/>
  <p:tag name="KSO_WM_SLIDE_ITEM_CNT" val="2"/>
  <p:tag name="KSO_WM_SLIDE_LAYOUT" val="a_f_d"/>
  <p:tag name="KSO_WM_SLIDE_LAYOUT_CNT" val="1_1_1"/>
  <p:tag name="KSO_WM_SLIDE_TYPE" val="text"/>
  <p:tag name="KSO_WM_BEAUTIFY_FLAG" val="#wm#"/>
  <p:tag name="KSO_WM_SLIDE_POSITION" val="103*117"/>
  <p:tag name="KSO_WM_SLIDE_SIZE" val="753*384"/>
</p:tagLst>
</file>

<file path=ppt/tags/tag170.xml><?xml version="1.0" encoding="utf-8"?>
<p:tagLst xmlns:p="http://schemas.openxmlformats.org/presentationml/2006/main">
  <p:tag name="KSO_WM_TAG_VERSION" val="1.0"/>
  <p:tag name="KSO_WM_BEAUTIFY_FLAG" val="#wm#"/>
  <p:tag name="KSO_WM_TEMPLATE_CATEGORY" val="custom"/>
  <p:tag name="KSO_WM_TEMPLATE_INDEX" val="160510"/>
  <p:tag name="KSO_WM_UNIT_TYPE" val="a"/>
  <p:tag name="KSO_WM_UNIT_INDEX" val="1"/>
  <p:tag name="KSO_WM_UNIT_ID" val="custom160510_2*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171.xml><?xml version="1.0" encoding="utf-8"?>
<p:tagLst xmlns:p="http://schemas.openxmlformats.org/presentationml/2006/main">
  <p:tag name="KSO_WM_TAG_VERSION" val="1.0"/>
  <p:tag name="KSO_WM_BEAUTIFY_FLAG" val="#wm#"/>
  <p:tag name="KSO_WM_TEMPLATE_CATEGORY" val="custom"/>
  <p:tag name="KSO_WM_TEMPLATE_INDEX" val="160510"/>
  <p:tag name="KSO_WM_UNIT_TYPE" val="f"/>
  <p:tag name="KSO_WM_UNIT_INDEX" val="1"/>
  <p:tag name="KSO_WM_UNIT_ID" val="custom160510_2*f*1"/>
  <p:tag name="KSO_WM_UNIT_CLEAR" val="1"/>
  <p:tag name="KSO_WM_UNIT_LAYERLEVEL" val="1"/>
  <p:tag name="KSO_WM_UNIT_VALUE" val="270"/>
  <p:tag name="KSO_WM_UNIT_HIGHLIGHT" val="0"/>
  <p:tag name="KSO_WM_UNIT_COMPATIBLE" val="0"/>
  <p:tag name="KSO_WM_UNIT_PRESET_TEXT_INDEX" val="5"/>
  <p:tag name="KSO_WM_UNIT_PRESET_TEXT_LEN" val="232"/>
</p:tagLst>
</file>

<file path=ppt/tags/tag172.xml><?xml version="1.0" encoding="utf-8"?>
<p:tagLst xmlns:p="http://schemas.openxmlformats.org/presentationml/2006/main">
  <p:tag name="KSO_WM_TAG_VERSION" val="1.0"/>
  <p:tag name="KSO_WM_BEAUTIFY_FLAG" val="#wm#"/>
  <p:tag name="KSO_WM_UNIT_TYPE" val="i"/>
  <p:tag name="KSO_WM_UNIT_ID" val="custom160510_2*i*2"/>
  <p:tag name="KSO_WM_TEMPLATE_CATEGORY" val="custom"/>
  <p:tag name="KSO_WM_TEMPLATE_INDEX" val="160510"/>
  <p:tag name="KSO_WM_UNIT_INDEX" val="2"/>
</p:tagLst>
</file>

<file path=ppt/tags/tag173.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160510_2*i*5"/>
  <p:tag name="KSO_WM_TEMPLATE_CATEGORY" val="custom"/>
  <p:tag name="KSO_WM_TEMPLATE_INDEX" val="160510"/>
  <p:tag name="KSO_WM_UNIT_INDEX" val="5"/>
</p:tagLst>
</file>

<file path=ppt/tags/tag174.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160510_2*i*6"/>
  <p:tag name="KSO_WM_TEMPLATE_CATEGORY" val="custom"/>
  <p:tag name="KSO_WM_TEMPLATE_INDEX" val="160510"/>
  <p:tag name="KSO_WM_UNIT_INDEX" val="6"/>
</p:tagLst>
</file>

<file path=ppt/tags/tag175.xml><?xml version="1.0" encoding="utf-8"?>
<p:tagLst xmlns:p="http://schemas.openxmlformats.org/presentationml/2006/main">
  <p:tag name="KSO_WM_TEMPLATE_CATEGORY" val="custom"/>
  <p:tag name="KSO_WM_TEMPLATE_INDEX" val="160510"/>
  <p:tag name="KSO_WM_TAG_VERSION" val="1.0"/>
  <p:tag name="KSO_WM_SLIDE_ID" val="custom160510_2"/>
  <p:tag name="KSO_WM_SLIDE_INDEX" val="2"/>
  <p:tag name="KSO_WM_SLIDE_ITEM_CNT" val="1"/>
  <p:tag name="KSO_WM_SLIDE_LAYOUT" val="a_f"/>
  <p:tag name="KSO_WM_SLIDE_LAYOUT_CNT" val="1_1"/>
  <p:tag name="KSO_WM_SLIDE_TYPE" val="text"/>
  <p:tag name="KSO_WM_BEAUTIFY_FLAG" val="#wm#"/>
  <p:tag name="KSO_WM_SLIDE_POSITION" val="146*138"/>
  <p:tag name="KSO_WM_SLIDE_SIZE" val="748*349"/>
</p:tagLst>
</file>

<file path=ppt/tags/tag176.xml><?xml version="1.0" encoding="utf-8"?>
<p:tagLst xmlns:p="http://schemas.openxmlformats.org/presentationml/2006/main">
  <p:tag name="KSO_WM_TAG_VERSION" val="1.0"/>
  <p:tag name="KSO_WM_BEAUTIFY_FLAG" val="#wm#"/>
  <p:tag name="KSO_WM_TEMPLATE_CATEGORY" val="custom"/>
  <p:tag name="KSO_WM_TEMPLATE_INDEX" val="160510"/>
  <p:tag name="KSO_WM_UNIT_TYPE" val="a"/>
  <p:tag name="KSO_WM_UNIT_INDEX" val="1"/>
  <p:tag name="KSO_WM_UNIT_ID" val="custom160510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77.xml><?xml version="1.0" encoding="utf-8"?>
<p:tagLst xmlns:p="http://schemas.openxmlformats.org/presentationml/2006/main">
  <p:tag name="KSO_WM_TAG_VERSION" val="1.0"/>
  <p:tag name="KSO_WM_BEAUTIFY_FLAG" val="#wm#"/>
  <p:tag name="KSO_WM_TEMPLATE_CATEGORY" val="custom"/>
  <p:tag name="KSO_WM_TEMPLATE_INDEX" val="160510"/>
  <p:tag name="KSO_WM_UNIT_TYPE" val="f"/>
  <p:tag name="KSO_WM_UNIT_INDEX" val="1"/>
  <p:tag name="KSO_WM_UNIT_ID" val="custom160510_4*f*1"/>
  <p:tag name="KSO_WM_UNIT_CLEAR" val="1"/>
  <p:tag name="KSO_WM_UNIT_LAYERLEVEL" val="1"/>
  <p:tag name="KSO_WM_UNIT_VALUE" val="195"/>
  <p:tag name="KSO_WM_UNIT_HIGHLIGHT" val="0"/>
  <p:tag name="KSO_WM_UNIT_COMPATIBLE" val="0"/>
  <p:tag name="KSO_WM_UNIT_PRESET_TEXT_INDEX" val="5"/>
  <p:tag name="KSO_WM_UNIT_PRESET_TEXT_LEN" val="124"/>
</p:tagLst>
</file>

<file path=ppt/tags/tag178.xml><?xml version="1.0" encoding="utf-8"?>
<p:tagLst xmlns:p="http://schemas.openxmlformats.org/presentationml/2006/main">
  <p:tag name="KSO_WM_TEMPLATE_CATEGORY" val="custom"/>
  <p:tag name="KSO_WM_TEMPLATE_INDEX" val="160510"/>
  <p:tag name="KSO_WM_TAG_VERSION" val="1.0"/>
  <p:tag name="KSO_WM_SLIDE_ID" val="custom160510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7*426"/>
</p:tagLst>
</file>

<file path=ppt/tags/tag179.xml><?xml version="1.0" encoding="utf-8"?>
<p:tagLst xmlns:p="http://schemas.openxmlformats.org/presentationml/2006/main">
  <p:tag name="KSO_WM_TAG_VERSION" val="1.0"/>
  <p:tag name="KSO_WM_BEAUTIFY_FLAG" val="#wm#"/>
  <p:tag name="KSO_WM_TEMPLATE_CATEGORY" val="custom"/>
  <p:tag name="KSO_WM_TEMPLATE_INDEX" val="160510"/>
  <p:tag name="KSO_WM_UNIT_TYPE" val="a"/>
  <p:tag name="KSO_WM_UNIT_INDEX" val="1"/>
  <p:tag name="KSO_WM_UNIT_ID" val="custom160510_2*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10"/>
  <p:tag name="KSO_WM_UNIT_TYPE" val="a"/>
  <p:tag name="KSO_WM_UNIT_INDEX" val="1"/>
  <p:tag name="KSO_WM_UNIT_ID" val="custom160510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80.xml><?xml version="1.0" encoding="utf-8"?>
<p:tagLst xmlns:p="http://schemas.openxmlformats.org/presentationml/2006/main">
  <p:tag name="KSO_WM_TAG_VERSION" val="1.0"/>
  <p:tag name="KSO_WM_BEAUTIFY_FLAG" val="#wm#"/>
  <p:tag name="KSO_WM_TEMPLATE_CATEGORY" val="custom"/>
  <p:tag name="KSO_WM_TEMPLATE_INDEX" val="160510"/>
  <p:tag name="KSO_WM_UNIT_TYPE" val="f"/>
  <p:tag name="KSO_WM_UNIT_INDEX" val="1"/>
  <p:tag name="KSO_WM_UNIT_ID" val="custom160510_2*f*1"/>
  <p:tag name="KSO_WM_UNIT_CLEAR" val="1"/>
  <p:tag name="KSO_WM_UNIT_LAYERLEVEL" val="1"/>
  <p:tag name="KSO_WM_UNIT_VALUE" val="270"/>
  <p:tag name="KSO_WM_UNIT_HIGHLIGHT" val="0"/>
  <p:tag name="KSO_WM_UNIT_COMPATIBLE" val="0"/>
  <p:tag name="KSO_WM_UNIT_PRESET_TEXT_INDEX" val="5"/>
  <p:tag name="KSO_WM_UNIT_PRESET_TEXT_LEN" val="232"/>
</p:tagLst>
</file>

<file path=ppt/tags/tag181.xml><?xml version="1.0" encoding="utf-8"?>
<p:tagLst xmlns:p="http://schemas.openxmlformats.org/presentationml/2006/main">
  <p:tag name="KSO_WM_TAG_VERSION" val="1.0"/>
  <p:tag name="KSO_WM_BEAUTIFY_FLAG" val="#wm#"/>
  <p:tag name="KSO_WM_UNIT_TYPE" val="i"/>
  <p:tag name="KSO_WM_UNIT_ID" val="custom160510_2*i*2"/>
  <p:tag name="KSO_WM_TEMPLATE_CATEGORY" val="custom"/>
  <p:tag name="KSO_WM_TEMPLATE_INDEX" val="160510"/>
  <p:tag name="KSO_WM_UNIT_INDEX" val="2"/>
</p:tagLst>
</file>

<file path=ppt/tags/tag182.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160510_2*i*5"/>
  <p:tag name="KSO_WM_TEMPLATE_CATEGORY" val="custom"/>
  <p:tag name="KSO_WM_TEMPLATE_INDEX" val="160510"/>
  <p:tag name="KSO_WM_UNIT_INDEX" val="5"/>
</p:tagLst>
</file>

<file path=ppt/tags/tag183.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160510_2*i*6"/>
  <p:tag name="KSO_WM_TEMPLATE_CATEGORY" val="custom"/>
  <p:tag name="KSO_WM_TEMPLATE_INDEX" val="160510"/>
  <p:tag name="KSO_WM_UNIT_INDEX" val="6"/>
</p:tagLst>
</file>

<file path=ppt/tags/tag184.xml><?xml version="1.0" encoding="utf-8"?>
<p:tagLst xmlns:p="http://schemas.openxmlformats.org/presentationml/2006/main">
  <p:tag name="KSO_WM_TEMPLATE_CATEGORY" val="custom"/>
  <p:tag name="KSO_WM_TEMPLATE_INDEX" val="160510"/>
  <p:tag name="KSO_WM_TAG_VERSION" val="1.0"/>
  <p:tag name="KSO_WM_SLIDE_ID" val="custom160510_2"/>
  <p:tag name="KSO_WM_SLIDE_INDEX" val="2"/>
  <p:tag name="KSO_WM_SLIDE_ITEM_CNT" val="1"/>
  <p:tag name="KSO_WM_SLIDE_LAYOUT" val="a_f"/>
  <p:tag name="KSO_WM_SLIDE_LAYOUT_CNT" val="1_1"/>
  <p:tag name="KSO_WM_SLIDE_TYPE" val="text"/>
  <p:tag name="KSO_WM_BEAUTIFY_FLAG" val="#wm#"/>
  <p:tag name="KSO_WM_SLIDE_POSITION" val="146*138"/>
  <p:tag name="KSO_WM_SLIDE_SIZE" val="748*349"/>
</p:tagLst>
</file>

<file path=ppt/tags/tag185.xml><?xml version="1.0" encoding="utf-8"?>
<p:tagLst xmlns:p="http://schemas.openxmlformats.org/presentationml/2006/main">
  <p:tag name="KSO_WM_TAG_VERSION" val="1.0"/>
  <p:tag name="KSO_WM_BEAUTIFY_FLAG" val="#wm#"/>
  <p:tag name="KSO_WM_TEMPLATE_CATEGORY" val="custom"/>
  <p:tag name="KSO_WM_TEMPLATE_INDEX" val="160510"/>
  <p:tag name="KSO_WM_UNIT_TYPE" val="a"/>
  <p:tag name="KSO_WM_UNIT_INDEX" val="1"/>
  <p:tag name="KSO_WM_UNIT_ID" val="custom160510_26*a*1"/>
  <p:tag name="KSO_WM_UNIT_CLEAR" val="1"/>
  <p:tag name="KSO_WM_UNIT_LAYERLEVEL" val="1"/>
  <p:tag name="KSO_WM_UNIT_VALUE" val="16"/>
  <p:tag name="KSO_WM_UNIT_ISCONTENTSTITLE" val="0"/>
  <p:tag name="KSO_WM_UNIT_HIGHLIGHT" val="0"/>
  <p:tag name="KSO_WM_UNIT_COMPATIBLE" val="0"/>
  <p:tag name="KSO_WM_UNIT_PRESET_TEXT" val="THANK YOU"/>
</p:tagLst>
</file>

<file path=ppt/tags/tag186.xml><?xml version="1.0" encoding="utf-8"?>
<p:tagLst xmlns:p="http://schemas.openxmlformats.org/presentationml/2006/main">
  <p:tag name="KSO_WM_TEMPLATE_CATEGORY" val="custom"/>
  <p:tag name="KSO_WM_TEMPLATE_INDEX" val="160510"/>
  <p:tag name="KSO_WM_TAG_VERSION" val="1.0"/>
  <p:tag name="KSO_WM_SLIDE_ID" val="custom160510_26"/>
  <p:tag name="KSO_WM_SLIDE_INDEX" val="26"/>
  <p:tag name="KSO_WM_SLIDE_ITEM_CNT" val="1"/>
  <p:tag name="KSO_WM_SLIDE_LAYOUT" val="a"/>
  <p:tag name="KSO_WM_SLIDE_LAYOUT_CNT" val="1"/>
  <p:tag name="KSO_WM_SLIDE_TYPE" val="endPage"/>
  <p:tag name="KSO_WM_BEAUTIFY_FLAG" val="#wm#"/>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10"/>
  <p:tag name="KSO_WM_UNIT_TYPE" val="f"/>
  <p:tag name="KSO_WM_UNIT_INDEX" val="1"/>
  <p:tag name="KSO_WM_UNIT_ID" val="custom160510_4*f*1"/>
  <p:tag name="KSO_WM_UNIT_CLEAR" val="1"/>
  <p:tag name="KSO_WM_UNIT_LAYERLEVEL" val="1"/>
  <p:tag name="KSO_WM_UNIT_VALUE" val="195"/>
  <p:tag name="KSO_WM_UNIT_HIGHLIGHT" val="0"/>
  <p:tag name="KSO_WM_UNIT_COMPATIBLE" val="0"/>
  <p:tag name="KSO_WM_UNIT_PRESET_TEXT_INDEX" val="5"/>
  <p:tag name="KSO_WM_UNIT_PRESET_TEXT_LEN" val="124"/>
</p:tagLst>
</file>

<file path=ppt/tags/tag2.xml><?xml version="1.0" encoding="utf-8"?>
<p:tagLst xmlns:p="http://schemas.openxmlformats.org/presentationml/2006/main">
  <p:tag name="KSO_WM_TAG_VERSION" val="1.0"/>
  <p:tag name="KSO_WM_TEMPLATE_CATEGORY" val="custom"/>
  <p:tag name="KSO_WM_TEMPLATE_INDEX" val="160510"/>
</p:tagLst>
</file>

<file path=ppt/tags/tag20.xml><?xml version="1.0" encoding="utf-8"?>
<p:tagLst xmlns:p="http://schemas.openxmlformats.org/presentationml/2006/main">
  <p:tag name="KSO_WM_TEMPLATE_CATEGORY" val="custom"/>
  <p:tag name="KSO_WM_TEMPLATE_INDEX" val="160510"/>
  <p:tag name="KSO_WM_TAG_VERSION" val="1.0"/>
  <p:tag name="KSO_WM_SLIDE_ID" val="custom160510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7*426"/>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1"/>
  <p:tag name="KSO_WM_UNIT_ID" val="custom160510_18*l_i*1_1"/>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2"/>
  <p:tag name="KSO_WM_UNIT_ID" val="custom160510_18*l_i*1_2"/>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3"/>
  <p:tag name="KSO_WM_UNIT_ID" val="custom160510_18*l_i*1_3"/>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4"/>
  <p:tag name="KSO_WM_UNIT_ID" val="custom160510_18*l_i*1_4"/>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5"/>
  <p:tag name="KSO_WM_UNIT_ID" val="custom160510_18*l_i*1_5"/>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6"/>
  <p:tag name="KSO_WM_UNIT_ID" val="custom160510_18*l_i*1_6"/>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510"/>
  <p:tag name="KSO_WM_UNIT_TYPE" val="a"/>
  <p:tag name="KSO_WM_UNIT_INDEX" val="1"/>
  <p:tag name="KSO_WM_UNIT_ID" val="custom160510_18*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1_1"/>
  <p:tag name="KSO_WM_UNIT_ID" val="custom160510_18*l_h_a*1_1_1"/>
  <p:tag name="KSO_WM_UNIT_CLEAR" val="1"/>
  <p:tag name="KSO_WM_UNIT_LAYERLEVEL" val="1_1_1"/>
  <p:tag name="KSO_WM_UNIT_VALUE" val="7"/>
  <p:tag name="KSO_WM_UNIT_HIGHLIGHT" val="0"/>
  <p:tag name="KSO_WM_UNIT_COMPATIBLE" val="0"/>
  <p:tag name="KSO_WM_UNIT_PRESET_TEXT_INDEX" val="3"/>
  <p:tag name="KSO_WM_UNIT_PRESET_TEXT_LEN" val="5"/>
  <p:tag name="KSO_WM_DIAGRAM_GROUP_CODE" val="l1-2"/>
  <p:tag name="KSO_WM_UNIT_TEXT_FILL_FORE_SCHEMECOLOR_INDEX" val="13"/>
  <p:tag name="KSO_WM_UNIT_TEXT_FILL_TYPE" val="1"/>
  <p:tag name="KSO_WM_UNIT_USESOURCEFORMAT_APPLY" val="1"/>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1_1"/>
  <p:tag name="KSO_WM_UNIT_ID" val="custom160510_18*l_h_f*1_1_1"/>
  <p:tag name="KSO_WM_UNIT_CLEAR" val="1"/>
  <p:tag name="KSO_WM_UNIT_LAYERLEVEL" val="1_1_1"/>
  <p:tag name="KSO_WM_UNIT_VALUE" val="35"/>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510"/>
  <p:tag name="KSO_WM_UNIT_TYPE" val="a"/>
  <p:tag name="KSO_WM_UNIT_INDEX" val="1"/>
  <p:tag name="KSO_WM_UNIT_ID" val="custom160510_1*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2_1"/>
  <p:tag name="KSO_WM_UNIT_ID" val="custom160510_18*l_h_a*1_2_1"/>
  <p:tag name="KSO_WM_UNIT_CLEAR" val="1"/>
  <p:tag name="KSO_WM_UNIT_LAYERLEVEL" val="1_1_1"/>
  <p:tag name="KSO_WM_UNIT_VALUE" val="7"/>
  <p:tag name="KSO_WM_UNIT_HIGHLIGHT" val="0"/>
  <p:tag name="KSO_WM_UNIT_COMPATIBLE" val="0"/>
  <p:tag name="KSO_WM_UNIT_PRESET_TEXT_INDEX" val="3"/>
  <p:tag name="KSO_WM_UNIT_PRESET_TEXT_LEN" val="5"/>
  <p:tag name="KSO_WM_DIAGRAM_GROUP_CODE" val="l1-2"/>
  <p:tag name="KSO_WM_UNIT_TEXT_FILL_FORE_SCHEMECOLOR_INDEX" val="13"/>
  <p:tag name="KSO_WM_UNIT_TEXT_FILL_TYPE" val="1"/>
  <p:tag name="KSO_WM_UNIT_USESOURCEFORMAT_APPLY" val="1"/>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2_1"/>
  <p:tag name="KSO_WM_UNIT_ID" val="custom160510_18*l_h_f*1_2_1"/>
  <p:tag name="KSO_WM_UNIT_CLEAR" val="1"/>
  <p:tag name="KSO_WM_UNIT_LAYERLEVEL" val="1_1_1"/>
  <p:tag name="KSO_WM_UNIT_VALUE" val="35"/>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3_1"/>
  <p:tag name="KSO_WM_UNIT_ID" val="custom160510_18*l_h_a*1_3_1"/>
  <p:tag name="KSO_WM_UNIT_CLEAR" val="1"/>
  <p:tag name="KSO_WM_UNIT_LAYERLEVEL" val="1_1_1"/>
  <p:tag name="KSO_WM_UNIT_VALUE" val="7"/>
  <p:tag name="KSO_WM_UNIT_HIGHLIGHT" val="0"/>
  <p:tag name="KSO_WM_UNIT_COMPATIBLE" val="0"/>
  <p:tag name="KSO_WM_UNIT_PRESET_TEXT_INDEX" val="3"/>
  <p:tag name="KSO_WM_UNIT_PRESET_TEXT_LEN" val="5"/>
  <p:tag name="KSO_WM_DIAGRAM_GROUP_CODE" val="l1-2"/>
  <p:tag name="KSO_WM_UNIT_TEXT_FILL_FORE_SCHEMECOLOR_INDEX" val="13"/>
  <p:tag name="KSO_WM_UNIT_TEXT_FILL_TYPE" val="1"/>
  <p:tag name="KSO_WM_UNIT_USESOURCEFORMAT_APPLY" val="1"/>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3_1"/>
  <p:tag name="KSO_WM_UNIT_ID" val="custom160510_18*l_h_f*1_3_1"/>
  <p:tag name="KSO_WM_UNIT_CLEAR" val="1"/>
  <p:tag name="KSO_WM_UNIT_LAYERLEVEL" val="1_1_1"/>
  <p:tag name="KSO_WM_UNIT_VALUE" val="35"/>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4_1"/>
  <p:tag name="KSO_WM_UNIT_ID" val="custom160510_18*l_h_a*1_4_1"/>
  <p:tag name="KSO_WM_UNIT_CLEAR" val="1"/>
  <p:tag name="KSO_WM_UNIT_LAYERLEVEL" val="1_1_1"/>
  <p:tag name="KSO_WM_UNIT_VALUE" val="7"/>
  <p:tag name="KSO_WM_UNIT_HIGHLIGHT" val="0"/>
  <p:tag name="KSO_WM_UNIT_COMPATIBLE" val="0"/>
  <p:tag name="KSO_WM_UNIT_PRESET_TEXT_INDEX" val="3"/>
  <p:tag name="KSO_WM_UNIT_PRESET_TEXT_LEN" val="5"/>
  <p:tag name="KSO_WM_DIAGRAM_GROUP_CODE" val="l1-2"/>
  <p:tag name="KSO_WM_UNIT_TEXT_FILL_FORE_SCHEMECOLOR_INDEX" val="13"/>
  <p:tag name="KSO_WM_UNIT_TEXT_FILL_TYPE" val="1"/>
  <p:tag name="KSO_WM_UNIT_USESOURCEFORMAT_APPLY" val="1"/>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4_1"/>
  <p:tag name="KSO_WM_UNIT_ID" val="custom160510_18*l_h_f*1_4_1"/>
  <p:tag name="KSO_WM_UNIT_CLEAR" val="1"/>
  <p:tag name="KSO_WM_UNIT_LAYERLEVEL" val="1_1_1"/>
  <p:tag name="KSO_WM_UNIT_VALUE" val="35"/>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5_1"/>
  <p:tag name="KSO_WM_UNIT_ID" val="custom160510_18*l_h_a*1_5_1"/>
  <p:tag name="KSO_WM_UNIT_CLEAR" val="1"/>
  <p:tag name="KSO_WM_UNIT_LAYERLEVEL" val="1_1_1"/>
  <p:tag name="KSO_WM_UNIT_VALUE" val="7"/>
  <p:tag name="KSO_WM_UNIT_HIGHLIGHT" val="0"/>
  <p:tag name="KSO_WM_UNIT_COMPATIBLE" val="0"/>
  <p:tag name="KSO_WM_UNIT_PRESET_TEXT_INDEX" val="3"/>
  <p:tag name="KSO_WM_UNIT_PRESET_TEXT_LEN" val="5"/>
  <p:tag name="KSO_WM_DIAGRAM_GROUP_CODE" val="l1-2"/>
  <p:tag name="KSO_WM_UNIT_TEXT_FILL_FORE_SCHEMECOLOR_INDEX" val="13"/>
  <p:tag name="KSO_WM_UNIT_TEXT_FILL_TYPE" val="1"/>
  <p:tag name="KSO_WM_UNIT_USESOURCEFORMAT_APPLY" val="1"/>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5_1"/>
  <p:tag name="KSO_WM_UNIT_ID" val="custom160510_18*l_h_f*1_5_1"/>
  <p:tag name="KSO_WM_UNIT_CLEAR" val="1"/>
  <p:tag name="KSO_WM_UNIT_LAYERLEVEL" val="1_1_1"/>
  <p:tag name="KSO_WM_UNIT_VALUE" val="35"/>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6_1"/>
  <p:tag name="KSO_WM_UNIT_ID" val="custom160510_18*l_h_a*1_6_1"/>
  <p:tag name="KSO_WM_UNIT_CLEAR" val="1"/>
  <p:tag name="KSO_WM_UNIT_LAYERLEVEL" val="1_1_1"/>
  <p:tag name="KSO_WM_UNIT_VALUE" val="7"/>
  <p:tag name="KSO_WM_UNIT_HIGHLIGHT" val="0"/>
  <p:tag name="KSO_WM_UNIT_COMPATIBLE" val="0"/>
  <p:tag name="KSO_WM_UNIT_PRESET_TEXT_INDEX" val="3"/>
  <p:tag name="KSO_WM_UNIT_PRESET_TEXT_LEN" val="5"/>
  <p:tag name="KSO_WM_DIAGRAM_GROUP_CODE" val="l1-2"/>
  <p:tag name="KSO_WM_UNIT_TEXT_FILL_FORE_SCHEMECOLOR_INDEX" val="13"/>
  <p:tag name="KSO_WM_UNIT_TEXT_FILL_TYPE" val="1"/>
  <p:tag name="KSO_WM_UNIT_USESOURCEFORMAT_APPLY" val="1"/>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6_1"/>
  <p:tag name="KSO_WM_UNIT_ID" val="custom160510_18*l_h_f*1_6_1"/>
  <p:tag name="KSO_WM_UNIT_CLEAR" val="1"/>
  <p:tag name="KSO_WM_UNIT_LAYERLEVEL" val="1_1_1"/>
  <p:tag name="KSO_WM_UNIT_VALUE" val="35"/>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510"/>
  <p:tag name="KSO_WM_UNIT_TYPE" val="b"/>
  <p:tag name="KSO_WM_UNIT_INDEX" val="1"/>
  <p:tag name="KSO_WM_UNIT_ID" val="custom160510_1*b*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p="http://schemas.openxmlformats.org/presentationml/2006/main">
  <p:tag name="KSO_WM_TEMPLATE_CATEGORY" val="custom"/>
  <p:tag name="KSO_WM_TEMPLATE_INDEX" val="160510"/>
  <p:tag name="KSO_WM_TAG_VERSION" val="1.0"/>
  <p:tag name="KSO_WM_SLIDE_ID" val="custom160510_18"/>
  <p:tag name="KSO_WM_SLIDE_INDEX" val="18"/>
  <p:tag name="KSO_WM_SLIDE_ITEM_CNT" val="6"/>
  <p:tag name="KSO_WM_SLIDE_LAYOUT" val="a_l"/>
  <p:tag name="KSO_WM_SLIDE_LAYOUT_CNT" val="1_1"/>
  <p:tag name="KSO_WM_SLIDE_TYPE" val="text"/>
  <p:tag name="KSO_WM_BEAUTIFY_FLAG" val="#wm#"/>
  <p:tag name="KSO_WM_SLIDE_POSITION" val="30*118"/>
  <p:tag name="KSO_WM_SLIDE_SIZE" val="900*356"/>
  <p:tag name="KSO_WM_DIAGRAM_GROUP_CODE" val="l1-2"/>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1"/>
  <p:tag name="KSO_WM_UNIT_ID" val="custom160510_18*l_i*1_1"/>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2"/>
  <p:tag name="KSO_WM_UNIT_ID" val="custom160510_18*l_i*1_2"/>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3"/>
  <p:tag name="KSO_WM_UNIT_ID" val="custom160510_18*l_i*1_3"/>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4"/>
  <p:tag name="KSO_WM_UNIT_ID" val="custom160510_18*l_i*1_4"/>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5"/>
  <p:tag name="KSO_WM_UNIT_ID" val="custom160510_18*l_i*1_5"/>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6"/>
  <p:tag name="KSO_WM_UNIT_ID" val="custom160510_18*l_i*1_6"/>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510"/>
  <p:tag name="KSO_WM_UNIT_TYPE" val="a"/>
  <p:tag name="KSO_WM_UNIT_INDEX" val="1"/>
  <p:tag name="KSO_WM_UNIT_ID" val="custom160510_18*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1_1"/>
  <p:tag name="KSO_WM_UNIT_ID" val="custom160510_18*l_h_a*1_1_1"/>
  <p:tag name="KSO_WM_UNIT_CLEAR" val="1"/>
  <p:tag name="KSO_WM_UNIT_LAYERLEVEL" val="1_1_1"/>
  <p:tag name="KSO_WM_UNIT_VALUE" val="7"/>
  <p:tag name="KSO_WM_UNIT_HIGHLIGHT" val="0"/>
  <p:tag name="KSO_WM_UNIT_COMPATIBLE" val="0"/>
  <p:tag name="KSO_WM_UNIT_PRESET_TEXT_INDEX" val="3"/>
  <p:tag name="KSO_WM_UNIT_PRESET_TEXT_LEN" val="5"/>
  <p:tag name="KSO_WM_DIAGRAM_GROUP_CODE" val="l1-2"/>
  <p:tag name="KSO_WM_UNIT_TEXT_FILL_FORE_SCHEMECOLOR_INDEX" val="13"/>
  <p:tag name="KSO_WM_UNIT_TEXT_FILL_TYPE" val="1"/>
  <p:tag name="KSO_WM_UNIT_USESOURCEFORMAT_APPLY" val="1"/>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1_1"/>
  <p:tag name="KSO_WM_UNIT_ID" val="custom160510_18*l_h_f*1_1_1"/>
  <p:tag name="KSO_WM_UNIT_CLEAR" val="1"/>
  <p:tag name="KSO_WM_UNIT_LAYERLEVEL" val="1_1_1"/>
  <p:tag name="KSO_WM_UNIT_VALUE" val="35"/>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510"/>
  <p:tag name="KSO_WM_UNIT_TYPE" val="b"/>
  <p:tag name="KSO_WM_UNIT_INDEX" val="1"/>
  <p:tag name="KSO_WM_UNIT_ID" val="custom160510_1*b*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2_1"/>
  <p:tag name="KSO_WM_UNIT_ID" val="custom160510_18*l_h_a*1_2_1"/>
  <p:tag name="KSO_WM_UNIT_CLEAR" val="1"/>
  <p:tag name="KSO_WM_UNIT_LAYERLEVEL" val="1_1_1"/>
  <p:tag name="KSO_WM_UNIT_VALUE" val="7"/>
  <p:tag name="KSO_WM_UNIT_HIGHLIGHT" val="0"/>
  <p:tag name="KSO_WM_UNIT_COMPATIBLE" val="0"/>
  <p:tag name="KSO_WM_UNIT_PRESET_TEXT_INDEX" val="3"/>
  <p:tag name="KSO_WM_UNIT_PRESET_TEXT_LEN" val="5"/>
  <p:tag name="KSO_WM_DIAGRAM_GROUP_CODE" val="l1-2"/>
  <p:tag name="KSO_WM_UNIT_TEXT_FILL_FORE_SCHEMECOLOR_INDEX" val="13"/>
  <p:tag name="KSO_WM_UNIT_TEXT_FILL_TYPE" val="1"/>
  <p:tag name="KSO_WM_UNIT_USESOURCEFORMAT_APPLY" val="1"/>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2_1"/>
  <p:tag name="KSO_WM_UNIT_ID" val="custom160510_18*l_h_f*1_2_1"/>
  <p:tag name="KSO_WM_UNIT_CLEAR" val="1"/>
  <p:tag name="KSO_WM_UNIT_LAYERLEVEL" val="1_1_1"/>
  <p:tag name="KSO_WM_UNIT_VALUE" val="35"/>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3_1"/>
  <p:tag name="KSO_WM_UNIT_ID" val="custom160510_18*l_h_a*1_3_1"/>
  <p:tag name="KSO_WM_UNIT_CLEAR" val="1"/>
  <p:tag name="KSO_WM_UNIT_LAYERLEVEL" val="1_1_1"/>
  <p:tag name="KSO_WM_UNIT_VALUE" val="7"/>
  <p:tag name="KSO_WM_UNIT_HIGHLIGHT" val="0"/>
  <p:tag name="KSO_WM_UNIT_COMPATIBLE" val="0"/>
  <p:tag name="KSO_WM_UNIT_PRESET_TEXT_INDEX" val="3"/>
  <p:tag name="KSO_WM_UNIT_PRESET_TEXT_LEN" val="5"/>
  <p:tag name="KSO_WM_DIAGRAM_GROUP_CODE" val="l1-2"/>
  <p:tag name="KSO_WM_UNIT_TEXT_FILL_FORE_SCHEMECOLOR_INDEX" val="13"/>
  <p:tag name="KSO_WM_UNIT_TEXT_FILL_TYPE" val="1"/>
  <p:tag name="KSO_WM_UNIT_USESOURCEFORMAT_APPLY" val="1"/>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3_1"/>
  <p:tag name="KSO_WM_UNIT_ID" val="custom160510_18*l_h_f*1_3_1"/>
  <p:tag name="KSO_WM_UNIT_CLEAR" val="1"/>
  <p:tag name="KSO_WM_UNIT_LAYERLEVEL" val="1_1_1"/>
  <p:tag name="KSO_WM_UNIT_VALUE" val="35"/>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4_1"/>
  <p:tag name="KSO_WM_UNIT_ID" val="custom160510_18*l_h_a*1_4_1"/>
  <p:tag name="KSO_WM_UNIT_CLEAR" val="1"/>
  <p:tag name="KSO_WM_UNIT_LAYERLEVEL" val="1_1_1"/>
  <p:tag name="KSO_WM_UNIT_VALUE" val="7"/>
  <p:tag name="KSO_WM_UNIT_HIGHLIGHT" val="0"/>
  <p:tag name="KSO_WM_UNIT_COMPATIBLE" val="0"/>
  <p:tag name="KSO_WM_UNIT_PRESET_TEXT_INDEX" val="3"/>
  <p:tag name="KSO_WM_UNIT_PRESET_TEXT_LEN" val="5"/>
  <p:tag name="KSO_WM_DIAGRAM_GROUP_CODE" val="l1-2"/>
  <p:tag name="KSO_WM_UNIT_TEXT_FILL_FORE_SCHEMECOLOR_INDEX" val="13"/>
  <p:tag name="KSO_WM_UNIT_TEXT_FILL_TYPE" val="1"/>
  <p:tag name="KSO_WM_UNIT_USESOURCEFORMAT_APPLY" val="1"/>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4_1"/>
  <p:tag name="KSO_WM_UNIT_ID" val="custom160510_18*l_h_f*1_4_1"/>
  <p:tag name="KSO_WM_UNIT_CLEAR" val="1"/>
  <p:tag name="KSO_WM_UNIT_LAYERLEVEL" val="1_1_1"/>
  <p:tag name="KSO_WM_UNIT_VALUE" val="35"/>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5_1"/>
  <p:tag name="KSO_WM_UNIT_ID" val="custom160510_18*l_h_a*1_5_1"/>
  <p:tag name="KSO_WM_UNIT_CLEAR" val="1"/>
  <p:tag name="KSO_WM_UNIT_LAYERLEVEL" val="1_1_1"/>
  <p:tag name="KSO_WM_UNIT_VALUE" val="7"/>
  <p:tag name="KSO_WM_UNIT_HIGHLIGHT" val="0"/>
  <p:tag name="KSO_WM_UNIT_COMPATIBLE" val="0"/>
  <p:tag name="KSO_WM_UNIT_PRESET_TEXT_INDEX" val="3"/>
  <p:tag name="KSO_WM_UNIT_PRESET_TEXT_LEN" val="5"/>
  <p:tag name="KSO_WM_DIAGRAM_GROUP_CODE" val="l1-2"/>
  <p:tag name="KSO_WM_UNIT_TEXT_FILL_FORE_SCHEMECOLOR_INDEX" val="13"/>
  <p:tag name="KSO_WM_UNIT_TEXT_FILL_TYPE" val="1"/>
  <p:tag name="KSO_WM_UNIT_USESOURCEFORMAT_APPLY" val="1"/>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5_1"/>
  <p:tag name="KSO_WM_UNIT_ID" val="custom160510_18*l_h_f*1_5_1"/>
  <p:tag name="KSO_WM_UNIT_CLEAR" val="1"/>
  <p:tag name="KSO_WM_UNIT_LAYERLEVEL" val="1_1_1"/>
  <p:tag name="KSO_WM_UNIT_VALUE" val="35"/>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6_1"/>
  <p:tag name="KSO_WM_UNIT_ID" val="custom160510_18*l_h_a*1_6_1"/>
  <p:tag name="KSO_WM_UNIT_CLEAR" val="1"/>
  <p:tag name="KSO_WM_UNIT_LAYERLEVEL" val="1_1_1"/>
  <p:tag name="KSO_WM_UNIT_VALUE" val="7"/>
  <p:tag name="KSO_WM_UNIT_HIGHLIGHT" val="0"/>
  <p:tag name="KSO_WM_UNIT_COMPATIBLE" val="0"/>
  <p:tag name="KSO_WM_UNIT_PRESET_TEXT_INDEX" val="3"/>
  <p:tag name="KSO_WM_UNIT_PRESET_TEXT_LEN" val="5"/>
  <p:tag name="KSO_WM_DIAGRAM_GROUP_CODE" val="l1-2"/>
  <p:tag name="KSO_WM_UNIT_TEXT_FILL_FORE_SCHEMECOLOR_INDEX" val="13"/>
  <p:tag name="KSO_WM_UNIT_TEXT_FILL_TYPE" val="1"/>
  <p:tag name="KSO_WM_UNIT_USESOURCEFORMAT_APPLY" val="1"/>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6_1"/>
  <p:tag name="KSO_WM_UNIT_ID" val="custom160510_18*l_h_f*1_6_1"/>
  <p:tag name="KSO_WM_UNIT_CLEAR" val="1"/>
  <p:tag name="KSO_WM_UNIT_LAYERLEVEL" val="1_1_1"/>
  <p:tag name="KSO_WM_UNIT_VALUE" val="35"/>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6.xml><?xml version="1.0" encoding="utf-8"?>
<p:tagLst xmlns:p="http://schemas.openxmlformats.org/presentationml/2006/main">
  <p:tag name="KSO_WM_TEMPLATE_CATEGORY" val="custom"/>
  <p:tag name="KSO_WM_TEMPLATE_INDEX" val="160510"/>
  <p:tag name="KSO_WM_TAG_VERSION" val="1.0"/>
  <p:tag name="KSO_WM_SLIDE_ID" val="custom160510_1"/>
  <p:tag name="KSO_WM_SLIDE_INDEX" val="1"/>
  <p:tag name="KSO_WM_SLIDE_ITEM_CNT" val="2"/>
  <p:tag name="KSO_WM_SLIDE_LAYOUT" val="a_b"/>
  <p:tag name="KSO_WM_SLIDE_LAYOUT_CNT" val="1_1"/>
  <p:tag name="KSO_WM_SLIDE_TYPE" val="title"/>
  <p:tag name="KSO_WM_TEMPLATE_THUMBS_INDEX" val="1、5、9、12、16、22、25、26"/>
  <p:tag name="KSO_WM_BEAUTIFY_FLAG" val="#wm#"/>
</p:tagLst>
</file>

<file path=ppt/tags/tag60.xml><?xml version="1.0" encoding="utf-8"?>
<p:tagLst xmlns:p="http://schemas.openxmlformats.org/presentationml/2006/main">
  <p:tag name="KSO_WM_TEMPLATE_CATEGORY" val="custom"/>
  <p:tag name="KSO_WM_TEMPLATE_INDEX" val="160510"/>
  <p:tag name="KSO_WM_TAG_VERSION" val="1.0"/>
  <p:tag name="KSO_WM_SLIDE_ID" val="custom160510_18"/>
  <p:tag name="KSO_WM_SLIDE_INDEX" val="18"/>
  <p:tag name="KSO_WM_SLIDE_ITEM_CNT" val="6"/>
  <p:tag name="KSO_WM_SLIDE_LAYOUT" val="a_l"/>
  <p:tag name="KSO_WM_SLIDE_LAYOUT_CNT" val="1_1"/>
  <p:tag name="KSO_WM_SLIDE_TYPE" val="text"/>
  <p:tag name="KSO_WM_BEAUTIFY_FLAG" val="#wm#"/>
  <p:tag name="KSO_WM_SLIDE_POSITION" val="30*118"/>
  <p:tag name="KSO_WM_SLIDE_SIZE" val="900*356"/>
  <p:tag name="KSO_WM_DIAGRAM_GROUP_CODE" val="l1-2"/>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510"/>
  <p:tag name="KSO_WM_UNIT_TYPE" val="a"/>
  <p:tag name="KSO_WM_UNIT_INDEX" val="1"/>
  <p:tag name="KSO_WM_UNIT_ID" val="custom160510_2*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510"/>
  <p:tag name="KSO_WM_UNIT_TYPE" val="f"/>
  <p:tag name="KSO_WM_UNIT_INDEX" val="1"/>
  <p:tag name="KSO_WM_UNIT_ID" val="custom160510_2*f*1"/>
  <p:tag name="KSO_WM_UNIT_CLEAR" val="1"/>
  <p:tag name="KSO_WM_UNIT_LAYERLEVEL" val="1"/>
  <p:tag name="KSO_WM_UNIT_VALUE" val="270"/>
  <p:tag name="KSO_WM_UNIT_HIGHLIGHT" val="0"/>
  <p:tag name="KSO_WM_UNIT_COMPATIBLE" val="0"/>
  <p:tag name="KSO_WM_UNIT_PRESET_TEXT_INDEX" val="5"/>
  <p:tag name="KSO_WM_UNIT_PRESET_TEXT_LEN" val="232"/>
</p:tagLst>
</file>

<file path=ppt/tags/tag63.xml><?xml version="1.0" encoding="utf-8"?>
<p:tagLst xmlns:p="http://schemas.openxmlformats.org/presentationml/2006/main">
  <p:tag name="KSO_WM_TAG_VERSION" val="1.0"/>
  <p:tag name="KSO_WM_BEAUTIFY_FLAG" val="#wm#"/>
  <p:tag name="KSO_WM_UNIT_TYPE" val="i"/>
  <p:tag name="KSO_WM_UNIT_ID" val="custom160510_2*i*2"/>
  <p:tag name="KSO_WM_TEMPLATE_CATEGORY" val="custom"/>
  <p:tag name="KSO_WM_TEMPLATE_INDEX" val="160510"/>
  <p:tag name="KSO_WM_UNIT_INDEX" val="2"/>
</p:tagLst>
</file>

<file path=ppt/tags/tag64.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160510_2*i*5"/>
  <p:tag name="KSO_WM_TEMPLATE_CATEGORY" val="custom"/>
  <p:tag name="KSO_WM_TEMPLATE_INDEX" val="160510"/>
  <p:tag name="KSO_WM_UNIT_INDEX" val="5"/>
</p:tagLst>
</file>

<file path=ppt/tags/tag65.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160510_2*i*6"/>
  <p:tag name="KSO_WM_TEMPLATE_CATEGORY" val="custom"/>
  <p:tag name="KSO_WM_TEMPLATE_INDEX" val="160510"/>
  <p:tag name="KSO_WM_UNIT_INDEX" val="6"/>
</p:tagLst>
</file>

<file path=ppt/tags/tag66.xml><?xml version="1.0" encoding="utf-8"?>
<p:tagLst xmlns:p="http://schemas.openxmlformats.org/presentationml/2006/main">
  <p:tag name="KSO_WM_TEMPLATE_CATEGORY" val="custom"/>
  <p:tag name="KSO_WM_TEMPLATE_INDEX" val="160510"/>
  <p:tag name="KSO_WM_TAG_VERSION" val="1.0"/>
  <p:tag name="KSO_WM_SLIDE_ID" val="custom160510_2"/>
  <p:tag name="KSO_WM_SLIDE_INDEX" val="2"/>
  <p:tag name="KSO_WM_SLIDE_ITEM_CNT" val="1"/>
  <p:tag name="KSO_WM_SLIDE_LAYOUT" val="a_f"/>
  <p:tag name="KSO_WM_SLIDE_LAYOUT_CNT" val="1_1"/>
  <p:tag name="KSO_WM_SLIDE_TYPE" val="text"/>
  <p:tag name="KSO_WM_BEAUTIFY_FLAG" val="#wm#"/>
  <p:tag name="KSO_WM_SLIDE_POSITION" val="146*138"/>
  <p:tag name="KSO_WM_SLIDE_SIZE" val="748*349"/>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1"/>
  <p:tag name="KSO_WM_UNIT_ID" val="custom160510_15*l_i*1_1"/>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2"/>
  <p:tag name="KSO_WM_UNIT_ID" val="custom160510_15*l_i*1_2"/>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3"/>
  <p:tag name="KSO_WM_UNIT_ID" val="custom160510_15*l_i*1_3"/>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510"/>
  <p:tag name="KSO_WM_UNIT_TYPE" val="a"/>
  <p:tag name="KSO_WM_UNIT_INDEX" val="1"/>
  <p:tag name="KSO_WM_UNIT_ID" val="custom160510_2*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510"/>
  <p:tag name="KSO_WM_UNIT_TYPE" val="a"/>
  <p:tag name="KSO_WM_UNIT_INDEX" val="1"/>
  <p:tag name="KSO_WM_UNIT_ID" val="custom160510_15*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1_1"/>
  <p:tag name="KSO_WM_UNIT_ID" val="custom160510_15*l_h_a*1_1_1"/>
  <p:tag name="KSO_WM_UNIT_CLEAR" val="1"/>
  <p:tag name="KSO_WM_UNIT_LAYERLEVEL" val="1_1_1"/>
  <p:tag name="KSO_WM_UNIT_VALUE" val="10"/>
  <p:tag name="KSO_WM_UNIT_HIGHLIGHT" val="0"/>
  <p:tag name="KSO_WM_UNIT_COMPATIBLE" val="0"/>
  <p:tag name="KSO_WM_UNIT_PRESET_TEXT_INDEX" val="3"/>
  <p:tag name="KSO_WM_UNIT_PRESET_TEXT_LEN" val="5"/>
  <p:tag name="KSO_WM_DIAGRAM_GROUP_CODE" val="l1-2"/>
  <p:tag name="KSO_WM_UNIT_TEXT_FILL_FORE_SCHEMECOLOR_INDEX" val="13"/>
  <p:tag name="KSO_WM_UNIT_TEXT_FILL_TYPE" val="1"/>
  <p:tag name="KSO_WM_UNIT_USESOURCEFORMAT_APPLY" val="1"/>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1_1"/>
  <p:tag name="KSO_WM_UNIT_ID" val="custom160510_15*l_h_f*1_1_1"/>
  <p:tag name="KSO_WM_UNIT_CLEAR" val="1"/>
  <p:tag name="KSO_WM_UNIT_LAYERLEVEL" val="1_1_1"/>
  <p:tag name="KSO_WM_UNIT_VALUE" val="40"/>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2_1"/>
  <p:tag name="KSO_WM_UNIT_ID" val="custom160510_15*l_h_a*1_2_1"/>
  <p:tag name="KSO_WM_UNIT_CLEAR" val="1"/>
  <p:tag name="KSO_WM_UNIT_LAYERLEVEL" val="1_1_1"/>
  <p:tag name="KSO_WM_UNIT_VALUE" val="10"/>
  <p:tag name="KSO_WM_UNIT_HIGHLIGHT" val="0"/>
  <p:tag name="KSO_WM_UNIT_COMPATIBLE" val="0"/>
  <p:tag name="KSO_WM_UNIT_PRESET_TEXT_INDEX" val="3"/>
  <p:tag name="KSO_WM_UNIT_PRESET_TEXT_LEN" val="5"/>
  <p:tag name="KSO_WM_DIAGRAM_GROUP_CODE" val="l1-2"/>
  <p:tag name="KSO_WM_UNIT_TEXT_FILL_FORE_SCHEMECOLOR_INDEX" val="13"/>
  <p:tag name="KSO_WM_UNIT_TEXT_FILL_TYPE" val="1"/>
  <p:tag name="KSO_WM_UNIT_USESOURCEFORMAT_APPLY" val="1"/>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2_1"/>
  <p:tag name="KSO_WM_UNIT_ID" val="custom160510_15*l_h_f*1_2_1"/>
  <p:tag name="KSO_WM_UNIT_CLEAR" val="1"/>
  <p:tag name="KSO_WM_UNIT_LAYERLEVEL" val="1_1_1"/>
  <p:tag name="KSO_WM_UNIT_VALUE" val="40"/>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3_1"/>
  <p:tag name="KSO_WM_UNIT_ID" val="custom160510_15*l_h_a*1_3_1"/>
  <p:tag name="KSO_WM_UNIT_CLEAR" val="1"/>
  <p:tag name="KSO_WM_UNIT_LAYERLEVEL" val="1_1_1"/>
  <p:tag name="KSO_WM_UNIT_VALUE" val="10"/>
  <p:tag name="KSO_WM_UNIT_HIGHLIGHT" val="0"/>
  <p:tag name="KSO_WM_UNIT_COMPATIBLE" val="0"/>
  <p:tag name="KSO_WM_UNIT_PRESET_TEXT_INDEX" val="3"/>
  <p:tag name="KSO_WM_UNIT_PRESET_TEXT_LEN" val="5"/>
  <p:tag name="KSO_WM_DIAGRAM_GROUP_CODE" val="l1-2"/>
  <p:tag name="KSO_WM_UNIT_TEXT_FILL_FORE_SCHEMECOLOR_INDEX" val="13"/>
  <p:tag name="KSO_WM_UNIT_TEXT_FILL_TYPE" val="1"/>
  <p:tag name="KSO_WM_UNIT_USESOURCEFORMAT_APPLY" val="1"/>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3_1"/>
  <p:tag name="KSO_WM_UNIT_ID" val="custom160510_15*l_h_f*1_3_1"/>
  <p:tag name="KSO_WM_UNIT_CLEAR" val="1"/>
  <p:tag name="KSO_WM_UNIT_LAYERLEVEL" val="1_1_1"/>
  <p:tag name="KSO_WM_UNIT_VALUE" val="40"/>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77.xml><?xml version="1.0" encoding="utf-8"?>
<p:tagLst xmlns:p="http://schemas.openxmlformats.org/presentationml/2006/main">
  <p:tag name="KSO_WM_TEMPLATE_CATEGORY" val="custom"/>
  <p:tag name="KSO_WM_TEMPLATE_INDEX" val="160510"/>
  <p:tag name="KSO_WM_TAG_VERSION" val="1.0"/>
  <p:tag name="KSO_WM_SLIDE_ID" val="custom160510_15"/>
  <p:tag name="KSO_WM_SLIDE_INDEX" val="15"/>
  <p:tag name="KSO_WM_SLIDE_ITEM_CNT" val="3"/>
  <p:tag name="KSO_WM_SLIDE_LAYOUT" val="a_l"/>
  <p:tag name="KSO_WM_SLIDE_LAYOUT_CNT" val="1_1"/>
  <p:tag name="KSO_WM_SLIDE_TYPE" val="text"/>
  <p:tag name="KSO_WM_BEAUTIFY_FLAG" val="#wm#"/>
  <p:tag name="KSO_WM_SLIDE_POSITION" val="108*118"/>
  <p:tag name="KSO_WM_SLIDE_SIZE" val="744*331"/>
  <p:tag name="KSO_WM_DIAGRAM_GROUP_CODE" val="l1-2"/>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510"/>
  <p:tag name="KSO_WM_UNIT_TYPE" val="a"/>
  <p:tag name="KSO_WM_UNIT_INDEX" val="1"/>
  <p:tag name="KSO_WM_UNIT_ID" val="custom160510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510"/>
  <p:tag name="KSO_WM_UNIT_TYPE" val="f"/>
  <p:tag name="KSO_WM_UNIT_INDEX" val="1"/>
  <p:tag name="KSO_WM_UNIT_ID" val="custom160510_4*f*1"/>
  <p:tag name="KSO_WM_UNIT_CLEAR" val="1"/>
  <p:tag name="KSO_WM_UNIT_LAYERLEVEL" val="1"/>
  <p:tag name="KSO_WM_UNIT_VALUE" val="195"/>
  <p:tag name="KSO_WM_UNIT_HIGHLIGHT" val="0"/>
  <p:tag name="KSO_WM_UNIT_COMPATIBLE" val="0"/>
  <p:tag name="KSO_WM_UNIT_PRESET_TEXT_INDEX" val="5"/>
  <p:tag name="KSO_WM_UNIT_PRESET_TEXT_LEN" val="124"/>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510"/>
  <p:tag name="KSO_WM_UNIT_TYPE" val="f"/>
  <p:tag name="KSO_WM_UNIT_INDEX" val="1"/>
  <p:tag name="KSO_WM_UNIT_ID" val="custom160510_2*f*1"/>
  <p:tag name="KSO_WM_UNIT_CLEAR" val="1"/>
  <p:tag name="KSO_WM_UNIT_LAYERLEVEL" val="1"/>
  <p:tag name="KSO_WM_UNIT_VALUE" val="270"/>
  <p:tag name="KSO_WM_UNIT_HIGHLIGHT" val="0"/>
  <p:tag name="KSO_WM_UNIT_COMPATIBLE" val="0"/>
  <p:tag name="KSO_WM_UNIT_PRESET_TEXT_INDEX" val="5"/>
  <p:tag name="KSO_WM_UNIT_PRESET_TEXT_LEN" val="232"/>
</p:tagLst>
</file>

<file path=ppt/tags/tag80.xml><?xml version="1.0" encoding="utf-8"?>
<p:tagLst xmlns:p="http://schemas.openxmlformats.org/presentationml/2006/main">
  <p:tag name="KSO_WM_TEMPLATE_CATEGORY" val="custom"/>
  <p:tag name="KSO_WM_TEMPLATE_INDEX" val="160510"/>
  <p:tag name="KSO_WM_TAG_VERSION" val="1.0"/>
  <p:tag name="KSO_WM_SLIDE_ID" val="custom160510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7*426"/>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1"/>
  <p:tag name="KSO_WM_UNIT_ID" val="custom160510_13*l_i*1_1"/>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510"/>
  <p:tag name="KSO_WM_UNIT_TYPE" val="a"/>
  <p:tag name="KSO_WM_UNIT_INDEX" val="1"/>
  <p:tag name="KSO_WM_UNIT_ID" val="custom160510_13*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1_1"/>
  <p:tag name="KSO_WM_UNIT_ID" val="custom160510_13*l_h_a*1_1_1"/>
  <p:tag name="KSO_WM_UNIT_CLEAR" val="1"/>
  <p:tag name="KSO_WM_UNIT_LAYERLEVEL" val="1_1_1"/>
  <p:tag name="KSO_WM_UNIT_VALUE" val="15"/>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1_1"/>
  <p:tag name="KSO_WM_UNIT_ID" val="custom160510_13*l_h_f*1_1_1"/>
  <p:tag name="KSO_WM_UNIT_CLEAR" val="1"/>
  <p:tag name="KSO_WM_UNIT_LAYERLEVEL" val="1_1_1"/>
  <p:tag name="KSO_WM_UNIT_VALUE" val="45"/>
  <p:tag name="KSO_WM_UNIT_HIGHLIGHT" val="0"/>
  <p:tag name="KSO_WM_UNIT_COMPATIBLE" val="0"/>
  <p:tag name="KSO_WM_UNIT_PRESET_TEXT_INDEX" val="4"/>
  <p:tag name="KSO_WM_UNIT_PRESET_TEXT_LEN" val="57"/>
  <p:tag name="KSO_WM_DIAGRAM_GROUP_CODE" val="l1-2"/>
  <p:tag name="KSO_WM_UNIT_TEXT_FILL_FORE_SCHEMECOLOR_INDEX" val="13"/>
  <p:tag name="KSO_WM_UNIT_TEXT_FILL_TYPE" val="1"/>
  <p:tag name="KSO_WM_UNIT_USESOURCEFORMAT_APPLY" val="1"/>
</p:tagLst>
</file>

<file path=ppt/tags/tag85.xml><?xml version="1.0" encoding="utf-8"?>
<p:tagLst xmlns:p="http://schemas.openxmlformats.org/presentationml/2006/main">
  <p:tag name="KSO_WM_TEMPLATE_CATEGORY" val="custom"/>
  <p:tag name="KSO_WM_TEMPLATE_INDEX" val="160510"/>
  <p:tag name="KSO_WM_TAG_VERSION" val="1.0"/>
  <p:tag name="KSO_WM_SLIDE_ID" val="custom160510_13"/>
  <p:tag name="KSO_WM_SLIDE_INDEX" val="13"/>
  <p:tag name="KSO_WM_SLIDE_ITEM_CNT" val="1"/>
  <p:tag name="KSO_WM_SLIDE_LAYOUT" val="a_l"/>
  <p:tag name="KSO_WM_SLIDE_LAYOUT_CNT" val="1_1"/>
  <p:tag name="KSO_WM_SLIDE_TYPE" val="text"/>
  <p:tag name="KSO_WM_BEAUTIFY_FLAG" val="#wm#"/>
  <p:tag name="KSO_WM_SLIDE_POSITION" val="337*182"/>
  <p:tag name="KSO_WM_SLIDE_SIZE" val="287*242"/>
  <p:tag name="KSO_WM_DIAGRAM_GROUP_CODE" val="l1-2"/>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510"/>
  <p:tag name="KSO_WM_UNIT_TYPE" val="a"/>
  <p:tag name="KSO_WM_UNIT_INDEX" val="1"/>
  <p:tag name="KSO_WM_UNIT_ID" val="custom160510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510"/>
  <p:tag name="KSO_WM_UNIT_TYPE" val="f"/>
  <p:tag name="KSO_WM_UNIT_INDEX" val="1"/>
  <p:tag name="KSO_WM_UNIT_ID" val="custom160510_4*f*1"/>
  <p:tag name="KSO_WM_UNIT_CLEAR" val="1"/>
  <p:tag name="KSO_WM_UNIT_LAYERLEVEL" val="1"/>
  <p:tag name="KSO_WM_UNIT_VALUE" val="195"/>
  <p:tag name="KSO_WM_UNIT_HIGHLIGHT" val="0"/>
  <p:tag name="KSO_WM_UNIT_COMPATIBLE" val="0"/>
  <p:tag name="KSO_WM_UNIT_PRESET_TEXT_INDEX" val="5"/>
  <p:tag name="KSO_WM_UNIT_PRESET_TEXT_LEN" val="124"/>
</p:tagLst>
</file>

<file path=ppt/tags/tag88.xml><?xml version="1.0" encoding="utf-8"?>
<p:tagLst xmlns:p="http://schemas.openxmlformats.org/presentationml/2006/main">
  <p:tag name="KSO_WM_TEMPLATE_CATEGORY" val="custom"/>
  <p:tag name="KSO_WM_TEMPLATE_INDEX" val="160510"/>
  <p:tag name="KSO_WM_TAG_VERSION" val="1.0"/>
  <p:tag name="KSO_WM_SLIDE_ID" val="custom160510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7*426"/>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1"/>
  <p:tag name="KSO_WM_UNIT_ID" val="custom160510_24*l_i*1_1"/>
  <p:tag name="KSO_WM_UNIT_CLEAR" val="1"/>
  <p:tag name="KSO_WM_UNIT_LAYERLEVEL" val="1_1"/>
  <p:tag name="KSO_WM_DIAGRAM_GROUP_CODE" val="l1-3"/>
  <p:tag name="KSO_WM_UNIT_FILL_FORE_SCHEMECOLOR_INDEX" val="13"/>
  <p:tag name="KSO_WM_UNIT_FILL_TYPE" val="1"/>
  <p:tag name="KSO_WM_UNIT_TEXT_FILL_FORE_SCHEMECOLOR_INDEX" val="13"/>
  <p:tag name="KSO_WM_UNIT_TEXT_FILL_TYPE" val="1"/>
  <p:tag name="KSO_WM_UNIT_USESOURCEFORMAT_APPLY" val="1"/>
</p:tagLst>
</file>

<file path=ppt/tags/tag9.xml><?xml version="1.0" encoding="utf-8"?>
<p:tagLst xmlns:p="http://schemas.openxmlformats.org/presentationml/2006/main">
  <p:tag name="KSO_WM_TAG_VERSION" val="1.0"/>
  <p:tag name="KSO_WM_BEAUTIFY_FLAG" val="#wm#"/>
  <p:tag name="KSO_WM_UNIT_TYPE" val="i"/>
  <p:tag name="KSO_WM_UNIT_ID" val="custom160510_2*i*2"/>
  <p:tag name="KSO_WM_TEMPLATE_CATEGORY" val="custom"/>
  <p:tag name="KSO_WM_TEMPLATE_INDEX" val="160510"/>
  <p:tag name="KSO_WM_UNIT_INDEX" val="2"/>
</p:tagLst>
</file>

<file path=ppt/tags/tag90.xml><?xml version="1.0" encoding="utf-8"?>
<p:tagLst xmlns:p="http://schemas.openxmlformats.org/presentationml/2006/main">
  <p:tag name="KSO_WM_TAG_VERSION" val="1.0"/>
  <p:tag name="KSO_WM_BEAUTIFY_FLAG" val="#wm#"/>
  <p:tag name="KSO_WM_UNIT_TYPE" val="i"/>
  <p:tag name="KSO_WM_UNIT_ID" val="custom160510_24*i*1"/>
  <p:tag name="KSO_WM_TEMPLATE_CATEGORY" val="custom"/>
  <p:tag name="KSO_WM_TEMPLATE_INDEX" val="160510"/>
  <p:tag name="KSO_WM_UNIT_INDEX" val="1"/>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1_1"/>
  <p:tag name="KSO_WM_UNIT_ID" val="custom160510_24*l_h_a*1_1_1"/>
  <p:tag name="KSO_WM_UNIT_CLEAR" val="1"/>
  <p:tag name="KSO_WM_UNIT_LAYERLEVEL" val="1_1_1"/>
  <p:tag name="KSO_WM_UNIT_VALUE" val="20"/>
  <p:tag name="KSO_WM_UNIT_HIGHLIGHT" val="0"/>
  <p:tag name="KSO_WM_UNIT_COMPATIBLE" val="0"/>
  <p:tag name="KSO_WM_UNIT_PRESET_TEXT_INDEX" val="3"/>
  <p:tag name="KSO_WM_UNIT_PRESET_TEXT_LEN" val="5"/>
  <p:tag name="KSO_WM_DIAGRAM_GROUP_CODE" val="l1-3"/>
  <p:tag name="KSO_WM_UNIT_FILL_FORE_SCHEMECOLOR_INDEX" val="5"/>
  <p:tag name="KSO_WM_UNIT_FILL_TYPE" val="1"/>
  <p:tag name="KSO_WM_UNIT_TEXT_FILL_FORE_SCHEMECOLOR_INDEX" val="2"/>
  <p:tag name="KSO_WM_UNIT_TEXT_FILL_TYPE" val="1"/>
  <p:tag name="KSO_WM_UNIT_USESOURCEFORMAT_APPLY" val="1"/>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2"/>
  <p:tag name="KSO_WM_UNIT_ID" val="custom160510_24*l_i*1_2"/>
  <p:tag name="KSO_WM_UNIT_CLEAR" val="1"/>
  <p:tag name="KSO_WM_UNIT_LAYERLEVEL" val="1_1"/>
  <p:tag name="KSO_WM_DIAGRAM_GROUP_CODE" val="l1-3"/>
  <p:tag name="KSO_WM_UNIT_FILL_FORE_SCHEMECOLOR_INDEX" val="5"/>
  <p:tag name="KSO_WM_UNIT_FILL_TYPE" val="1"/>
  <p:tag name="KSO_WM_UNIT_TEXT_FILL_FORE_SCHEMECOLOR_INDEX" val="2"/>
  <p:tag name="KSO_WM_UNIT_TEXT_FILL_TYPE" val="1"/>
  <p:tag name="KSO_WM_UNIT_USESOURCEFORMAT_APPLY" val="1"/>
</p:tagLst>
</file>

<file path=ppt/tags/tag93.xml><?xml version="1.0" encoding="utf-8"?>
<p:tagLst xmlns:p="http://schemas.openxmlformats.org/presentationml/2006/main">
  <p:tag name="KSO_WM_TAG_VERSION" val="1.0"/>
  <p:tag name="KSO_WM_BEAUTIFY_FLAG" val="#wm#"/>
  <p:tag name="KSO_WM_UNIT_TYPE" val="i"/>
  <p:tag name="KSO_WM_UNIT_ID" val="custom160510_24*i*6"/>
  <p:tag name="KSO_WM_TEMPLATE_CATEGORY" val="custom"/>
  <p:tag name="KSO_WM_TEMPLATE_INDEX" val="160510"/>
  <p:tag name="KSO_WM_UNIT_INDEX" val="6"/>
</p:tagLst>
</file>

<file path=ppt/tags/tag94.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2_1"/>
  <p:tag name="KSO_WM_UNIT_ID" val="custom160510_24*l_h_a*1_2_1"/>
  <p:tag name="KSO_WM_UNIT_CLEAR" val="1"/>
  <p:tag name="KSO_WM_UNIT_LAYERLEVEL" val="1_1_1"/>
  <p:tag name="KSO_WM_UNIT_VALUE" val="20"/>
  <p:tag name="KSO_WM_UNIT_HIGHLIGHT" val="0"/>
  <p:tag name="KSO_WM_UNIT_COMPATIBLE" val="0"/>
  <p:tag name="KSO_WM_UNIT_PRESET_TEXT_INDEX" val="3"/>
  <p:tag name="KSO_WM_UNIT_PRESET_TEXT_LEN" val="5"/>
  <p:tag name="KSO_WM_DIAGRAM_GROUP_CODE" val="l1-3"/>
  <p:tag name="KSO_WM_UNIT_FILL_FORE_SCHEMECOLOR_INDEX" val="5"/>
  <p:tag name="KSO_WM_UNIT_FILL_TYPE" val="1"/>
  <p:tag name="KSO_WM_UNIT_TEXT_FILL_FORE_SCHEMECOLOR_INDEX" val="2"/>
  <p:tag name="KSO_WM_UNIT_TEXT_FILL_TYPE" val="1"/>
  <p:tag name="KSO_WM_UNIT_USESOURCEFORMAT_APPLY" val="1"/>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3"/>
  <p:tag name="KSO_WM_UNIT_ID" val="custom160510_24*l_i*1_3"/>
  <p:tag name="KSO_WM_UNIT_CLEAR" val="1"/>
  <p:tag name="KSO_WM_UNIT_LAYERLEVEL" val="1_1"/>
  <p:tag name="KSO_WM_DIAGRAM_GROUP_CODE" val="l1-3"/>
  <p:tag name="KSO_WM_UNIT_FILL_FORE_SCHEMECOLOR_INDEX" val="5"/>
  <p:tag name="KSO_WM_UNIT_FILL_TYPE" val="1"/>
  <p:tag name="KSO_WM_UNIT_TEXT_FILL_FORE_SCHEMECOLOR_INDEX" val="2"/>
  <p:tag name="KSO_WM_UNIT_TEXT_FILL_TYPE" val="1"/>
  <p:tag name="KSO_WM_UNIT_USESOURCEFORMAT_APPLY" val="1"/>
</p:tagLst>
</file>

<file path=ppt/tags/tag96.xml><?xml version="1.0" encoding="utf-8"?>
<p:tagLst xmlns:p="http://schemas.openxmlformats.org/presentationml/2006/main">
  <p:tag name="KSO_WM_TAG_VERSION" val="1.0"/>
  <p:tag name="KSO_WM_BEAUTIFY_FLAG" val="#wm#"/>
  <p:tag name="KSO_WM_UNIT_TYPE" val="i"/>
  <p:tag name="KSO_WM_UNIT_ID" val="custom160510_24*i*11"/>
  <p:tag name="KSO_WM_TEMPLATE_CATEGORY" val="custom"/>
  <p:tag name="KSO_WM_TEMPLATE_INDEX" val="160510"/>
  <p:tag name="KSO_WM_UNIT_INDEX" val="11"/>
</p:tagLst>
</file>

<file path=ppt/tags/tag97.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a"/>
  <p:tag name="KSO_WM_UNIT_INDEX" val="1_5_1"/>
  <p:tag name="KSO_WM_UNIT_ID" val="custom160510_24*l_h_a*1_5_1"/>
  <p:tag name="KSO_WM_UNIT_CLEAR" val="1"/>
  <p:tag name="KSO_WM_UNIT_LAYERLEVEL" val="1_1_1"/>
  <p:tag name="KSO_WM_UNIT_VALUE" val="20"/>
  <p:tag name="KSO_WM_UNIT_HIGHLIGHT" val="0"/>
  <p:tag name="KSO_WM_UNIT_COMPATIBLE" val="0"/>
  <p:tag name="KSO_WM_UNIT_PRESET_TEXT_INDEX" val="3"/>
  <p:tag name="KSO_WM_UNIT_PRESET_TEXT_LEN" val="5"/>
  <p:tag name="KSO_WM_DIAGRAM_GROUP_CODE" val="l1-3"/>
  <p:tag name="KSO_WM_UNIT_FILL_FORE_SCHEMECOLOR_INDEX" val="7"/>
  <p:tag name="KSO_WM_UNIT_FILL_TYPE" val="1"/>
  <p:tag name="KSO_WM_UNIT_TEXT_FILL_FORE_SCHEMECOLOR_INDEX" val="2"/>
  <p:tag name="KSO_WM_UNIT_TEXT_FILL_TYPE" val="1"/>
  <p:tag name="KSO_WM_UNIT_USESOURCEFORMAT_APPLY" val="1"/>
</p:tagLst>
</file>

<file path=ppt/tags/tag98.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4"/>
  <p:tag name="KSO_WM_UNIT_ID" val="custom160510_24*l_i*1_4"/>
  <p:tag name="KSO_WM_UNIT_CLEAR" val="1"/>
  <p:tag name="KSO_WM_UNIT_LAYERLEVEL" val="1_1"/>
  <p:tag name="KSO_WM_DIAGRAM_GROUP_CODE" val="l1-3"/>
  <p:tag name="KSO_WM_UNIT_FILL_FORE_SCHEMECOLOR_INDEX" val="7"/>
  <p:tag name="KSO_WM_UNIT_FILL_TYPE" val="1"/>
  <p:tag name="KSO_WM_UNIT_TEXT_FILL_FORE_SCHEMECOLOR_INDEX" val="2"/>
  <p:tag name="KSO_WM_UNIT_TEXT_FILL_TYPE" val="1"/>
  <p:tag name="KSO_WM_UNIT_USESOURCEFORMAT_APPLY" val="1"/>
</p:tagLst>
</file>

<file path=ppt/tags/tag99.xml><?xml version="1.0" encoding="utf-8"?>
<p:tagLst xmlns:p="http://schemas.openxmlformats.org/presentationml/2006/main">
  <p:tag name="KSO_WM_TAG_VERSION" val="1.0"/>
  <p:tag name="KSO_WM_BEAUTIFY_FLAG" val="#wm#"/>
  <p:tag name="KSO_WM_UNIT_TYPE" val="i"/>
  <p:tag name="KSO_WM_UNIT_ID" val="custom160510_24*i*16"/>
  <p:tag name="KSO_WM_TEMPLATE_CATEGORY" val="custom"/>
  <p:tag name="KSO_WM_TEMPLATE_INDEX" val="160510"/>
  <p:tag name="KSO_WM_UNIT_INDEX" val="16"/>
</p:tagLst>
</file>

<file path=ppt/theme/theme1.xml><?xml version="1.0" encoding="utf-8"?>
<a:theme xmlns:a="http://schemas.openxmlformats.org/drawingml/2006/main" name="Office 主题">
  <a:themeElements>
    <a:clrScheme name="自定义 57">
      <a:dk1>
        <a:srgbClr val="3F3F3F"/>
      </a:dk1>
      <a:lt1>
        <a:srgbClr val="FFFFFF"/>
      </a:lt1>
      <a:dk2>
        <a:srgbClr val="3F3F3F"/>
      </a:dk2>
      <a:lt2>
        <a:srgbClr val="FFFFFF"/>
      </a:lt2>
      <a:accent1>
        <a:srgbClr val="C8DA2D"/>
      </a:accent1>
      <a:accent2>
        <a:srgbClr val="A0D07A"/>
      </a:accent2>
      <a:accent3>
        <a:srgbClr val="7FCBAD"/>
      </a:accent3>
      <a:accent4>
        <a:srgbClr val="4DC8EA"/>
      </a:accent4>
      <a:accent5>
        <a:srgbClr val="114B93"/>
      </a:accent5>
      <a:accent6>
        <a:srgbClr val="FFC000"/>
      </a:accent6>
      <a:hlink>
        <a:srgbClr val="0563C1"/>
      </a:hlink>
      <a:folHlink>
        <a:srgbClr val="954F72"/>
      </a:folHlink>
    </a:clrScheme>
    <a:fontScheme name="自定义 10">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2503</Words>
  <Application>WPS 演示</Application>
  <PresentationFormat>宽屏</PresentationFormat>
  <Paragraphs>219</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宋体</vt:lpstr>
      <vt:lpstr>Wingdings</vt:lpstr>
      <vt:lpstr>黑体</vt:lpstr>
      <vt:lpstr>微软雅黑</vt:lpstr>
      <vt:lpstr>Arial Unicode MS</vt:lpstr>
      <vt:lpstr>Calibri</vt:lpstr>
      <vt:lpstr>Office 主题</vt:lpstr>
      <vt:lpstr>需求工程项目评审</vt:lpstr>
      <vt:lpstr>前言</vt:lpstr>
      <vt:lpstr>里程碑相关演示材料</vt:lpstr>
      <vt:lpstr>PowerPoint 演示文稿</vt:lpstr>
      <vt:lpstr>PowerPoint 演示文稿</vt:lpstr>
      <vt:lpstr>PowerPoint 演示文稿</vt:lpstr>
      <vt:lpstr>用户群分类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需求管理工具IBM Rational RequestPro</vt:lpstr>
      <vt:lpstr>PowerPoint 演示文稿</vt:lpstr>
      <vt:lpstr>LOREM IPSUM DOLOR</vt:lpstr>
      <vt:lpstr>PowerPoint 演示文稿</vt:lpstr>
      <vt:lpstr>LOREM IPSUM DOLOR</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peiqiang Li</dc:creator>
  <cp:lastModifiedBy>→_→ </cp:lastModifiedBy>
  <cp:revision>3</cp:revision>
  <dcterms:created xsi:type="dcterms:W3CDTF">2015-05-05T08:02:00Z</dcterms:created>
  <dcterms:modified xsi:type="dcterms:W3CDTF">2018-01-07T04:34:14Z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