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63" r:id="rId4"/>
    <p:sldId id="273" r:id="rId6"/>
    <p:sldId id="283" r:id="rId7"/>
    <p:sldId id="287" r:id="rId8"/>
    <p:sldId id="275" r:id="rId9"/>
    <p:sldId id="280" r:id="rId10"/>
    <p:sldId id="306" r:id="rId11"/>
    <p:sldId id="308" r:id="rId12"/>
    <p:sldId id="311" r:id="rId13"/>
    <p:sldId id="281" r:id="rId14"/>
    <p:sldId id="289" r:id="rId15"/>
    <p:sldId id="290" r:id="rId16"/>
    <p:sldId id="288" r:id="rId17"/>
    <p:sldId id="291" r:id="rId18"/>
    <p:sldId id="292" r:id="rId19"/>
    <p:sldId id="293" r:id="rId20"/>
    <p:sldId id="297" r:id="rId21"/>
    <p:sldId id="314" r:id="rId22"/>
    <p:sldId id="294" r:id="rId23"/>
    <p:sldId id="315" r:id="rId24"/>
    <p:sldId id="295" r:id="rId25"/>
    <p:sldId id="296" r:id="rId26"/>
    <p:sldId id="301" r:id="rId27"/>
    <p:sldId id="303" r:id="rId28"/>
    <p:sldId id="313" r:id="rId29"/>
    <p:sldId id="302" r:id="rId30"/>
    <p:sldId id="316" r:id="rId31"/>
    <p:sldId id="317" r:id="rId32"/>
    <p:sldId id="30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70" y="-82"/>
      </p:cViewPr>
      <p:guideLst>
        <p:guide orient="horz" pos="2161"/>
        <p:guide pos="38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ED0A15-9BFE-43E9-9CCD-F0E718C7A0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9765B58-E846-4316-A6BD-2AD6610EDC2F}"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ctrTitle" hasCustomPrompt="1"/>
          </p:nvPr>
        </p:nvSpPr>
        <p:spPr>
          <a:xfrm>
            <a:off x="5682062" y="3123981"/>
            <a:ext cx="5776203" cy="2862702"/>
          </a:xfrm>
        </p:spPr>
        <p:txBody>
          <a:bodyPr anchor="ctr"/>
          <a:lstStyle>
            <a:lvl1pPr algn="r">
              <a:defRPr sz="8000" b="1" i="0"/>
            </a:lvl1pPr>
          </a:lstStyle>
          <a:p>
            <a:r>
              <a:rPr lang="zh-CN" altLang="en-US" dirty="0" smtClean="0"/>
              <a:t>编辑标题</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550AA5-A44F-4A5D-BF4E-ABC60D8AC09E}"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55"/>
          <p:cNvGrpSpPr/>
          <p:nvPr/>
        </p:nvGrpSpPr>
        <p:grpSpPr bwMode="auto">
          <a:xfrm>
            <a:off x="819150" y="3695891"/>
            <a:ext cx="6427788" cy="0"/>
            <a:chOff x="5546187" y="4012650"/>
            <a:chExt cx="6426738" cy="0"/>
          </a:xfrm>
        </p:grpSpPr>
        <p:cxnSp>
          <p:nvCxnSpPr>
            <p:cNvPr id="5" name="直接连接符 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4"/>
            <a:ext cx="4448175" cy="1339851"/>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hasCustomPrompt="1"/>
          </p:nvPr>
        </p:nvSpPr>
        <p:spPr>
          <a:xfrm>
            <a:off x="838201" y="2243330"/>
            <a:ext cx="6408738" cy="1327150"/>
          </a:xfrm>
        </p:spPr>
        <p:txBody>
          <a:bodyPr anchor="b"/>
          <a:lstStyle>
            <a:lvl1pPr algn="dist">
              <a:defRPr sz="5400"/>
            </a:lvl1pPr>
          </a:lstStyle>
          <a:p>
            <a:r>
              <a:rPr lang="zh-CN" altLang="en-US" dirty="0" smtClean="0"/>
              <a:t>编辑标题</a:t>
            </a:r>
            <a:endParaRPr lang="zh-CN" altLang="en-US" dirty="0"/>
          </a:p>
        </p:txBody>
      </p:sp>
      <p:sp>
        <p:nvSpPr>
          <p:cNvPr id="3" name="副标题 2"/>
          <p:cNvSpPr>
            <a:spLocks noGrp="1"/>
          </p:cNvSpPr>
          <p:nvPr>
            <p:ph type="subTitle" idx="1"/>
          </p:nvPr>
        </p:nvSpPr>
        <p:spPr>
          <a:xfrm>
            <a:off x="838200" y="3818129"/>
            <a:ext cx="6408738" cy="681037"/>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6DC1525-3C35-4466-BE28-7462DC0F72B5}"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A460E6B-B382-4B64-93D2-7E20636A5EF3}"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42565D-A520-4A4B-A2F0-74BC43DFD68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CDD9DD-3971-493D-9569-A0923220D39B}"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401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2008982"/>
            <a:ext cx="2562225" cy="2563812"/>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32338"/>
            <a:ext cx="292100" cy="2921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71625"/>
            <a:ext cx="447675" cy="447675"/>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256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481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540374" y="2705099"/>
            <a:ext cx="5807076" cy="723901"/>
          </a:xfrm>
        </p:spPr>
        <p:txBody>
          <a:bodyPr anchor="b"/>
          <a:lstStyle>
            <a:lvl1pPr>
              <a:defRPr sz="32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40374" y="3551238"/>
            <a:ext cx="5813426" cy="1500187"/>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F47FE31C-0E94-48E8-9582-BA7C31B22F34}"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E9953BC6-7E6F-4278-90AF-41D3F48311E4}"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071C27-ACDF-48DE-BA8D-EED2E48540B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4A5010-218D-4CE6-BA36-F6DCBC858942}"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28899"/>
            <a:ext cx="5157787" cy="35607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28899"/>
            <a:ext cx="5183188" cy="35607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BA4C13F-3752-49A7-8D6E-0A1DD69D1DDF}"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9254FB-23C1-475D-A3DC-94BEFC4F90E9}"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4" name="组合 55"/>
          <p:cNvGrpSpPr/>
          <p:nvPr/>
        </p:nvGrpSpPr>
        <p:grpSpPr bwMode="auto">
          <a:xfrm>
            <a:off x="819150" y="3598025"/>
            <a:ext cx="6427788" cy="0"/>
            <a:chOff x="5546187" y="4012650"/>
            <a:chExt cx="6426738" cy="0"/>
          </a:xfrm>
        </p:grpSpPr>
        <p:cxnSp>
          <p:nvCxnSpPr>
            <p:cNvPr id="5" name="直接连接符 4"/>
            <p:cNvCxnSpPr/>
            <p:nvPr/>
          </p:nvCxnSpPr>
          <p:spPr>
            <a:xfrm>
              <a:off x="5546187" y="-220280463"/>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220280463"/>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5"/>
            <a:ext cx="4448175" cy="133985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标题 1"/>
          <p:cNvSpPr>
            <a:spLocks noGrp="1"/>
          </p:cNvSpPr>
          <p:nvPr>
            <p:ph type="ctrTitle" hasCustomPrompt="1"/>
          </p:nvPr>
        </p:nvSpPr>
        <p:spPr>
          <a:xfrm>
            <a:off x="971551" y="2050531"/>
            <a:ext cx="6427788" cy="1587484"/>
          </a:xfrm>
        </p:spPr>
        <p:txBody>
          <a:bodyPr anchor="b"/>
          <a:lstStyle>
            <a:lvl1pPr algn="dist">
              <a:defRPr sz="6600"/>
            </a:lvl1pPr>
          </a:lstStyle>
          <a:p>
            <a:r>
              <a:rPr lang="zh-CN" altLang="en-US" dirty="0" smtClean="0"/>
              <a:t>编辑标题</a:t>
            </a:r>
            <a:endParaRPr lang="zh-CN" altLang="en-US" dirty="0"/>
          </a:p>
        </p:txBody>
      </p:sp>
      <p:sp>
        <p:nvSpPr>
          <p:cNvPr id="11" name="副标题 2"/>
          <p:cNvSpPr>
            <a:spLocks noGrp="1"/>
          </p:cNvSpPr>
          <p:nvPr>
            <p:ph type="subTitle" idx="1"/>
          </p:nvPr>
        </p:nvSpPr>
        <p:spPr>
          <a:xfrm>
            <a:off x="971550" y="3862837"/>
            <a:ext cx="6427788" cy="808973"/>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1B6F297-E098-4B3E-B142-83812EFC3C09}"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CD79B0AA-5EAC-45E2-B62F-9A6E4CF8E823}" type="slidenum">
              <a:rPr lang="zh-CN" altLang="en-US"/>
            </a:fld>
            <a:endParaRPr lang="zh-CN" altLang="en-US"/>
          </a:p>
        </p:txBody>
      </p:sp>
      <p:grpSp>
        <p:nvGrpSpPr>
          <p:cNvPr id="14" name="组合 55"/>
          <p:cNvGrpSpPr/>
          <p:nvPr/>
        </p:nvGrpSpPr>
        <p:grpSpPr bwMode="auto">
          <a:xfrm>
            <a:off x="971550" y="3750425"/>
            <a:ext cx="6427788" cy="0"/>
            <a:chOff x="5546187" y="4012650"/>
            <a:chExt cx="6426738" cy="0"/>
          </a:xfrm>
        </p:grpSpPr>
        <p:cxnSp>
          <p:nvCxnSpPr>
            <p:cNvPr id="15" name="直接连接符 1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8B53779-AA3C-4422-8182-D3EE5AC0A435}"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0153221-F534-4875-9863-43CA68BC1728}"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D6EFE332-688A-4FA5-A523-6BDEFCC617F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776689-1ECA-4DEF-AC0F-D111A5279F9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98742" y="365125"/>
            <a:ext cx="14550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828314"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31E836-B599-467F-8C84-908921311CC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2428FA-ACAF-4EE3-BDFA-BE3DBFB5A16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87438" y="152401"/>
            <a:ext cx="10266362" cy="742949"/>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09675"/>
            <a:ext cx="10515600" cy="49672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DAFD119-E6C9-48D5-981D-7DC7BAD19370}" type="slidenum">
              <a:rPr lang="zh-CN" altLang="en-US"/>
            </a:fld>
            <a:endParaRPr lang="zh-CN" altLang="en-US"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3886BB0-4AB5-4ACD-B70E-C7097BF9EE61}"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CDEC1570-4723-4EEA-A9A1-DDA8666EC61C}" type="slidenum">
              <a:rPr lang="zh-CN" altLang="en-US" smtClean="0"/>
            </a:fld>
            <a:endParaRPr lang="zh-CN" altLang="en-US"/>
          </a:p>
        </p:txBody>
      </p:sp>
      <p:sp>
        <p:nvSpPr>
          <p:cNvPr id="7" name="内容占位符 6"/>
          <p:cNvSpPr>
            <a:spLocks noGrp="1"/>
          </p:cNvSpPr>
          <p:nvPr>
            <p:ph sz="quarter" idx="13"/>
          </p:nvPr>
        </p:nvSpPr>
        <p:spPr>
          <a:xfrm>
            <a:off x="838200" y="479425"/>
            <a:ext cx="10515600" cy="57038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32"/>
          <p:cNvSpPr>
            <a:spLocks noChangeArrowheads="1"/>
          </p:cNvSpPr>
          <p:nvPr/>
        </p:nvSpPr>
        <p:spPr bwMode="auto">
          <a:xfrm rot="21593908">
            <a:off x="43" y="2722805"/>
            <a:ext cx="2800051" cy="1061890"/>
          </a:xfrm>
          <a:custGeom>
            <a:avLst/>
            <a:gdLst>
              <a:gd name="T0" fmla="*/ 2435755 w 2800423"/>
              <a:gd name="T1" fmla="*/ 0 h 1062107"/>
              <a:gd name="T2" fmla="*/ 2780294 w 2800423"/>
              <a:gd name="T3" fmla="*/ 316364 h 1062107"/>
              <a:gd name="T4" fmla="*/ 2787760 w 2800423"/>
              <a:gd name="T5" fmla="*/ 315112 h 1062107"/>
              <a:gd name="T6" fmla="*/ 2800423 w 2800423"/>
              <a:gd name="T7" fmla="*/ 366796 h 1062107"/>
              <a:gd name="T8" fmla="*/ 0 w 2800423"/>
              <a:gd name="T9" fmla="*/ 1062107 h 1062107"/>
              <a:gd name="T10" fmla="*/ 1882 w 2800423"/>
              <a:gd name="T11" fmla="*/ 0 h 1062107"/>
              <a:gd name="T12" fmla="*/ 0 60000 65536"/>
              <a:gd name="T13" fmla="*/ 0 60000 65536"/>
              <a:gd name="T14" fmla="*/ 0 60000 65536"/>
              <a:gd name="T15" fmla="*/ 0 60000 65536"/>
              <a:gd name="T16" fmla="*/ 0 60000 65536"/>
              <a:gd name="T17" fmla="*/ 0 60000 65536"/>
              <a:gd name="T18" fmla="*/ 0 w 2800423"/>
              <a:gd name="T19" fmla="*/ 0 h 1062107"/>
              <a:gd name="T20" fmla="*/ 2800423 w 2800423"/>
              <a:gd name="T21" fmla="*/ 1062107 h 1062107"/>
            </a:gdLst>
            <a:ahLst/>
            <a:cxnLst>
              <a:cxn ang="T12">
                <a:pos x="T0" y="T1"/>
              </a:cxn>
              <a:cxn ang="T13">
                <a:pos x="T2" y="T3"/>
              </a:cxn>
              <a:cxn ang="T14">
                <a:pos x="T4" y="T5"/>
              </a:cxn>
              <a:cxn ang="T15">
                <a:pos x="T6" y="T7"/>
              </a:cxn>
              <a:cxn ang="T16">
                <a:pos x="T8" y="T9"/>
              </a:cxn>
              <a:cxn ang="T17">
                <a:pos x="T10" y="T11"/>
              </a:cxn>
            </a:cxnLst>
            <a:rect l="T18" t="T19" r="T20" b="T21"/>
            <a:pathLst>
              <a:path w="2800423" h="1062107">
                <a:moveTo>
                  <a:pt x="2435755" y="0"/>
                </a:moveTo>
                <a:lnTo>
                  <a:pt x="2780294" y="316364"/>
                </a:lnTo>
                <a:lnTo>
                  <a:pt x="2787760" y="315112"/>
                </a:lnTo>
                <a:lnTo>
                  <a:pt x="2800423" y="366796"/>
                </a:lnTo>
                <a:lnTo>
                  <a:pt x="0" y="1062107"/>
                </a:lnTo>
                <a:lnTo>
                  <a:pt x="1882"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8" name="任意多边形 138"/>
          <p:cNvSpPr>
            <a:spLocks noChangeArrowheads="1"/>
          </p:cNvSpPr>
          <p:nvPr/>
        </p:nvSpPr>
        <p:spPr bwMode="auto">
          <a:xfrm rot="20337876">
            <a:off x="-603250" y="3407702"/>
            <a:ext cx="4495508" cy="2923248"/>
          </a:xfrm>
          <a:custGeom>
            <a:avLst/>
            <a:gdLst>
              <a:gd name="T0" fmla="*/ 4125907 w 4496106"/>
              <a:gd name="T1" fmla="*/ 427484 h 2923847"/>
              <a:gd name="T2" fmla="*/ 4496106 w 4496106"/>
              <a:gd name="T3" fmla="*/ 1145792 h 2923847"/>
              <a:gd name="T4" fmla="*/ 1801153 w 4496106"/>
              <a:gd name="T5" fmla="*/ 2358481 h 2923847"/>
              <a:gd name="T6" fmla="*/ 1801924 w 4496106"/>
              <a:gd name="T7" fmla="*/ 2356285 h 2923847"/>
              <a:gd name="T8" fmla="*/ 1805253 w 4496106"/>
              <a:gd name="T9" fmla="*/ 2340495 h 2923847"/>
              <a:gd name="T10" fmla="*/ 508874 w 4496106"/>
              <a:gd name="T11" fmla="*/ 2923847 h 2923847"/>
              <a:gd name="T12" fmla="*/ 0 w 4496106"/>
              <a:gd name="T13" fmla="*/ 2728148 h 2923847"/>
              <a:gd name="T14" fmla="*/ 884773 w 4496106"/>
              <a:gd name="T15" fmla="*/ 427485 h 2923847"/>
              <a:gd name="T16" fmla="*/ 3041850 w 4496106"/>
              <a:gd name="T17" fmla="*/ 427485 h 2923847"/>
              <a:gd name="T18" fmla="*/ 3041853 w 4496106"/>
              <a:gd name="T19" fmla="*/ 427484 h 2923847"/>
              <a:gd name="T20" fmla="*/ 3987690 w 4496106"/>
              <a:gd name="T21" fmla="*/ 0 h 2923847"/>
              <a:gd name="T22" fmla="*/ 3999414 w 4496106"/>
              <a:gd name="T23" fmla="*/ 24126 h 2923847"/>
              <a:gd name="T24" fmla="*/ 3948202 w 4496106"/>
              <a:gd name="T25" fmla="*/ 17847 h 29238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96106"/>
              <a:gd name="T40" fmla="*/ 0 h 2923847"/>
              <a:gd name="T41" fmla="*/ 4496106 w 4496106"/>
              <a:gd name="T42" fmla="*/ 2923847 h 29238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96106" h="2923847">
                <a:moveTo>
                  <a:pt x="4125907" y="427484"/>
                </a:moveTo>
                <a:lnTo>
                  <a:pt x="4496106" y="1145792"/>
                </a:lnTo>
                <a:lnTo>
                  <a:pt x="1801153" y="2358481"/>
                </a:lnTo>
                <a:lnTo>
                  <a:pt x="1801924" y="2356285"/>
                </a:lnTo>
                <a:lnTo>
                  <a:pt x="1805253" y="2340495"/>
                </a:lnTo>
                <a:lnTo>
                  <a:pt x="508874" y="2923847"/>
                </a:lnTo>
                <a:lnTo>
                  <a:pt x="0" y="2728148"/>
                </a:lnTo>
                <a:lnTo>
                  <a:pt x="884773" y="427485"/>
                </a:lnTo>
                <a:lnTo>
                  <a:pt x="3041850" y="427485"/>
                </a:lnTo>
                <a:lnTo>
                  <a:pt x="3041853" y="427484"/>
                </a:lnTo>
                <a:close/>
                <a:moveTo>
                  <a:pt x="3987690" y="0"/>
                </a:moveTo>
                <a:lnTo>
                  <a:pt x="3999414" y="24126"/>
                </a:lnTo>
                <a:lnTo>
                  <a:pt x="3948202"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34"/>
          <p:cNvSpPr>
            <a:spLocks noChangeArrowheads="1"/>
          </p:cNvSpPr>
          <p:nvPr/>
        </p:nvSpPr>
        <p:spPr bwMode="auto">
          <a:xfrm rot="20757275">
            <a:off x="-115692" y="3446169"/>
            <a:ext cx="3032169" cy="587970"/>
          </a:xfrm>
          <a:custGeom>
            <a:avLst/>
            <a:gdLst>
              <a:gd name="T0" fmla="*/ 3032572 w 3032572"/>
              <a:gd name="T1" fmla="*/ 0 h 588090"/>
              <a:gd name="T2" fmla="*/ 3031899 w 3032572"/>
              <a:gd name="T3" fmla="*/ 216357 h 588090"/>
              <a:gd name="T4" fmla="*/ 0 w 3032572"/>
              <a:gd name="T5" fmla="*/ 588090 h 588090"/>
              <a:gd name="T6" fmla="*/ 147122 w 3032572"/>
              <a:gd name="T7" fmla="*/ 0 h 588090"/>
              <a:gd name="T8" fmla="*/ 0 60000 65536"/>
              <a:gd name="T9" fmla="*/ 0 60000 65536"/>
              <a:gd name="T10" fmla="*/ 0 60000 65536"/>
              <a:gd name="T11" fmla="*/ 0 60000 65536"/>
              <a:gd name="T12" fmla="*/ 0 w 3032572"/>
              <a:gd name="T13" fmla="*/ 0 h 588090"/>
              <a:gd name="T14" fmla="*/ 3032572 w 3032572"/>
              <a:gd name="T15" fmla="*/ 588090 h 588090"/>
            </a:gdLst>
            <a:ahLst/>
            <a:cxnLst>
              <a:cxn ang="T8">
                <a:pos x="T0" y="T1"/>
              </a:cxn>
              <a:cxn ang="T9">
                <a:pos x="T2" y="T3"/>
              </a:cxn>
              <a:cxn ang="T10">
                <a:pos x="T4" y="T5"/>
              </a:cxn>
              <a:cxn ang="T11">
                <a:pos x="T6" y="T7"/>
              </a:cxn>
            </a:cxnLst>
            <a:rect l="T12" t="T13" r="T14" b="T15"/>
            <a:pathLst>
              <a:path w="3032572" h="588090">
                <a:moveTo>
                  <a:pt x="3032572" y="0"/>
                </a:moveTo>
                <a:lnTo>
                  <a:pt x="3031899" y="216357"/>
                </a:lnTo>
                <a:lnTo>
                  <a:pt x="0" y="588090"/>
                </a:lnTo>
                <a:lnTo>
                  <a:pt x="147122"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5304992" flipH="1" flipV="1">
            <a:off x="3252620" y="2276055"/>
            <a:ext cx="979141" cy="1900603"/>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4655572" flipH="1" flipV="1">
            <a:off x="3510546" y="2435329"/>
            <a:ext cx="802212" cy="1723923"/>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等腰三角形 43"/>
          <p:cNvSpPr>
            <a:spLocks noChangeArrowheads="1"/>
          </p:cNvSpPr>
          <p:nvPr/>
        </p:nvSpPr>
        <p:spPr bwMode="auto">
          <a:xfrm rot="4751731">
            <a:off x="2867172" y="3228646"/>
            <a:ext cx="505621" cy="428680"/>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3"/>
          <p:cNvSpPr>
            <a:spLocks noChangeArrowheads="1"/>
          </p:cNvSpPr>
          <p:nvPr/>
        </p:nvSpPr>
        <p:spPr bwMode="auto">
          <a:xfrm rot="5320474">
            <a:off x="3390924" y="1717127"/>
            <a:ext cx="335712" cy="2267208"/>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文本框 124"/>
          <p:cNvSpPr>
            <a:spLocks noChangeArrowheads="1"/>
          </p:cNvSpPr>
          <p:nvPr/>
        </p:nvSpPr>
        <p:spPr bwMode="auto">
          <a:xfrm rot="19512751">
            <a:off x="3301157" y="2830582"/>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16" name="圆角矩形 140"/>
          <p:cNvSpPr>
            <a:spLocks noChangeArrowheads="1"/>
          </p:cNvSpPr>
          <p:nvPr/>
        </p:nvSpPr>
        <p:spPr bwMode="auto">
          <a:xfrm>
            <a:off x="4389438" y="4124325"/>
            <a:ext cx="7429500" cy="887413"/>
          </a:xfrm>
          <a:prstGeom prst="roundRect">
            <a:avLst>
              <a:gd name="adj" fmla="val 23380"/>
            </a:avLst>
          </a:prstGeom>
          <a:solidFill>
            <a:srgbClr val="000711">
              <a:alpha val="56000"/>
            </a:srgb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pPr algn="ctr"/>
            <a:endParaRPr lang="zh-CN" altLang="en-US" dirty="0"/>
          </a:p>
        </p:txBody>
      </p:sp>
      <p:sp>
        <p:nvSpPr>
          <p:cNvPr id="2" name="标题 1"/>
          <p:cNvSpPr>
            <a:spLocks noGrp="1"/>
          </p:cNvSpPr>
          <p:nvPr>
            <p:ph type="title"/>
          </p:nvPr>
        </p:nvSpPr>
        <p:spPr>
          <a:xfrm>
            <a:off x="4379239" y="4124325"/>
            <a:ext cx="7812761" cy="887413"/>
          </a:xfrm>
        </p:spPr>
        <p:txBody>
          <a:bodyPr anchor="ctr"/>
          <a:lstStyle>
            <a:lvl1pPr>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D24AD83-5269-4579-B663-67B0755F8095}"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62050" y="219076"/>
            <a:ext cx="10191750" cy="771524"/>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28725"/>
            <a:ext cx="5181600" cy="49482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228725"/>
            <a:ext cx="5181600" cy="49482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453218A-CD45-489A-A40C-AF5235E6E046}"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3733"/>
            <a:ext cx="5157787"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859313"/>
            <a:ext cx="5157787" cy="33303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53733"/>
            <a:ext cx="5183188"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859313"/>
            <a:ext cx="5183188" cy="33303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E0CCD5B-F2E6-4AE7-92C1-5A4A161D6476}"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title" hasCustomPrompt="1"/>
          </p:nvPr>
        </p:nvSpPr>
        <p:spPr>
          <a:xfrm>
            <a:off x="5475827" y="2554550"/>
            <a:ext cx="5500539" cy="3177639"/>
          </a:xfrm>
        </p:spPr>
        <p:txBody>
          <a:bodyPr/>
          <a:lstStyle>
            <a:lvl1pPr algn="r">
              <a:defRPr sz="7200" b="1"/>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5F1AC8F-F2F4-42BB-B132-C11B047D61D5}"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515E219-2C1D-486D-8981-3E8E3E13DDCA}"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6F70858-073C-4E16-A578-67D8498DA533}" type="slidenum">
              <a:rPr lang="zh-CN" altLang="en-US"/>
            </a:fld>
            <a:endParaRPr lang="zh-CN" altLang="en-US" sz="1800">
              <a:solidFill>
                <a:schemeClr val="tx1"/>
              </a:solidFill>
            </a:endParaRPr>
          </a:p>
        </p:txBody>
      </p:sp>
      <p:pic>
        <p:nvPicPr>
          <p:cNvPr id="5"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5722" y="457200"/>
            <a:ext cx="3489265"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834" y="67627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charset="0"/>
              </a:rPr>
              <a:t>单击此处编辑母版标题样式</a:t>
            </a:r>
            <a:endParaRPr lang="zh-CN" altLang="zh-CN" dirty="0" smtClean="0">
              <a:sym typeface="Calibri Light" panose="020F0302020204030204" charset="0"/>
            </a:endParaRP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pitchFamily="34" charset="0"/>
              </a:rPr>
              <a:t>单击此处编辑母版文本样式</a:t>
            </a:r>
            <a:endParaRPr lang="zh-CN" altLang="zh-CN" dirty="0" smtClean="0">
              <a:sym typeface="Calibri" panose="020F0502020204030204" pitchFamily="34" charset="0"/>
            </a:endParaRPr>
          </a:p>
          <a:p>
            <a:pPr lvl="1"/>
            <a:r>
              <a:rPr lang="zh-CN" altLang="zh-CN" dirty="0" smtClean="0">
                <a:sym typeface="Calibri" panose="020F0502020204030204" pitchFamily="34" charset="0"/>
              </a:rPr>
              <a:t>第二级</a:t>
            </a:r>
            <a:endParaRPr lang="zh-CN" altLang="zh-CN" dirty="0" smtClean="0">
              <a:sym typeface="Calibri" panose="020F0502020204030204" pitchFamily="34" charset="0"/>
            </a:endParaRPr>
          </a:p>
          <a:p>
            <a:pPr lvl="2"/>
            <a:r>
              <a:rPr lang="zh-CN" altLang="zh-CN" dirty="0" smtClean="0">
                <a:sym typeface="Calibri" panose="020F0502020204030204" pitchFamily="34" charset="0"/>
              </a:rPr>
              <a:t>第三级</a:t>
            </a:r>
            <a:endParaRPr lang="zh-CN" altLang="zh-CN" dirty="0" smtClean="0">
              <a:sym typeface="Calibri" panose="020F0502020204030204" pitchFamily="34" charset="0"/>
            </a:endParaRPr>
          </a:p>
          <a:p>
            <a:pPr lvl="3"/>
            <a:r>
              <a:rPr lang="zh-CN" altLang="zh-CN" dirty="0" smtClean="0">
                <a:sym typeface="Calibri" panose="020F0502020204030204" pitchFamily="34" charset="0"/>
              </a:rPr>
              <a:t>第四级</a:t>
            </a:r>
            <a:endParaRPr lang="zh-CN" altLang="zh-CN" dirty="0" smtClean="0">
              <a:sym typeface="Calibri" panose="020F0502020204030204" pitchFamily="34" charset="0"/>
            </a:endParaRPr>
          </a:p>
          <a:p>
            <a:pPr lvl="4"/>
            <a:r>
              <a:rPr lang="zh-CN" altLang="zh-CN" dirty="0" smtClean="0">
                <a:sym typeface="Calibri" panose="020F0502020204030204" pitchFamily="34" charset="0"/>
              </a:rPr>
              <a:t>第五级</a:t>
            </a:r>
            <a:endParaRPr lang="zh-CN" alt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D515E219-2C1D-486D-8981-3E8E3E13DDCA}"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53F6B8E5-97BB-41F1-8138-94D58CD93F37}" type="slidenum">
              <a:rPr lang="zh-CN" altLang="en-US"/>
            </a:fld>
            <a:endParaRPr lang="zh-CN" altLang="en-US" sz="1800">
              <a:solidFill>
                <a:schemeClr val="tx1"/>
              </a:solidFill>
            </a:endParaRPr>
          </a:p>
        </p:txBody>
      </p:sp>
      <p:sp>
        <p:nvSpPr>
          <p:cNvPr id="2" name="KSO_TEMPLATE" hidden="1"/>
          <p:cNvSpPr/>
          <p:nvPr>
            <p:custDataLst>
              <p:tags r:id="rId14"/>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marL="914400" indent="-914400" algn="l" rtl="0" fontAlgn="base">
        <a:lnSpc>
          <a:spcPct val="90000"/>
        </a:lnSpc>
        <a:spcBef>
          <a:spcPct val="0"/>
        </a:spcBef>
        <a:spcAft>
          <a:spcPct val="0"/>
        </a:spcAft>
        <a:defRPr sz="3200" kern="1200">
          <a:solidFill>
            <a:schemeClr val="bg1"/>
          </a:solidFill>
          <a:latin typeface="+mj-lt"/>
          <a:ea typeface="+mj-ea"/>
          <a:cs typeface="+mj-cs"/>
          <a:sym typeface="Calibri Light" panose="020F030202020403020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C2F36"/>
        </a:soli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886BB0-4AB5-4ACD-B70E-C7097BF9EE6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DEC1570-4723-4EEA-A9A1-DDA8666EC61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1" Type="http://schemas.openxmlformats.org/officeDocument/2006/relationships/notesSlide" Target="../notesSlides/notesSlide7.xml"/><Relationship Id="rId10" Type="http://schemas.openxmlformats.org/officeDocument/2006/relationships/slideLayout" Target="../slideLayouts/slideLayout21.xml"/><Relationship Id="rId1" Type="http://schemas.openxmlformats.org/officeDocument/2006/relationships/tags" Target="../tags/tag6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notesSlide" Target="../notesSlides/notesSlide10.xml"/><Relationship Id="rId10" Type="http://schemas.openxmlformats.org/officeDocument/2006/relationships/slideLayout" Target="../slideLayouts/slideLayout2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8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6.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87.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8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notesSlide" Target="../notesSlides/notesSlide16.xml"/><Relationship Id="rId10" Type="http://schemas.openxmlformats.org/officeDocument/2006/relationships/slideLayout" Target="../slideLayouts/slideLayout21.xml"/><Relationship Id="rId1" Type="http://schemas.openxmlformats.org/officeDocument/2006/relationships/tags" Target="../tags/tag9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7.xml"/><Relationship Id="rId2" Type="http://schemas.openxmlformats.org/officeDocument/2006/relationships/tags" Target="../tags/tag100.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1" Type="http://schemas.openxmlformats.org/officeDocument/2006/relationships/notesSlide" Target="../notesSlides/notesSlide18.xml"/><Relationship Id="rId10" Type="http://schemas.openxmlformats.org/officeDocument/2006/relationships/slideLayout" Target="../slideLayouts/slideLayout21.xml"/><Relationship Id="rId1" Type="http://schemas.openxmlformats.org/officeDocument/2006/relationships/tags" Target="../tags/tag103.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tags" Target="../tags/tag11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tags" Target="../tags/tag113.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tags" Target="../tags/tag114.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5" Type="http://schemas.openxmlformats.org/officeDocument/2006/relationships/notesSlide" Target="../notesSlides/notesSlide3.xml"/><Relationship Id="rId34" Type="http://schemas.openxmlformats.org/officeDocument/2006/relationships/slideLayout" Target="../slideLayouts/slideLayout17.xml"/><Relationship Id="rId33" Type="http://schemas.openxmlformats.org/officeDocument/2006/relationships/tags" Target="../tags/tag41.xml"/><Relationship Id="rId32" Type="http://schemas.openxmlformats.org/officeDocument/2006/relationships/tags" Target="../tags/tag40.xml"/><Relationship Id="rId31" Type="http://schemas.openxmlformats.org/officeDocument/2006/relationships/tags" Target="../tags/tag39.xml"/><Relationship Id="rId30" Type="http://schemas.openxmlformats.org/officeDocument/2006/relationships/tags" Target="../tags/tag38.xml"/><Relationship Id="rId3" Type="http://schemas.openxmlformats.org/officeDocument/2006/relationships/tags" Target="../tags/tag11.xml"/><Relationship Id="rId29" Type="http://schemas.openxmlformats.org/officeDocument/2006/relationships/tags" Target="../tags/tag37.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1" Type="http://schemas.openxmlformats.org/officeDocument/2006/relationships/notesSlide" Target="../notesSlides/notesSlide4.xml"/><Relationship Id="rId10" Type="http://schemas.openxmlformats.org/officeDocument/2006/relationships/slideLayout" Target="../slideLayouts/slideLayout21.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1" Type="http://schemas.openxmlformats.org/officeDocument/2006/relationships/notesSlide" Target="../notesSlides/notesSlide6.xml"/><Relationship Id="rId10" Type="http://schemas.openxmlformats.org/officeDocument/2006/relationships/slideLayout" Target="../slideLayouts/slideLayout21.xml"/><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6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6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2062" y="1204546"/>
            <a:ext cx="5776203" cy="4782137"/>
          </a:xfrm>
        </p:spPr>
        <p:txBody>
          <a:bodyPr/>
          <a:lstStyle/>
          <a:p>
            <a:pPr algn="r"/>
            <a:r>
              <a:rPr lang="en-US" altLang="zh-CN" sz="6000" dirty="0" smtClean="0"/>
              <a:t>Rational Rose </a:t>
            </a:r>
            <a:r>
              <a:rPr lang="zh-CN" altLang="en-US" sz="6000" dirty="0" smtClean="0"/>
              <a:t>使用教程</a:t>
            </a:r>
            <a:br>
              <a:rPr lang="en-US" altLang="zh-CN" sz="6000" dirty="0" smtClean="0"/>
            </a:br>
            <a:r>
              <a:rPr lang="zh-CN" altLang="en-US" sz="3600" dirty="0" smtClean="0"/>
              <a:t>组长：蒋家俊</a:t>
            </a:r>
            <a:br>
              <a:rPr lang="en-US" altLang="zh-CN" sz="3600" dirty="0" smtClean="0"/>
            </a:br>
            <a:r>
              <a:rPr lang="zh-CN" altLang="en-US" sz="3600" dirty="0" smtClean="0"/>
              <a:t>组员：   李捷</a:t>
            </a:r>
            <a:br>
              <a:rPr lang="en-US" altLang="zh-CN" sz="3600" dirty="0" smtClean="0"/>
            </a:br>
            <a:r>
              <a:rPr lang="zh-CN" altLang="en-US" sz="3600" dirty="0" smtClean="0"/>
              <a:t>厉佩强</a:t>
            </a:r>
            <a:br>
              <a:rPr lang="en-US" altLang="zh-CN" sz="3600" dirty="0" smtClean="0"/>
            </a:br>
            <a:r>
              <a:rPr lang="zh-CN" altLang="en-US" sz="3600" dirty="0" smtClean="0"/>
              <a:t>朱秉</a:t>
            </a:r>
            <a:br>
              <a:rPr lang="en-US" altLang="zh-CN" sz="3600" dirty="0" smtClean="0"/>
            </a:br>
            <a:r>
              <a:rPr lang="zh-CN" altLang="en-US" sz="3600" dirty="0" smtClean="0"/>
              <a:t>周盛</a:t>
            </a:r>
            <a:endParaRPr lang="zh-CN" altLang="en-US" sz="3600" dirty="0" smtClean="0"/>
          </a:p>
        </p:txBody>
      </p:sp>
      <p:sp>
        <p:nvSpPr>
          <p:cNvPr id="3" name="日期占位符 2"/>
          <p:cNvSpPr>
            <a:spLocks noGrp="1"/>
          </p:cNvSpPr>
          <p:nvPr>
            <p:ph type="dt" sz="half" idx="10"/>
          </p:nvPr>
        </p:nvSpPr>
        <p:spPr/>
        <p:txBody>
          <a:bodyPr>
            <a:noAutofit/>
          </a:bodyPr>
          <a:lstStyle/>
          <a:p>
            <a:r>
              <a:rPr lang="en-US" altLang="zh-CN" sz="1800"/>
              <a:t>PRD-G17</a:t>
            </a:r>
            <a:endParaRPr lang="en-US" altLang="zh-CN" sz="1800">
              <a:solidFill>
                <a:schemeClr val="tx1"/>
              </a:solidFill>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3613" y="62501"/>
            <a:ext cx="2574226" cy="1792149"/>
          </a:xfrm>
          <a:prstGeom prst="rect">
            <a:avLst/>
          </a:prstGeom>
        </p:spPr>
      </p:pic>
    </p:spTree>
    <p:custDataLst>
      <p:tags r:id="rId2"/>
    </p:custDataLst>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23809" y="2889129"/>
            <a:ext cx="3495251" cy="105156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154988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endParaRPr lang="en-US" altLang="zh-CN" dirty="0"/>
            </a:p>
          </p:txBody>
        </p:sp>
      </p:grpSp>
      <p:grpSp>
        <p:nvGrpSpPr>
          <p:cNvPr id="15" name="Group 4"/>
          <p:cNvGrpSpPr/>
          <p:nvPr/>
        </p:nvGrpSpPr>
        <p:grpSpPr bwMode="auto">
          <a:xfrm>
            <a:off x="677118" y="1549880"/>
            <a:ext cx="2054225" cy="619125"/>
            <a:chOff x="404" y="1980"/>
            <a:chExt cx="1294" cy="298"/>
          </a:xfrm>
          <a:solidFill>
            <a:srgbClr val="00B683"/>
          </a:solidFill>
        </p:grpSpPr>
        <p:sp>
          <p:nvSpPr>
            <p:cNvPr id="16" name="Rectangle 5"/>
            <p:cNvSpPr>
              <a:spLocks noChangeArrowheads="1"/>
            </p:cNvSpPr>
            <p:nvPr/>
          </p:nvSpPr>
          <p:spPr bwMode="invGray">
            <a:xfrm>
              <a:off x="404" y="1980"/>
              <a:ext cx="1205" cy="298"/>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TEXT HERE</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291496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291496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235775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AutoShape 15"/>
          <p:cNvSpPr>
            <a:spLocks noChangeArrowheads="1"/>
          </p:cNvSpPr>
          <p:nvPr/>
        </p:nvSpPr>
        <p:spPr bwMode="gray">
          <a:xfrm>
            <a:off x="5407025"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3503930"/>
            <a:ext cx="209232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sym typeface="+mn-ea"/>
              </a:rPr>
              <a:t>Rose</a:t>
            </a:r>
            <a:r>
              <a:rPr lang="zh-CN" altLang="en-US" sz="2000">
                <a:latin typeface="微软雅黑" panose="020B0503020204020204" pitchFamily="34" charset="-122"/>
                <a:ea typeface="微软雅黑" panose="020B0503020204020204" pitchFamily="34" charset="-122"/>
                <a:sym typeface="+mn-ea"/>
              </a:rPr>
              <a:t>是直接从</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发展而诞生的设计工具，它的出现就是为了对</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建模的支持</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1" name="Text Box 25"/>
          <p:cNvSpPr txBox="1">
            <a:spLocks noChangeArrowheads="1"/>
          </p:cNvSpPr>
          <p:nvPr/>
        </p:nvSpPr>
        <p:spPr bwMode="gray">
          <a:xfrm>
            <a:off x="2581275"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包括统一建模语言（</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cs typeface="Arial" panose="020B0604020202020204" pitchFamily="34" charset="0"/>
              </a:rPr>
              <a:t>OOSE</a:t>
            </a:r>
            <a:r>
              <a:rPr lang="zh-CN" altLang="en-US" sz="2000">
                <a:latin typeface="微软雅黑" panose="020B0503020204020204" pitchFamily="34" charset="-122"/>
                <a:ea typeface="微软雅黑" panose="020B0503020204020204" pitchFamily="34" charset="-122"/>
                <a:cs typeface="Arial" panose="020B0604020202020204" pitchFamily="34" charset="0"/>
              </a:rPr>
              <a:t>和</a:t>
            </a:r>
            <a:r>
              <a:rPr lang="en-US" altLang="zh-CN" sz="2000">
                <a:latin typeface="微软雅黑" panose="020B0503020204020204" pitchFamily="34" charset="-122"/>
                <a:ea typeface="微软雅黑" panose="020B0503020204020204" pitchFamily="34" charset="-122"/>
                <a:cs typeface="Arial" panose="020B0604020202020204" pitchFamily="34" charset="0"/>
              </a:rPr>
              <a:t>OMT</a:t>
            </a:r>
            <a:r>
              <a:rPr lang="zh-CN" altLang="en-US" sz="2000">
                <a:latin typeface="微软雅黑" panose="020B0503020204020204" pitchFamily="34" charset="-122"/>
                <a:ea typeface="微软雅黑" panose="020B0503020204020204" pitchFamily="34" charset="-122"/>
                <a:cs typeface="Arial" panose="020B0604020202020204" pitchFamily="34" charset="0"/>
              </a:rPr>
              <a:t>。是一个完全的，具有满足所有建模环境需求能力和灵活性的一套解决方案</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2" name="Text Box 26"/>
          <p:cNvSpPr txBox="1">
            <a:spLocks noChangeArrowheads="1"/>
          </p:cNvSpPr>
          <p:nvPr/>
        </p:nvSpPr>
        <p:spPr bwMode="gray">
          <a:xfrm>
            <a:off x="4889500" y="3503930"/>
            <a:ext cx="209232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的两个受欢迎的特征是它的提供反复式发展和来回旅程项目的能力</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3" name="Text Box 27"/>
          <p:cNvSpPr txBox="1">
            <a:spLocks noChangeArrowheads="1"/>
          </p:cNvSpPr>
          <p:nvPr/>
        </p:nvSpPr>
        <p:spPr bwMode="gray">
          <a:xfrm>
            <a:off x="7180263"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不是单纯的绘图工具，它专门支持</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的建模，有很强的校验功能，能检查出模型中的许多逻辑错误，还支持多种语言的双向项目</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474" name="AutoShape 19"/>
          <p:cNvCxnSpPr>
            <a:cxnSpLocks noChangeShapeType="1"/>
          </p:cNvCxnSpPr>
          <p:nvPr/>
        </p:nvCxnSpPr>
        <p:spPr bwMode="gray">
          <a:xfrm>
            <a:off x="8975725"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3503930"/>
            <a:ext cx="209232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提供了一个叫</a:t>
            </a:r>
            <a:r>
              <a:rPr lang="en-US" altLang="zh-CN" sz="2000">
                <a:latin typeface="微软雅黑" panose="020B0503020204020204" pitchFamily="34" charset="-122"/>
                <a:ea typeface="微软雅黑" panose="020B0503020204020204" pitchFamily="34" charset="-122"/>
                <a:cs typeface="Arial" panose="020B0604020202020204" pitchFamily="34" charset="0"/>
              </a:rPr>
              <a:t>“Data Modeler”</a:t>
            </a:r>
            <a:r>
              <a:rPr lang="zh-CN" altLang="en-US" sz="2000">
                <a:latin typeface="微软雅黑" panose="020B0503020204020204" pitchFamily="34" charset="-122"/>
                <a:ea typeface="微软雅黑" panose="020B0503020204020204" pitchFamily="34" charset="-122"/>
                <a:cs typeface="Arial" panose="020B0604020202020204" pitchFamily="34" charset="0"/>
              </a:rPr>
              <a:t>的工具，利用它可将对象模型转换成数据模型，也可以将现有的数据模型转换成对象模型，从而实现两者之间的同步</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83"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latin typeface="Calibri" panose="020F0502020204030204" pitchFamily="34" charset="0"/>
                <a:ea typeface="宋体" panose="02010600030101010101" pitchFamily="2" charset="-122"/>
                <a:sym typeface="+mn-ea"/>
              </a:rPr>
              <a:t>介绍</a:t>
            </a:r>
            <a:endParaRPr lang="id-ID" altLang="zh-CN" sz="4400">
              <a:latin typeface="Raleway"/>
              <a:ea typeface="宋体" panose="02010600030101010101" pitchFamily="2" charset="-122"/>
            </a:endParaRPr>
          </a:p>
        </p:txBody>
      </p:sp>
      <p:sp>
        <p:nvSpPr>
          <p:cNvPr id="19478" name="文本框 2"/>
          <p:cNvSpPr txBox="1">
            <a:spLocks noChangeArrowheads="1"/>
          </p:cNvSpPr>
          <p:nvPr/>
        </p:nvSpPr>
        <p:spPr bwMode="auto">
          <a:xfrm>
            <a:off x="1029653" y="2730500"/>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01</a:t>
            </a:r>
            <a:endParaRPr lang="en-US" sz="1800">
              <a:latin typeface="Calibri" panose="020F0502020204030204" pitchFamily="34" charset="0"/>
              <a:ea typeface="宋体" panose="02010600030101010101" pitchFamily="2" charset="-122"/>
            </a:endParaRPr>
          </a:p>
        </p:txBody>
      </p:sp>
      <p:sp>
        <p:nvSpPr>
          <p:cNvPr id="19479" name="文本框 43"/>
          <p:cNvSpPr txBox="1">
            <a:spLocks noChangeArrowheads="1"/>
          </p:cNvSpPr>
          <p:nvPr/>
        </p:nvSpPr>
        <p:spPr bwMode="auto">
          <a:xfrm>
            <a:off x="3156585"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02</a:t>
            </a:r>
            <a:endParaRPr lang="en-US" sz="1800">
              <a:latin typeface="Calibri" panose="020F0502020204030204" pitchFamily="34" charset="0"/>
              <a:ea typeface="宋体" panose="02010600030101010101" pitchFamily="2" charset="-122"/>
            </a:endParaRPr>
          </a:p>
        </p:txBody>
      </p:sp>
      <p:sp>
        <p:nvSpPr>
          <p:cNvPr id="19480" name="文本框 44"/>
          <p:cNvSpPr txBox="1">
            <a:spLocks noChangeArrowheads="1"/>
          </p:cNvSpPr>
          <p:nvPr/>
        </p:nvSpPr>
        <p:spPr bwMode="auto">
          <a:xfrm>
            <a:off x="7732713"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04</a:t>
            </a:r>
            <a:endParaRPr lang="en-US" sz="1800">
              <a:latin typeface="Calibri" panose="020F0502020204030204" pitchFamily="34" charset="0"/>
              <a:ea typeface="宋体" panose="02010600030101010101" pitchFamily="2" charset="-122"/>
            </a:endParaRPr>
          </a:p>
        </p:txBody>
      </p:sp>
      <p:sp>
        <p:nvSpPr>
          <p:cNvPr id="19481" name="文本框 45"/>
          <p:cNvSpPr txBox="1">
            <a:spLocks noChangeArrowheads="1"/>
          </p:cNvSpPr>
          <p:nvPr/>
        </p:nvSpPr>
        <p:spPr bwMode="auto">
          <a:xfrm>
            <a:off x="5429250"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03</a:t>
            </a:r>
            <a:endParaRPr lang="en-US" sz="1800">
              <a:latin typeface="Calibri" panose="020F0502020204030204" pitchFamily="34" charset="0"/>
              <a:ea typeface="宋体" panose="02010600030101010101" pitchFamily="2" charset="-122"/>
            </a:endParaRPr>
          </a:p>
        </p:txBody>
      </p:sp>
      <p:sp>
        <p:nvSpPr>
          <p:cNvPr id="19482" name="文本框 46"/>
          <p:cNvSpPr txBox="1">
            <a:spLocks noChangeArrowheads="1"/>
          </p:cNvSpPr>
          <p:nvPr/>
        </p:nvSpPr>
        <p:spPr bwMode="auto">
          <a:xfrm>
            <a:off x="9996488"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05</a:t>
            </a:r>
            <a:endParaRPr lang="en-US" sz="1800">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20151104193917614.png20151104193917614"/>
          <p:cNvPicPr>
            <a:picLocks noChangeAspect="1"/>
          </p:cNvPicPr>
          <p:nvPr/>
        </p:nvPicPr>
        <p:blipFill rotWithShape="1">
          <a:blip r:embed="rId1"/>
          <a:srcRect/>
          <a:stretch>
            <a:fillRect/>
          </a:stretch>
        </p:blipFill>
        <p:spPr>
          <a:xfrm>
            <a:off x="912495" y="1318260"/>
            <a:ext cx="10089515" cy="4650740"/>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l" eaLnBrk="1" hangingPunct="1">
              <a:lnSpc>
                <a:spcPct val="100000"/>
              </a:lnSpc>
              <a:spcBef>
                <a:spcPct val="0"/>
              </a:spcBef>
              <a:buFontTx/>
              <a:buNone/>
            </a:pPr>
            <a:r>
              <a:rPr lang="en-US" altLang="zh-CN" b="1">
                <a:solidFill>
                  <a:srgbClr val="BDE780"/>
                </a:solidFill>
                <a:latin typeface="Calibri" panose="020F0502020204030204" pitchFamily="34" charset="0"/>
                <a:ea typeface="宋体" panose="02010600030101010101" pitchFamily="2" charset="-122"/>
                <a:sym typeface="+mn-ea"/>
              </a:rPr>
              <a:t>Rational Rose </a:t>
            </a:r>
            <a:r>
              <a:rPr lang="zh-CN" altLang="en-US" b="1">
                <a:solidFill>
                  <a:srgbClr val="BDE780"/>
                </a:solidFill>
                <a:latin typeface="Calibri" panose="020F0502020204030204" pitchFamily="34" charset="0"/>
                <a:ea typeface="宋体" panose="02010600030101010101" pitchFamily="2" charset="-122"/>
                <a:sym typeface="+mn-ea"/>
              </a:rPr>
              <a:t>主界面</a:t>
            </a:r>
            <a:endParaRPr lang="zh-CN" altLang="en-US" b="1" dirty="0">
              <a:solidFill>
                <a:srgbClr val="BDE780"/>
              </a:solidFill>
              <a:latin typeface="Calibri" panose="020F0502020204030204" pitchFamily="34" charset="0"/>
              <a:ea typeface="宋体" panose="02010600030101010101" pitchFamily="2" charset="-122"/>
              <a:sym typeface="+mn-ea"/>
            </a:endParaRPr>
          </a:p>
        </p:txBody>
      </p:sp>
      <p:sp>
        <p:nvSpPr>
          <p:cNvPr id="3" name="文本框 2"/>
          <p:cNvSpPr txBox="1"/>
          <p:nvPr/>
        </p:nvSpPr>
        <p:spPr>
          <a:xfrm>
            <a:off x="839786" y="59692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dirty="0" smtClean="0">
                <a:solidFill>
                  <a:schemeClr val="bg1"/>
                </a:solidFill>
                <a:latin typeface="微软雅黑" panose="020B0503020204020204" pitchFamily="34" charset="-122"/>
                <a:ea typeface="微软雅黑" panose="020B0503020204020204" pitchFamily="34" charset="-122"/>
              </a:rPr>
              <a:t>Rose</a:t>
            </a:r>
            <a:r>
              <a:rPr lang="zh-CN" altLang="en-US" sz="2000" dirty="0" smtClean="0">
                <a:solidFill>
                  <a:schemeClr val="bg1"/>
                </a:solidFill>
                <a:latin typeface="微软雅黑" panose="020B0503020204020204" pitchFamily="34" charset="-122"/>
                <a:ea typeface="微软雅黑" panose="020B0503020204020204" pitchFamily="34" charset="-122"/>
              </a:rPr>
              <a:t>界面的五大部分是浏览器、文档窗口、工具栏、框图窗口和日志。（引用）</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2"/>
          <p:cNvSpPr/>
          <p:nvPr/>
        </p:nvSpPr>
        <p:spPr>
          <a:xfrm>
            <a:off x="1863725" y="1782763"/>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153"/>
          <p:cNvSpPr/>
          <p:nvPr/>
        </p:nvSpPr>
        <p:spPr>
          <a:xfrm>
            <a:off x="5200650" y="3090863"/>
            <a:ext cx="1409700" cy="1409700"/>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154"/>
          <p:cNvSpPr/>
          <p:nvPr/>
        </p:nvSpPr>
        <p:spPr>
          <a:xfrm>
            <a:off x="7061200" y="5029200"/>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155"/>
          <p:cNvSpPr/>
          <p:nvPr/>
        </p:nvSpPr>
        <p:spPr>
          <a:xfrm>
            <a:off x="3335338" y="5029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156"/>
          <p:cNvSpPr/>
          <p:nvPr/>
        </p:nvSpPr>
        <p:spPr>
          <a:xfrm>
            <a:off x="8469313" y="2108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Curved Connector 157"/>
          <p:cNvCxnSpPr>
            <a:stCxn id="5" idx="4"/>
            <a:endCxn id="6" idx="2"/>
          </p:cNvCxnSpPr>
          <p:nvPr/>
        </p:nvCxnSpPr>
        <p:spPr>
          <a:xfrm rot="16200000" flipH="1">
            <a:off x="5866606" y="4539457"/>
            <a:ext cx="1233487" cy="1155700"/>
          </a:xfrm>
          <a:prstGeom prst="curvedConnector2">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cxnSp>
        <p:nvCxnSpPr>
          <p:cNvPr id="10" name="Curved Connector 158"/>
          <p:cNvCxnSpPr>
            <a:stCxn id="5" idx="4"/>
            <a:endCxn id="7" idx="0"/>
          </p:cNvCxnSpPr>
          <p:nvPr/>
        </p:nvCxnSpPr>
        <p:spPr>
          <a:xfrm rot="5400000">
            <a:off x="4707731" y="3831432"/>
            <a:ext cx="528637" cy="1866900"/>
          </a:xfrm>
          <a:prstGeom prst="curvedConnector3">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 name="Curved Connector 159"/>
          <p:cNvCxnSpPr>
            <a:stCxn id="7" idx="2"/>
          </p:cNvCxnSpPr>
          <p:nvPr/>
        </p:nvCxnSpPr>
        <p:spPr>
          <a:xfrm rot="10800000">
            <a:off x="1863725" y="2484438"/>
            <a:ext cx="1471613" cy="3249612"/>
          </a:xfrm>
          <a:prstGeom prst="curvedConnector3">
            <a:avLst>
              <a:gd name="adj1" fmla="val 115547"/>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 name="Curved Connector 160"/>
          <p:cNvCxnSpPr>
            <a:stCxn id="8" idx="4"/>
          </p:cNvCxnSpPr>
          <p:nvPr/>
        </p:nvCxnSpPr>
        <p:spPr>
          <a:xfrm rot="5400000" flipH="1">
            <a:off x="5707856" y="50007"/>
            <a:ext cx="1031875" cy="5900738"/>
          </a:xfrm>
          <a:prstGeom prst="curvedConnector4">
            <a:avLst>
              <a:gd name="adj1" fmla="val -35696"/>
              <a:gd name="adj2" fmla="val 39881"/>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64"/>
          <p:cNvSpPr txBox="1"/>
          <p:nvPr/>
        </p:nvSpPr>
        <p:spPr>
          <a:xfrm rot="21568247">
            <a:off x="1476375" y="230346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文档窗口</a:t>
            </a:r>
            <a:endParaRPr lang="zh-CN" sz="2000" dirty="0">
              <a:solidFill>
                <a:schemeClr val="tx1"/>
              </a:solidFill>
              <a:latin typeface="微软雅黑" panose="020B0503020204020204" pitchFamily="34" charset="-122"/>
              <a:ea typeface="微软雅黑" panose="020B0503020204020204" pitchFamily="34" charset="-122"/>
            </a:endParaRPr>
          </a:p>
        </p:txBody>
      </p:sp>
      <p:cxnSp>
        <p:nvCxnSpPr>
          <p:cNvPr id="19" name="Straight Connector 167"/>
          <p:cNvCxnSpPr/>
          <p:nvPr/>
        </p:nvCxnSpPr>
        <p:spPr>
          <a:xfrm>
            <a:off x="4852988" y="5572125"/>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169"/>
          <p:cNvCxnSpPr/>
          <p:nvPr/>
        </p:nvCxnSpPr>
        <p:spPr>
          <a:xfrm>
            <a:off x="8621713" y="5572125"/>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171"/>
          <p:cNvCxnSpPr/>
          <p:nvPr/>
        </p:nvCxnSpPr>
        <p:spPr>
          <a:xfrm>
            <a:off x="6940550" y="2489200"/>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173"/>
          <p:cNvCxnSpPr/>
          <p:nvPr/>
        </p:nvCxnSpPr>
        <p:spPr>
          <a:xfrm>
            <a:off x="3441700" y="1685925"/>
            <a:ext cx="1490663"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175"/>
          <p:cNvCxnSpPr/>
          <p:nvPr/>
        </p:nvCxnSpPr>
        <p:spPr>
          <a:xfrm>
            <a:off x="3592513" y="3492500"/>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10260" name="Rectangle 98"/>
          <p:cNvSpPr>
            <a:spLocks noChangeArrowheads="1"/>
          </p:cNvSpPr>
          <p:nvPr/>
        </p:nvSpPr>
        <p:spPr bwMode="auto">
          <a:xfrm>
            <a:off x="6802438" y="2590800"/>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sz="2000">
                <a:latin typeface="微软雅黑" panose="020B0503020204020204" pitchFamily="34" charset="-122"/>
                <a:ea typeface="微软雅黑" panose="020B0503020204020204" pitchFamily="34" charset="-122"/>
              </a:rPr>
              <a:t>用于在模型中迅速漫游</a:t>
            </a:r>
            <a:endParaRPr lang="zh-CN" sz="2000">
              <a:latin typeface="微软雅黑" panose="020B0503020204020204" pitchFamily="34" charset="-122"/>
              <a:ea typeface="微软雅黑" panose="020B0503020204020204" pitchFamily="34" charset="-122"/>
            </a:endParaRPr>
          </a:p>
        </p:txBody>
      </p:sp>
      <p:sp>
        <p:nvSpPr>
          <p:cNvPr id="10261" name="Rectangle 98"/>
          <p:cNvSpPr>
            <a:spLocks noChangeArrowheads="1"/>
          </p:cNvSpPr>
          <p:nvPr/>
        </p:nvSpPr>
        <p:spPr bwMode="auto">
          <a:xfrm>
            <a:off x="3292475" y="1628775"/>
            <a:ext cx="20097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用于查看或更新模型元素的文档</a:t>
            </a:r>
            <a:endParaRPr lang="zh-CN" altLang="en-US" sz="2000">
              <a:latin typeface="微软雅黑" panose="020B0503020204020204" pitchFamily="34" charset="-122"/>
              <a:ea typeface="微软雅黑" panose="020B0503020204020204" pitchFamily="34" charset="-122"/>
            </a:endParaRPr>
          </a:p>
        </p:txBody>
      </p:sp>
      <p:sp>
        <p:nvSpPr>
          <p:cNvPr id="10262" name="Rectangle 98"/>
          <p:cNvSpPr>
            <a:spLocks noChangeArrowheads="1"/>
          </p:cNvSpPr>
          <p:nvPr/>
        </p:nvSpPr>
        <p:spPr bwMode="auto">
          <a:xfrm>
            <a:off x="3490913" y="3602038"/>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用于迅速访问常用命令</a:t>
            </a:r>
            <a:endParaRPr lang="zh-CN" altLang="en-US" sz="2000">
              <a:latin typeface="微软雅黑" panose="020B0503020204020204" pitchFamily="34" charset="-122"/>
              <a:ea typeface="微软雅黑" panose="020B0503020204020204" pitchFamily="34" charset="-122"/>
            </a:endParaRPr>
          </a:p>
        </p:txBody>
      </p:sp>
      <p:sp>
        <p:nvSpPr>
          <p:cNvPr id="10263" name="Rectangle 98"/>
          <p:cNvSpPr>
            <a:spLocks noChangeArrowheads="1"/>
          </p:cNvSpPr>
          <p:nvPr/>
        </p:nvSpPr>
        <p:spPr bwMode="auto">
          <a:xfrm>
            <a:off x="4650740" y="5672455"/>
            <a:ext cx="228981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用于显示和编辑一个或几个</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框图</a:t>
            </a:r>
            <a:endParaRPr lang="zh-CN" altLang="en-US" sz="2000">
              <a:latin typeface="微软雅黑" panose="020B0503020204020204" pitchFamily="34" charset="-122"/>
              <a:ea typeface="微软雅黑" panose="020B0503020204020204" pitchFamily="34" charset="-122"/>
            </a:endParaRPr>
          </a:p>
        </p:txBody>
      </p:sp>
      <p:sp>
        <p:nvSpPr>
          <p:cNvPr id="10264" name="Rectangle 98"/>
          <p:cNvSpPr>
            <a:spLocks noChangeArrowheads="1"/>
          </p:cNvSpPr>
          <p:nvPr/>
        </p:nvSpPr>
        <p:spPr bwMode="auto">
          <a:xfrm>
            <a:off x="8469630" y="5734050"/>
            <a:ext cx="27381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用于查看错误信息和报告各个命令的结果</a:t>
            </a:r>
            <a:endParaRPr lang="zh-CN" altLang="en-US" sz="2000">
              <a:latin typeface="微软雅黑" panose="020B0503020204020204" pitchFamily="34" charset="-122"/>
              <a:ea typeface="微软雅黑" panose="020B0503020204020204" pitchFamily="34" charset="-122"/>
            </a:endParaRPr>
          </a:p>
        </p:txBody>
      </p:sp>
      <p:sp>
        <p:nvSpPr>
          <p:cNvPr id="33" name="TextBox 164"/>
          <p:cNvSpPr txBox="1"/>
          <p:nvPr/>
        </p:nvSpPr>
        <p:spPr>
          <a:xfrm rot="21568247">
            <a:off x="8137525" y="2647950"/>
            <a:ext cx="2073275" cy="398780"/>
          </a:xfrm>
          <a:prstGeom prst="rect">
            <a:avLst/>
          </a:prstGeom>
          <a:noFill/>
        </p:spPr>
        <p:txBody>
          <a:bodyPr>
            <a:spAutoFit/>
          </a:bodyPr>
          <a:lstStyle/>
          <a:p>
            <a:pPr algn="ctr" eaLnBrk="1" fontAlgn="auto" hangingPunct="1">
              <a:spcBef>
                <a:spcPts val="0"/>
              </a:spcBef>
              <a:spcAft>
                <a:spcPts val="0"/>
              </a:spcAft>
              <a:defRPr/>
            </a:pPr>
            <a:r>
              <a:rPr lang="zh-CN" sz="2000">
                <a:latin typeface="微软雅黑" panose="020B0503020204020204" pitchFamily="34" charset="-122"/>
                <a:ea typeface="微软雅黑" panose="020B0503020204020204" pitchFamily="34" charset="-122"/>
                <a:sym typeface="+mn-ea"/>
              </a:rPr>
              <a:t>浏览器</a:t>
            </a:r>
            <a:endParaRPr 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TextBox 164"/>
          <p:cNvSpPr txBox="1"/>
          <p:nvPr/>
        </p:nvSpPr>
        <p:spPr>
          <a:xfrm rot="21568247">
            <a:off x="4854575" y="3629025"/>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工具栏</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35" name="TextBox 164"/>
          <p:cNvSpPr txBox="1"/>
          <p:nvPr/>
        </p:nvSpPr>
        <p:spPr>
          <a:xfrm rot="21568247">
            <a:off x="2946400" y="556101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框图窗口</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36" name="TextBox 164"/>
          <p:cNvSpPr txBox="1"/>
          <p:nvPr/>
        </p:nvSpPr>
        <p:spPr>
          <a:xfrm rot="21568247">
            <a:off x="6694488" y="5535613"/>
            <a:ext cx="2073275"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日志</a:t>
            </a:r>
            <a:endParaRPr lang="zh-CN" sz="2000" dirty="0">
              <a:solidFill>
                <a:schemeClr val="tx1"/>
              </a:solidFill>
              <a:latin typeface="微软雅黑" panose="020B0503020204020204" pitchFamily="34" charset="-122"/>
              <a:ea typeface="微软雅黑" panose="020B0503020204020204" pitchFamily="34" charset="-122"/>
            </a:endParaRPr>
          </a:p>
        </p:txBody>
      </p:sp>
      <p:sp>
        <p:nvSpPr>
          <p:cNvPr id="10270"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rPr>
              <a:t>Rational Rose </a:t>
            </a:r>
            <a:r>
              <a:rPr lang="zh-CN" altLang="en-US" sz="4400" b="1">
                <a:latin typeface="Calibri" panose="020F0502020204030204" pitchFamily="34" charset="0"/>
                <a:ea typeface="宋体" panose="02010600030101010101" pitchFamily="2" charset="-122"/>
              </a:rPr>
              <a:t>介绍</a:t>
            </a:r>
            <a:endParaRPr lang="zh-CN" altLang="en-US" sz="4400" b="1">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创建模型</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OP2T{R{4IZNY1}@4{_)1N_D.pngOP2T{R{4IZNY1}@4{_)1N_D"/>
          <p:cNvPicPr>
            <a:picLocks noGrp="1" noChangeAspect="1"/>
          </p:cNvPicPr>
          <p:nvPr>
            <p:ph type="pic" idx="1"/>
          </p:nvPr>
        </p:nvPicPr>
        <p:blipFill>
          <a:blip r:embed="rId1"/>
          <a:srcRect/>
          <a:stretch>
            <a:fillRect/>
          </a:stretch>
        </p:blipFill>
        <p:spPr>
          <a:xfrm>
            <a:off x="5548313" y="457201"/>
            <a:ext cx="5441950" cy="5403850"/>
          </a:xfrm>
        </p:spPr>
      </p:pic>
      <p:sp>
        <p:nvSpPr>
          <p:cNvPr id="7" name="文本占位符 6"/>
          <p:cNvSpPr>
            <a:spLocks noGrp="1"/>
          </p:cNvSpPr>
          <p:nvPr>
            <p:ph type="body" sz="half" idx="2"/>
          </p:nvPr>
        </p:nvSpPr>
        <p:spPr>
          <a:xfrm>
            <a:off x="840105" y="1036320"/>
            <a:ext cx="3931920" cy="4832985"/>
          </a:xfrm>
        </p:spPr>
        <p:txBody>
          <a:bodyPr>
            <a:no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启动</a:t>
            </a:r>
            <a:r>
              <a:rPr lang="en-US" altLang="zh-CN" sz="2400" dirty="0">
                <a:latin typeface="微软雅黑" panose="020B0503020204020204" pitchFamily="34" charset="-122"/>
                <a:ea typeface="微软雅黑" panose="020B0503020204020204" pitchFamily="34" charset="-122"/>
              </a:rPr>
              <a:t>Rose</a:t>
            </a:r>
            <a:r>
              <a:rPr lang="zh-CN" altLang="en-US" sz="2400" dirty="0">
                <a:latin typeface="微软雅黑" panose="020B0503020204020204" pitchFamily="34" charset="-122"/>
                <a:ea typeface="微软雅黑" panose="020B0503020204020204" pitchFamily="34" charset="-122"/>
              </a:rPr>
              <a:t>后，它会提示你去创建新模型。有一些模型可以选择。</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本章我们选择</a:t>
            </a:r>
            <a:r>
              <a:rPr lang="en-US" altLang="zh-CN" sz="2400" dirty="0">
                <a:latin typeface="微软雅黑" panose="020B0503020204020204" pitchFamily="34" charset="-122"/>
                <a:ea typeface="微软雅黑" panose="020B0503020204020204" pitchFamily="34" charset="-122"/>
              </a:rPr>
              <a:t>J2EE</a:t>
            </a:r>
            <a:r>
              <a:rPr lang="zh-CN" altLang="en-US" sz="2400" dirty="0">
                <a:latin typeface="微软雅黑" panose="020B0503020204020204" pitchFamily="34" charset="-122"/>
                <a:ea typeface="微软雅黑" panose="020B0503020204020204" pitchFamily="34" charset="-122"/>
              </a:rPr>
              <a:t>模型。</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如果你有已经存在的模型，请选择</a:t>
            </a:r>
            <a:r>
              <a:rPr lang="en-US" altLang="zh-CN" sz="2400" dirty="0">
                <a:latin typeface="微软雅黑" panose="020B0503020204020204" pitchFamily="34" charset="-122"/>
                <a:ea typeface="微软雅黑" panose="020B0503020204020204" pitchFamily="34" charset="-122"/>
              </a:rPr>
              <a:t>“Existing”</a:t>
            </a:r>
            <a:r>
              <a:rPr lang="zh-CN" altLang="en-US" sz="2400" dirty="0">
                <a:latin typeface="微软雅黑" panose="020B0503020204020204" pitchFamily="34" charset="-122"/>
                <a:ea typeface="微软雅黑" panose="020B0503020204020204" pitchFamily="34" charset="-122"/>
              </a:rPr>
              <a:t>标签或选择</a:t>
            </a:r>
            <a:r>
              <a:rPr lang="en-US" altLang="zh-CN" sz="2400" dirty="0">
                <a:latin typeface="微软雅黑" panose="020B0503020204020204" pitchFamily="34" charset="-122"/>
                <a:ea typeface="微软雅黑" panose="020B0503020204020204" pitchFamily="34" charset="-122"/>
              </a:rPr>
              <a:t>“Recent”</a:t>
            </a:r>
            <a:r>
              <a:rPr lang="zh-CN" altLang="en-US" sz="2400" dirty="0">
                <a:latin typeface="微软雅黑" panose="020B0503020204020204" pitchFamily="34" charset="-122"/>
                <a:ea typeface="微软雅黑" panose="020B0503020204020204" pitchFamily="34" charset="-122"/>
              </a:rPr>
              <a:t>去加载它们。</a:t>
            </a:r>
            <a:endParaRPr lang="zh-CN" altLang="en-US" sz="24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FYL9DP[(HO`CZ%Y7]CD8A.png}(FYL9DP[(HO`CZ%Y7]CD8A"/>
          <p:cNvPicPr>
            <a:picLocks noChangeAspect="1"/>
          </p:cNvPicPr>
          <p:nvPr/>
        </p:nvPicPr>
        <p:blipFill>
          <a:blip r:embed="rId1"/>
          <a:srcRect/>
          <a:stretch>
            <a:fillRect/>
          </a:stretch>
        </p:blipFill>
        <p:spPr bwMode="auto">
          <a:xfrm>
            <a:off x="5347335" y="1261904"/>
            <a:ext cx="6311900" cy="283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491230"/>
            <a:ext cx="6165850" cy="2536190"/>
            <a:chOff x="6641395" y="1686590"/>
            <a:chExt cx="6136084" cy="1354618"/>
          </a:xfrm>
        </p:grpSpPr>
        <p:sp>
          <p:nvSpPr>
            <p:cNvPr id="23564" name="Rectangle 4"/>
            <p:cNvSpPr>
              <a:spLocks noChangeArrowheads="1"/>
            </p:cNvSpPr>
            <p:nvPr/>
          </p:nvSpPr>
          <p:spPr bwMode="auto">
            <a:xfrm>
              <a:off x="6680575" y="2006082"/>
              <a:ext cx="6096904" cy="103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spcAft>
                  <a:spcPts val="800"/>
                </a:spcAft>
                <a:buFontTx/>
                <a:buNone/>
              </a:pPr>
              <a:r>
                <a:rPr lang="zh-CN" sz="2000">
                  <a:latin typeface="微软雅黑" panose="020B0503020204020204" pitchFamily="34" charset="-122"/>
                  <a:ea typeface="微软雅黑" panose="020B0503020204020204" pitchFamily="34" charset="-122"/>
                </a:rPr>
                <a:t>自动创建了三个包。分别是</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的一些基本的类；</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的扩展类例如：</a:t>
              </a:r>
              <a:r>
                <a:rPr lang="en-US" altLang="zh-CN" sz="2000">
                  <a:latin typeface="微软雅黑" panose="020B0503020204020204" pitchFamily="34" charset="-122"/>
                  <a:ea typeface="微软雅黑" panose="020B0503020204020204" pitchFamily="34" charset="-122"/>
                </a:rPr>
                <a:t>swing</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servlet</a:t>
              </a:r>
              <a:r>
                <a:rPr lang="zh-CN" altLang="en-US" sz="2000">
                  <a:latin typeface="微软雅黑" panose="020B0503020204020204" pitchFamily="34" charset="-122"/>
                  <a:ea typeface="微软雅黑" panose="020B0503020204020204" pitchFamily="34" charset="-122"/>
                </a:rPr>
                <a:t>等等。</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CORBA</a:t>
              </a:r>
              <a:r>
                <a:rPr lang="zh-CN" altLang="en-US" sz="2000">
                  <a:latin typeface="微软雅黑" panose="020B0503020204020204" pitchFamily="34" charset="-122"/>
                  <a:ea typeface="微软雅黑" panose="020B0503020204020204" pitchFamily="34" charset="-122"/>
                </a:rPr>
                <a:t>的东西。</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325167" cy="377489"/>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上一步点击</a:t>
              </a:r>
              <a:r>
                <a:rPr lang="en-US" altLang="zh-CN" sz="2000" dirty="0">
                  <a:solidFill>
                    <a:schemeClr val="bg1"/>
                  </a:solidFill>
                  <a:uFillTx/>
                  <a:latin typeface="微软雅黑" panose="020B0503020204020204" pitchFamily="34" charset="-122"/>
                  <a:ea typeface="微软雅黑" panose="020B0503020204020204" pitchFamily="34" charset="-122"/>
                </a:rPr>
                <a:t>OK</a:t>
              </a:r>
              <a:r>
                <a:rPr lang="zh-CN" altLang="en-US" sz="2000" dirty="0">
                  <a:solidFill>
                    <a:schemeClr val="bg1"/>
                  </a:solidFill>
                  <a:uFillTx/>
                  <a:latin typeface="微软雅黑" panose="020B0503020204020204" pitchFamily="34" charset="-122"/>
                  <a:ea typeface="微软雅黑" panose="020B0503020204020204" pitchFamily="34" charset="-122"/>
                </a:rPr>
                <a:t>后：</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具体内容可以双击点开包</a:t>
            </a:r>
            <a:endParaRPr lang="zh-CN" altLang="en-US" sz="2800">
              <a:latin typeface="微软雅黑" panose="020B0503020204020204" pitchFamily="34" charset="-122"/>
              <a:ea typeface="微软雅黑" panose="020B0503020204020204" pitchFamily="34" charset="-122"/>
            </a:endParaRPr>
          </a:p>
        </p:txBody>
      </p:sp>
      <p:sp>
        <p:nvSpPr>
          <p:cNvPr id="2" name="Rectangle 4"/>
          <p:cNvSpPr>
            <a:spLocks noChangeArrowheads="1"/>
          </p:cNvSpPr>
          <p:nvPr/>
        </p:nvSpPr>
        <p:spPr bwMode="auto">
          <a:xfrm>
            <a:off x="7012940" y="4197985"/>
            <a:ext cx="464693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00000"/>
              </a:lnSpc>
              <a:spcBef>
                <a:spcPct val="0"/>
              </a:spcBef>
              <a:spcAft>
                <a:spcPts val="800"/>
              </a:spcAft>
              <a:buFontTx/>
              <a:buNone/>
            </a:pPr>
            <a:r>
              <a:rPr sz="2000">
                <a:latin typeface="微软雅黑" panose="020B0503020204020204" pitchFamily="34" charset="-122"/>
                <a:ea typeface="微软雅黑" panose="020B0503020204020204" pitchFamily="34" charset="-122"/>
              </a:rPr>
              <a:t>CORBA（Common Object Request Broker Architecture,公共对象请求代理体系结构，通用对象请求代理体系结构）是由OMG组织制订的一种标准的面向对象应用程序体系规范。</a:t>
            </a:r>
            <a:endParaRPr sz="2000">
              <a:latin typeface="微软雅黑" panose="020B0503020204020204" pitchFamily="34" charset="-122"/>
              <a:ea typeface="微软雅黑" panose="020B0503020204020204" pitchFamily="34" charset="-122"/>
            </a:endParaRP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zh-CN" altLang="en-US" dirty="0">
                <a:solidFill>
                  <a:srgbClr val="BDE780"/>
                </a:solidFill>
                <a:latin typeface="微软雅黑" panose="020B0503020204020204" pitchFamily="34" charset="-122"/>
                <a:ea typeface="微软雅黑" panose="020B0503020204020204" pitchFamily="34" charset="-122"/>
              </a:rPr>
              <a:t>创建模型</a:t>
            </a:r>
            <a:endParaRPr lang="zh-CN" altLang="en-US" dirty="0">
              <a:solidFill>
                <a:srgbClr val="BDE780"/>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浏览器</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0UT(YKM1SJ`KD~F85D4JD_T.png0UT(YKM1SJ`KD~F85D4JD_T"/>
          <p:cNvPicPr>
            <a:picLocks noGrp="1" noChangeAspect="1"/>
          </p:cNvPicPr>
          <p:nvPr>
            <p:ph type="pic" idx="1"/>
          </p:nvPr>
        </p:nvPicPr>
        <p:blipFill>
          <a:blip r:embed="rId1"/>
          <a:srcRect/>
          <a:stretch>
            <a:fillRect/>
          </a:stretch>
        </p:blipFill>
        <p:spPr>
          <a:xfrm>
            <a:off x="5534661" y="675323"/>
            <a:ext cx="5469255"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浏览器中包含四个视图：</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Logical</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Component</a:t>
            </a:r>
            <a:r>
              <a:rPr lang="zh-CN" altLang="en-US" dirty="0">
                <a:latin typeface="微软雅黑" panose="020B0503020204020204" pitchFamily="34" charset="-122"/>
                <a:ea typeface="微软雅黑" panose="020B0503020204020204" pitchFamily="34" charset="-122"/>
              </a:rPr>
              <a:t>视图和</a:t>
            </a:r>
            <a:r>
              <a:rPr lang="en-US" altLang="zh-CN" dirty="0">
                <a:latin typeface="微软雅黑" panose="020B0503020204020204" pitchFamily="34" charset="-122"/>
                <a:ea typeface="微软雅黑" panose="020B0503020204020204" pitchFamily="34" charset="-122"/>
              </a:rPr>
              <a:t>Deployment</a:t>
            </a:r>
            <a:r>
              <a:rPr lang="zh-CN" altLang="en-US" dirty="0">
                <a:latin typeface="微软雅黑" panose="020B0503020204020204" pitchFamily="34" charset="-122"/>
                <a:ea typeface="微软雅黑" panose="020B0503020204020204" pitchFamily="34" charset="-122"/>
              </a:rPr>
              <a:t>视图。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右键点击每个视图，选择</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就可以看到这个视图所包含的一些模型元素。</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我们可以浏览模型中的一个或几个</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框图。改变框图中的元素时，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自动更新浏览器。同样用浏览器改变元素时，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自动更新相应框图。</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通过这种方式保持一致性。</a:t>
            </a:r>
            <a:endParaRPr lang="zh-CN" altLang="en-US"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sz="4000">
                <a:sym typeface="+mn-ea"/>
              </a:rPr>
              <a:t>UML2.0</a:t>
            </a:r>
            <a:r>
              <a:rPr lang="zh-CN" altLang="en-US" sz="4000">
                <a:sym typeface="+mn-ea"/>
              </a:rPr>
              <a:t>中有哪几个视图</a:t>
            </a:r>
            <a:r>
              <a:rPr lang="zh-CN" sz="4000">
                <a:sym typeface="+mn-ea"/>
              </a:rPr>
              <a:t>？</a:t>
            </a:r>
            <a:endParaRPr lang="zh-CN" altLang="en-US" sz="4000" dirty="0">
              <a:solidFill>
                <a:srgbClr val="BDE780"/>
              </a:solidFill>
            </a:endParaRPr>
          </a:p>
        </p:txBody>
      </p:sp>
      <p:sp>
        <p:nvSpPr>
          <p:cNvPr id="3" name="内容占位符 2"/>
          <p:cNvSpPr>
            <a:spLocks noGrp="1"/>
          </p:cNvSpPr>
          <p:nvPr>
            <p:ph sz="half" idx="1"/>
          </p:nvPr>
        </p:nvSpPr>
        <p:spPr>
          <a:xfrm>
            <a:off x="838200" y="1825625"/>
            <a:ext cx="10516235" cy="4483735"/>
          </a:xfrm>
        </p:spPr>
        <p:txBody>
          <a:bodyPr vert="horz" lIns="91440" tIns="45720" rIns="91440" bIns="45720" rtlCol="0">
            <a:normAutofit fontScale="85000" lnSpcReduction="20000"/>
          </a:bodyPr>
          <a:lstStyle/>
          <a:p>
            <a:pPr>
              <a:lnSpc>
                <a:spcPct val="120000"/>
              </a:lnSpc>
            </a:pPr>
            <a:r>
              <a:rPr lang="zh-CN" altLang="en-US" sz="2800" dirty="0">
                <a:sym typeface="+mn-ea"/>
              </a:rPr>
              <a:t>1、用例视图。用例视图强调从系统的外部参与者（主要是用户）的角度看到的或需要的系统功能。</a:t>
            </a:r>
            <a:endParaRPr lang="zh-CN" altLang="en-US" sz="2800" dirty="0">
              <a:sym typeface="+mn-ea"/>
            </a:endParaRPr>
          </a:p>
          <a:p>
            <a:pPr>
              <a:lnSpc>
                <a:spcPct val="120000"/>
              </a:lnSpc>
            </a:pPr>
            <a:r>
              <a:rPr lang="zh-CN" altLang="en-US" sz="2800" dirty="0">
                <a:sym typeface="+mn-ea"/>
              </a:rPr>
              <a:t>2、逻辑视图。逻辑视图从系统的静态结构和动态行为角度显示如何实现系统的功能。</a:t>
            </a:r>
            <a:endParaRPr lang="zh-CN" altLang="en-US" sz="2800" dirty="0">
              <a:sym typeface="+mn-ea"/>
            </a:endParaRPr>
          </a:p>
          <a:p>
            <a:pPr>
              <a:lnSpc>
                <a:spcPct val="120000"/>
              </a:lnSpc>
            </a:pPr>
            <a:r>
              <a:rPr lang="zh-CN" altLang="en-US" sz="2800" dirty="0">
                <a:sym typeface="+mn-ea"/>
              </a:rPr>
              <a:t>3、组件视图。组件视图显示代码组件的组织结构。</a:t>
            </a:r>
            <a:endParaRPr lang="zh-CN" altLang="en-US" sz="2800" dirty="0">
              <a:sym typeface="+mn-ea"/>
            </a:endParaRPr>
          </a:p>
          <a:p>
            <a:pPr>
              <a:lnSpc>
                <a:spcPct val="120000"/>
              </a:lnSpc>
            </a:pPr>
            <a:r>
              <a:rPr lang="zh-CN" altLang="en-US" sz="2800" dirty="0">
                <a:sym typeface="+mn-ea"/>
              </a:rPr>
              <a:t>4、并发视图。并发视图显示系统的并发性，解决在并发系统中存在的通信和同步问题。</a:t>
            </a:r>
            <a:endParaRPr lang="zh-CN" altLang="en-US" sz="2800" dirty="0">
              <a:sym typeface="+mn-ea"/>
            </a:endParaRPr>
          </a:p>
          <a:p>
            <a:pPr>
              <a:lnSpc>
                <a:spcPct val="120000"/>
              </a:lnSpc>
            </a:pPr>
            <a:r>
              <a:rPr lang="zh-CN" altLang="en-US" sz="2800" dirty="0">
                <a:sym typeface="+mn-ea"/>
              </a:rPr>
              <a:t>5、配置视图。配置视图显示系统的具体部署。部署是指将系统配置到由计算机和设备组成的物理结构上。</a:t>
            </a:r>
            <a:endParaRPr lang="zh-CN" altLang="en-US" sz="2800" dirty="0">
              <a:sym typeface="+mn-ea"/>
            </a:endParaRPr>
          </a:p>
          <a:p>
            <a:pPr>
              <a:lnSpc>
                <a:spcPct val="120000"/>
              </a:lnSpc>
            </a:pPr>
            <a:r>
              <a:rPr lang="zh-CN" altLang="en-US" sz="2800" dirty="0">
                <a:sym typeface="+mn-ea"/>
              </a:rPr>
              <a:t>上述5种视图分别描述系统的一个方面，5种视图组合成UML语言完整的模型。</a:t>
            </a:r>
            <a:endParaRPr lang="zh-CN" altLang="en-US" sz="2800" dirty="0">
              <a:sym typeface="+mn-ea"/>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创建图</a:t>
            </a:r>
            <a:endParaRPr lang="zh-CN" altLang="en-US" dirty="0">
              <a:solidFill>
                <a:srgbClr val="BDE780"/>
              </a:solidFill>
              <a:latin typeface="微软雅黑" panose="020B0503020204020204" pitchFamily="34" charset="-122"/>
              <a:ea typeface="微软雅黑" panose="020B0503020204020204" pitchFamily="34" charset="-122"/>
            </a:endParaRPr>
          </a:p>
        </p:txBody>
      </p:sp>
      <p:pic>
        <p:nvPicPr>
          <p:cNvPr id="4" name="图片占位符 3" descr="C:\Users\佩强\Desktop\K`DLG`A@`NUPQCX}3)YF2$V.pngK`DLG`A@`NUPQCX}3)YF2$V"/>
          <p:cNvPicPr>
            <a:picLocks noGrp="1" noChangeAspect="1"/>
          </p:cNvPicPr>
          <p:nvPr>
            <p:ph type="pic" idx="1"/>
          </p:nvPr>
        </p:nvPicPr>
        <p:blipFill>
          <a:blip r:embed="rId1"/>
          <a:srcRect/>
          <a:stretch>
            <a:fillRect/>
          </a:stretch>
        </p:blipFill>
        <p:spPr>
          <a:xfrm>
            <a:off x="5183188" y="675323"/>
            <a:ext cx="6172200"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在浏览器内的</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视图中，点击右键，选择</a:t>
            </a:r>
            <a:r>
              <a:rPr lang="en-US" altLang="zh-CN" dirty="0">
                <a:latin typeface="微软雅黑" panose="020B0503020204020204" pitchFamily="34" charset="-122"/>
                <a:ea typeface="微软雅黑" panose="020B0503020204020204" pitchFamily="34" charset="-122"/>
              </a:rPr>
              <a:t>new——&gt;package,</a:t>
            </a:r>
            <a:r>
              <a:rPr lang="zh-CN" altLang="en-US" dirty="0">
                <a:latin typeface="微软雅黑" panose="020B0503020204020204" pitchFamily="34" charset="-122"/>
                <a:ea typeface="微软雅黑" panose="020B0503020204020204" pitchFamily="34" charset="-122"/>
              </a:rPr>
              <a:t>并命名，可以创建一个新的包。</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在浏览器内的</a:t>
            </a:r>
            <a:r>
              <a:rPr lang="en-US" altLang="zh-CN" dirty="0">
                <a:latin typeface="微软雅黑" panose="020B0503020204020204" pitchFamily="34" charset="-122"/>
                <a:ea typeface="微软雅黑" panose="020B0503020204020204" pitchFamily="34" charset="-122"/>
                <a:sym typeface="+mn-ea"/>
              </a:rPr>
              <a:t>Use Case</a:t>
            </a:r>
            <a:r>
              <a:rPr lang="zh-CN" altLang="en-US" dirty="0">
                <a:latin typeface="微软雅黑" panose="020B0503020204020204" pitchFamily="34" charset="-122"/>
                <a:ea typeface="微软雅黑" panose="020B0503020204020204" pitchFamily="34" charset="-122"/>
                <a:sym typeface="+mn-ea"/>
              </a:rPr>
              <a:t>视图中，点击右键，选择</a:t>
            </a:r>
            <a:r>
              <a:rPr lang="en-US" altLang="zh-CN" dirty="0">
                <a:latin typeface="微软雅黑" panose="020B0503020204020204" pitchFamily="34" charset="-122"/>
                <a:ea typeface="微软雅黑" panose="020B0503020204020204" pitchFamily="34" charset="-122"/>
                <a:sym typeface="+mn-ea"/>
              </a:rPr>
              <a:t>new——&gt;</a:t>
            </a:r>
            <a:r>
              <a:rPr lang="zh-CN" altLang="en-US" dirty="0">
                <a:latin typeface="微软雅黑" panose="020B0503020204020204" pitchFamily="34" charset="-122"/>
                <a:ea typeface="微软雅黑" panose="020B0503020204020204" pitchFamily="34" charset="-122"/>
                <a:sym typeface="+mn-ea"/>
              </a:rPr>
              <a:t>选择其中一个</a:t>
            </a:r>
            <a:r>
              <a:rPr lang="en-US" altLang="zh-CN" dirty="0">
                <a:latin typeface="微软雅黑" panose="020B0503020204020204" pitchFamily="34" charset="-122"/>
                <a:ea typeface="微软雅黑" panose="020B0503020204020204" pitchFamily="34" charset="-122"/>
                <a:sym typeface="+mn-ea"/>
              </a:rPr>
              <a:t>Diagram</a:t>
            </a:r>
            <a:r>
              <a:rPr lang="zh-CN" altLang="en-US" dirty="0">
                <a:latin typeface="微软雅黑" panose="020B0503020204020204" pitchFamily="34" charset="-122"/>
                <a:ea typeface="微软雅黑" panose="020B0503020204020204" pitchFamily="34" charset="-122"/>
                <a:sym typeface="+mn-ea"/>
              </a:rPr>
              <a:t>创建图。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这里新建了一个用例图。</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对系统总的用例一般画在</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视图中的</a:t>
            </a:r>
            <a:r>
              <a:rPr lang="en-US" altLang="zh-CN" dirty="0">
                <a:latin typeface="微软雅黑" panose="020B0503020204020204" pitchFamily="34" charset="-122"/>
                <a:ea typeface="微软雅黑" panose="020B0503020204020204" pitchFamily="34" charset="-122"/>
              </a:rPr>
              <a:t>Main</a:t>
            </a:r>
            <a:r>
              <a:rPr lang="zh-CN" altLang="en-US" dirty="0">
                <a:latin typeface="微软雅黑" panose="020B0503020204020204" pitchFamily="34" charset="-122"/>
                <a:ea typeface="微软雅黑" panose="020B0503020204020204" pitchFamily="34" charset="-122"/>
              </a:rPr>
              <a:t>里，如果一个系统需要创建多个用例图，则可以用包的形式来组织。</a:t>
            </a:r>
            <a:endParaRPr lang="zh-CN" altLang="en-US"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6000" dirty="0">
                <a:solidFill>
                  <a:srgbClr val="BDE780"/>
                </a:solidFill>
              </a:rPr>
              <a:t>前言</a:t>
            </a:r>
            <a:endParaRPr lang="zh-CN" sz="6000" dirty="0">
              <a:solidFill>
                <a:srgbClr val="BDE780"/>
              </a:solidFill>
            </a:endParaRPr>
          </a:p>
        </p:txBody>
      </p:sp>
      <p:sp>
        <p:nvSpPr>
          <p:cNvPr id="3" name="内容占位符 2"/>
          <p:cNvSpPr>
            <a:spLocks noGrp="1"/>
          </p:cNvSpPr>
          <p:nvPr>
            <p:ph idx="1"/>
          </p:nvPr>
        </p:nvSpPr>
        <p:spPr/>
        <p:txBody>
          <a:bodyPr>
            <a:normAutofit/>
          </a:bodyPr>
          <a:lstStyle/>
          <a:p>
            <a:pPr algn="just">
              <a:lnSpc>
                <a:spcPct val="120000"/>
              </a:lnSpc>
            </a:pPr>
            <a:r>
              <a:rPr lang="zh-CN" altLang="en-US" sz="3600" dirty="0"/>
              <a:t>随着</a:t>
            </a:r>
            <a:r>
              <a:rPr lang="en-US" altLang="zh-CN" sz="3600" dirty="0"/>
              <a:t>UML</a:t>
            </a:r>
            <a:r>
              <a:rPr lang="zh-CN" altLang="en-US" sz="3600" dirty="0"/>
              <a:t>的提出与发展，建模工具也越来越多。每一个软件开发者都希望找到合适自己的、拥有自己所需要的功能并且尽可能简单的建模工具。为此，本章主要向大家介绍</a:t>
            </a:r>
            <a:r>
              <a:rPr lang="en-US" altLang="zh-CN" sz="3600" dirty="0"/>
              <a:t>UML</a:t>
            </a:r>
            <a:r>
              <a:rPr lang="zh-CN" altLang="en-US" sz="3600" dirty="0"/>
              <a:t>建模工具</a:t>
            </a:r>
            <a:r>
              <a:rPr lang="en-US" altLang="zh-CN" sz="3600" dirty="0"/>
              <a:t>Rational Rose</a:t>
            </a:r>
            <a:r>
              <a:rPr lang="zh-CN" altLang="en-US" sz="3600" dirty="0"/>
              <a:t>的使用教程。</a:t>
            </a:r>
            <a:endParaRPr lang="zh-CN" altLang="en-US" sz="3600" dirty="0"/>
          </a:p>
        </p:txBody>
      </p:sp>
    </p:spTree>
    <p:custDataLst>
      <p:tags r:id="rId1"/>
    </p:custData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10204450" cy="57912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为什么浏览器中没有</a:t>
            </a:r>
            <a:r>
              <a:rPr lang="en-US" altLang="zh-CN" dirty="0">
                <a:solidFill>
                  <a:schemeClr val="bg1"/>
                </a:solidFill>
                <a:latin typeface="微软雅黑" panose="020B0503020204020204" pitchFamily="34" charset="-122"/>
                <a:ea typeface="微软雅黑" panose="020B0503020204020204" pitchFamily="34" charset="-122"/>
              </a:rPr>
              <a:t>new object diagram</a:t>
            </a:r>
            <a:r>
              <a:rPr lang="zh-CN" altLang="en-US" dirty="0">
                <a:solidFill>
                  <a:schemeClr val="bg1"/>
                </a:solidFill>
                <a:latin typeface="微软雅黑" panose="020B0503020204020204" pitchFamily="34" charset="-122"/>
                <a:ea typeface="微软雅黑" panose="020B0503020204020204" pitchFamily="34" charset="-122"/>
              </a:rPr>
              <a:t>这一项？</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4" name="图片占位符 3" descr="C:\Users\佩强\Desktop\O[94LPDL@2556FD5CZ%[Z)4.pngO[94LPDL@2556FD5CZ%[Z)4"/>
          <p:cNvPicPr>
            <a:picLocks noGrp="1" noChangeAspect="1"/>
          </p:cNvPicPr>
          <p:nvPr>
            <p:ph type="pic" idx="1"/>
          </p:nvPr>
        </p:nvPicPr>
        <p:blipFill>
          <a:blip r:embed="rId1"/>
          <a:srcRect/>
          <a:stretch>
            <a:fillRect/>
          </a:stretch>
        </p:blipFill>
        <p:spPr>
          <a:xfrm>
            <a:off x="5974080" y="1134745"/>
            <a:ext cx="5069840" cy="5193665"/>
          </a:xfrm>
        </p:spPr>
      </p:pic>
      <p:sp>
        <p:nvSpPr>
          <p:cNvPr id="7" name="文本占位符 6"/>
          <p:cNvSpPr>
            <a:spLocks noGrp="1"/>
          </p:cNvSpPr>
          <p:nvPr>
            <p:ph type="body" sz="half" idx="2"/>
          </p:nvPr>
        </p:nvSpPr>
        <p:spPr>
          <a:xfrm>
            <a:off x="840105" y="1035685"/>
            <a:ext cx="4033520" cy="4833620"/>
          </a:xfrm>
        </p:spPr>
        <p:txBody>
          <a:bodyPr>
            <a:normAutofit/>
          </a:bodyPr>
          <a:lstStyle/>
          <a:p>
            <a:pPr marL="342900" indent="-342900" latinLnBrk="0">
              <a:lnSpc>
                <a:spcPct val="150000"/>
              </a:lnSpc>
              <a:spcBef>
                <a:spcPts val="0"/>
              </a:spcBef>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面向对象中对象图是类图的实例，几乎使用与类图完全相同的标识。（书上原话）</a:t>
            </a:r>
            <a:endParaRPr lang="zh-CN" altLang="en-US" sz="2800" dirty="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L)FD_0RX%@[ZE~LD~80]04K.pngL)FD_0RX%@[ZE~LD~80]04K"/>
          <p:cNvPicPr>
            <a:picLocks noChangeAspect="1"/>
          </p:cNvPicPr>
          <p:nvPr/>
        </p:nvPicPr>
        <p:blipFill rotWithShape="1">
          <a:blip r:embed="rId1"/>
          <a:srcRect/>
          <a:stretch>
            <a:fillRect/>
          </a:stretch>
        </p:blipFill>
        <p:spPr>
          <a:xfrm>
            <a:off x="1982470" y="1318260"/>
            <a:ext cx="8487410" cy="423100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sz="3200" dirty="0">
                <a:solidFill>
                  <a:srgbClr val="BDE780"/>
                </a:solidFill>
                <a:latin typeface="微软雅黑" panose="020B0503020204020204" pitchFamily="34" charset="-122"/>
                <a:ea typeface="微软雅黑" panose="020B0503020204020204" pitchFamily="34" charset="-122"/>
              </a:rPr>
              <a:t>创建用例图</a:t>
            </a:r>
            <a:endParaRPr lang="zh-CN" sz="3200" dirty="0">
              <a:solidFill>
                <a:srgbClr val="BDE78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在画圈处已经创建好了一张用例图，并命名为</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。双击</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在框图窗口出现用例图的作图区域。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I[]RH)R}]5[SSGO}QJ19PUH.pngI[]RH)R}]5[SSGO}QJ19PUH"/>
          <p:cNvPicPr>
            <a:picLocks noChangeAspect="1"/>
          </p:cNvPicPr>
          <p:nvPr/>
        </p:nvPicPr>
        <p:blipFill>
          <a:blip r:embed="rId1"/>
          <a:srcRect/>
          <a:stretch>
            <a:fillRect/>
          </a:stretch>
        </p:blipFill>
        <p:spPr bwMode="auto">
          <a:xfrm>
            <a:off x="5192395" y="1036320"/>
            <a:ext cx="6168390" cy="30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511550"/>
            <a:ext cx="10606405" cy="2843529"/>
            <a:chOff x="6641395" y="1686590"/>
            <a:chExt cx="6136084" cy="1518773"/>
          </a:xfrm>
        </p:grpSpPr>
        <p:sp>
          <p:nvSpPr>
            <p:cNvPr id="23564" name="Rectangle 4"/>
            <p:cNvSpPr>
              <a:spLocks noChangeArrowheads="1"/>
            </p:cNvSpPr>
            <p:nvPr/>
          </p:nvSpPr>
          <p:spPr bwMode="auto">
            <a:xfrm>
              <a:off x="6680575" y="2006082"/>
              <a:ext cx="6096904" cy="11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rPr>
                <a:t>在工具栏中选择添加，或者右键</a:t>
              </a:r>
              <a:r>
                <a:rPr lang="en-US" altLang="zh-CN" sz="2000">
                  <a:latin typeface="微软雅黑" panose="020B0503020204020204" pitchFamily="34" charset="-122"/>
                  <a:ea typeface="微软雅黑" panose="020B0503020204020204" pitchFamily="34" charset="-122"/>
                </a:rPr>
                <a:t>“Use Case View”</a:t>
              </a:r>
              <a:r>
                <a:rPr lang="zh-CN" altLang="en-US" sz="2000">
                  <a:latin typeface="微软雅黑" panose="020B0503020204020204" pitchFamily="34" charset="-122"/>
                  <a:ea typeface="微软雅黑" panose="020B0503020204020204" pitchFamily="34" charset="-122"/>
                </a:rPr>
                <a:t>新建，并输入参与者名称。</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在浏览器或框图中双击</a:t>
              </a:r>
              <a:r>
                <a:rPr lang="en-US" altLang="zh-CN" sz="2000">
                  <a:latin typeface="微软雅黑" panose="020B0503020204020204" pitchFamily="34" charset="-122"/>
                  <a:ea typeface="微软雅黑" panose="020B0503020204020204" pitchFamily="34" charset="-122"/>
                </a:rPr>
                <a:t>“Actor”</a:t>
              </a:r>
              <a:r>
                <a:rPr lang="zh-CN" altLang="en-US" sz="2000">
                  <a:latin typeface="微软雅黑" panose="020B0503020204020204" pitchFamily="34" charset="-122"/>
                  <a:ea typeface="微软雅黑" panose="020B0503020204020204" pitchFamily="34" charset="-122"/>
                </a:rPr>
                <a:t>符号，打开对话框进行设置。</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en-US" altLang="zh-CN" sz="2000">
                  <a:latin typeface="微软雅黑" panose="020B0503020204020204" pitchFamily="34" charset="-122"/>
                  <a:ea typeface="微软雅黑" panose="020B0503020204020204" pitchFamily="34" charset="-122"/>
                </a:rPr>
                <a:t>documentation</a:t>
              </a:r>
              <a:r>
                <a:rPr lang="zh-CN" altLang="en-US" sz="2000">
                  <a:latin typeface="微软雅黑" panose="020B0503020204020204" pitchFamily="34" charset="-122"/>
                  <a:ea typeface="微软雅黑" panose="020B0503020204020204" pitchFamily="34" charset="-122"/>
                </a:rPr>
                <a:t>字段中主要写入该参与者的简要说明。</a:t>
              </a:r>
              <a:endParaRPr lang="zh-CN" altLang="en-US" sz="2000">
                <a:latin typeface="微软雅黑" panose="020B0503020204020204" pitchFamily="34" charset="-122"/>
                <a:ea typeface="微软雅黑" panose="020B0503020204020204" pitchFamily="34" charset="-122"/>
              </a:endParaRPr>
            </a:p>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sym typeface="+mn-ea"/>
                </a:rPr>
                <a:t>当然对话框中还有其他许多功能，需要一步步学习。</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518539" cy="212995"/>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创建</a:t>
              </a:r>
              <a:r>
                <a:rPr lang="en-US" altLang="zh-CN" sz="2000" dirty="0">
                  <a:solidFill>
                    <a:schemeClr val="bg1"/>
                  </a:solidFill>
                  <a:uFillTx/>
                  <a:latin typeface="微软雅黑" panose="020B0503020204020204" pitchFamily="34" charset="-122"/>
                  <a:ea typeface="微软雅黑" panose="020B0503020204020204" pitchFamily="34" charset="-122"/>
                </a:rPr>
                <a:t>Actor</a:t>
              </a:r>
              <a:r>
                <a:rPr lang="zh-CN" altLang="en-US" sz="2000" dirty="0">
                  <a:solidFill>
                    <a:schemeClr val="bg1"/>
                  </a:solidFill>
                  <a:uFillTx/>
                  <a:latin typeface="微软雅黑" panose="020B0503020204020204" pitchFamily="34" charset="-122"/>
                  <a:ea typeface="微软雅黑" panose="020B0503020204020204" pitchFamily="34" charset="-122"/>
                </a:rPr>
                <a:t>：</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具体操作需要进行实践</a:t>
            </a:r>
            <a:endParaRPr lang="zh-CN" altLang="en-US" sz="2800">
              <a:latin typeface="微软雅黑" panose="020B0503020204020204" pitchFamily="34" charset="-122"/>
              <a:ea typeface="微软雅黑" panose="020B0503020204020204" pitchFamily="34" charset="-122"/>
            </a:endParaRP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en-US" altLang="zh-CN" dirty="0">
                <a:solidFill>
                  <a:srgbClr val="BDE780"/>
                </a:solidFill>
                <a:latin typeface="微软雅黑" panose="020B0503020204020204" pitchFamily="34" charset="-122"/>
                <a:ea typeface="微软雅黑" panose="020B0503020204020204" pitchFamily="34" charset="-122"/>
              </a:rPr>
              <a:t>Use Case </a:t>
            </a:r>
            <a:r>
              <a:rPr lang="zh-CN" altLang="en-US" dirty="0">
                <a:solidFill>
                  <a:schemeClr val="bg1"/>
                </a:solidFill>
                <a:latin typeface="微软雅黑" panose="020B0503020204020204" pitchFamily="34" charset="-122"/>
                <a:ea typeface="微软雅黑" panose="020B0503020204020204" pitchFamily="34" charset="-122"/>
              </a:rPr>
              <a:t>图</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5605" name="图片 37" descr="C:\Users\佩强\Desktop\EC8Q(X~LA~MPE~}U]}7D__J.pngEC8Q(X~LA~MPE~}U]}7D__J"/>
          <p:cNvPicPr>
            <a:picLocks noChangeAspect="1"/>
          </p:cNvPicPr>
          <p:nvPr/>
        </p:nvPicPr>
        <p:blipFill>
          <a:blip r:embed="rId1"/>
          <a:srcRect/>
          <a:stretch>
            <a:fillRect/>
          </a:stretch>
        </p:blipFill>
        <p:spPr bwMode="auto">
          <a:xfrm>
            <a:off x="4964113" y="1134110"/>
            <a:ext cx="6772275" cy="447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0" name="组合 5"/>
          <p:cNvGrpSpPr/>
          <p:nvPr/>
        </p:nvGrpSpPr>
        <p:grpSpPr bwMode="auto">
          <a:xfrm>
            <a:off x="885825" y="3841750"/>
            <a:ext cx="4783455" cy="2408555"/>
            <a:chOff x="6641395" y="1686590"/>
            <a:chExt cx="3870599" cy="975679"/>
          </a:xfrm>
          <a:solidFill>
            <a:srgbClr val="BDE780"/>
          </a:solidFill>
        </p:grpSpPr>
        <p:sp>
          <p:nvSpPr>
            <p:cNvPr id="42" name="Rectangle 4"/>
            <p:cNvSpPr>
              <a:spLocks noChangeArrowheads="1"/>
            </p:cNvSpPr>
            <p:nvPr/>
          </p:nvSpPr>
          <p:spPr bwMode="auto">
            <a:xfrm>
              <a:off x="6680445" y="1915783"/>
              <a:ext cx="3831549" cy="74648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选择关联关系箭头，记录参与者和用例之间的关系。</a:t>
              </a:r>
              <a:endParaRPr lang="zh-CN" altLang="en-US" dirty="0">
                <a:latin typeface="微软雅黑" panose="020B0503020204020204" pitchFamily="34" charset="-122"/>
                <a:ea typeface="微软雅黑" panose="020B0503020204020204" pitchFamily="34" charset="-122"/>
              </a:endParaRP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双击用例或关联关系箭头，可以在</a:t>
              </a:r>
              <a:r>
                <a:rPr lang="en-US" altLang="zh-CN" dirty="0">
                  <a:latin typeface="微软雅黑" panose="020B0503020204020204" pitchFamily="34" charset="-122"/>
                  <a:ea typeface="微软雅黑" panose="020B0503020204020204" pitchFamily="34" charset="-122"/>
                </a:rPr>
                <a:t>documentation</a:t>
              </a:r>
              <a:r>
                <a:rPr lang="zh-CN" altLang="en-US" dirty="0">
                  <a:latin typeface="微软雅黑" panose="020B0503020204020204" pitchFamily="34" charset="-122"/>
                  <a:ea typeface="微软雅黑" panose="020B0503020204020204" pitchFamily="34" charset="-122"/>
                </a:rPr>
                <a:t>字段中写入简要说明。</a:t>
              </a:r>
              <a:endParaRPr lang="zh-CN" altLang="en-US" dirty="0">
                <a:latin typeface="微软雅黑" panose="020B0503020204020204" pitchFamily="34" charset="-122"/>
                <a:ea typeface="微软雅黑" panose="020B0503020204020204" pitchFamily="34" charset="-122"/>
              </a:endParaRP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完成操作后点击</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，可以在文档窗口显示说明文本。</a:t>
              </a:r>
              <a:endParaRPr lang="zh-CN" altLang="en-US"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6641395" y="1686590"/>
              <a:ext cx="1630391" cy="2018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创建用例</a:t>
              </a:r>
              <a:endParaRPr lang="zh-CN" altLang="en-US" sz="2000" dirty="0">
                <a:latin typeface="微软雅黑" panose="020B0503020204020204" pitchFamily="34" charset="-122"/>
                <a:ea typeface="微软雅黑" panose="020B0503020204020204" pitchFamily="34" charset="-122"/>
              </a:endParaRPr>
            </a:p>
          </p:txBody>
        </p:sp>
      </p:grpSp>
      <p:sp>
        <p:nvSpPr>
          <p:cNvPr id="25646" name="TextBox 91"/>
          <p:cNvSpPr txBox="1">
            <a:spLocks noChangeArrowheads="1"/>
          </p:cNvSpPr>
          <p:nvPr/>
        </p:nvSpPr>
        <p:spPr bwMode="auto">
          <a:xfrm>
            <a:off x="605155" y="347980"/>
            <a:ext cx="2466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3200" dirty="0">
                <a:solidFill>
                  <a:srgbClr val="BDE780"/>
                </a:solidFill>
                <a:latin typeface="微软雅黑" panose="020B0503020204020204" pitchFamily="34" charset="-122"/>
                <a:ea typeface="微软雅黑" panose="020B0503020204020204" pitchFamily="34" charset="-122"/>
                <a:sym typeface="+mn-ea"/>
              </a:rPr>
              <a:t>Use Case </a:t>
            </a:r>
            <a:r>
              <a:rPr lang="zh-CN" altLang="en-US" sz="3200" dirty="0">
                <a:solidFill>
                  <a:schemeClr val="bg1"/>
                </a:solidFill>
                <a:latin typeface="微软雅黑" panose="020B0503020204020204" pitchFamily="34" charset="-122"/>
                <a:ea typeface="微软雅黑" panose="020B0503020204020204" pitchFamily="34" charset="-122"/>
                <a:sym typeface="+mn-ea"/>
              </a:rPr>
              <a:t>图</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sp>
        <p:nvSpPr>
          <p:cNvPr id="23560" name="TextBox 1"/>
          <p:cNvSpPr txBox="1">
            <a:spLocks noChangeArrowheads="1"/>
          </p:cNvSpPr>
          <p:nvPr/>
        </p:nvSpPr>
        <p:spPr bwMode="auto">
          <a:xfrm>
            <a:off x="869950"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这样用例图基本创建完成</a:t>
            </a:r>
            <a:endParaRPr lang="zh-CN" altLang="en-US" sz="2800">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V9WQOPJD(AKNP4_EJ0EK7.png(`V9WQOPJD(AKNP4_EJ0EK7"/>
          <p:cNvPicPr>
            <a:picLocks noChangeAspect="1"/>
          </p:cNvPicPr>
          <p:nvPr/>
        </p:nvPicPr>
        <p:blipFill rotWithShape="1">
          <a:blip r:embed="rId1"/>
          <a:srcRect/>
          <a:stretch>
            <a:fillRect/>
          </a:stretch>
        </p:blipFill>
        <p:spPr>
          <a:xfrm>
            <a:off x="1982470" y="1375410"/>
            <a:ext cx="8487410" cy="410654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活动</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activity diagram</a:t>
            </a:r>
            <a:r>
              <a:rPr lang="zh-CN" altLang="en-US" sz="2000" dirty="0">
                <a:solidFill>
                  <a:schemeClr val="bg1"/>
                </a:solidFill>
                <a:latin typeface="微软雅黑" panose="020B0503020204020204" pitchFamily="34" charset="-122"/>
                <a:ea typeface="微软雅黑" panose="020B0503020204020204" pitchFamily="34" charset="-122"/>
              </a:rPr>
              <a:t>。可以看到图中三个并发活动，用户可以输入相应的条件进行相应操作。如果账户验证没有通过，系统会反馈相应信息给用户。</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GB8GWB73TQ%@VZ4T_WJHF`2.pngGB8GWB73TQ%@VZ4T_WJHF`2"/>
          <p:cNvPicPr>
            <a:picLocks noChangeAspect="1"/>
          </p:cNvPicPr>
          <p:nvPr/>
        </p:nvPicPr>
        <p:blipFill rotWithShape="1">
          <a:blip r:embed="rId1"/>
          <a:srcRect/>
          <a:stretch>
            <a:fillRect/>
          </a:stretch>
        </p:blipFill>
        <p:spPr>
          <a:xfrm>
            <a:off x="1997075" y="1318260"/>
            <a:ext cx="8344535"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类</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Logical</a:t>
            </a:r>
            <a:r>
              <a:rPr lang="zh-CN" altLang="en-US" sz="2000" dirty="0">
                <a:solidFill>
                  <a:schemeClr val="bg1"/>
                </a:solidFill>
                <a:latin typeface="微软雅黑" panose="020B0503020204020204" pitchFamily="34" charset="-122"/>
                <a:ea typeface="微软雅黑" panose="020B0503020204020204" pitchFamily="34" charset="-122"/>
              </a:rPr>
              <a:t>视图中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class diagram</a:t>
            </a:r>
            <a:r>
              <a:rPr lang="zh-CN" altLang="en-US" sz="2000" dirty="0">
                <a:solidFill>
                  <a:schemeClr val="bg1"/>
                </a:solidFill>
                <a:latin typeface="微软雅黑" panose="020B0503020204020204" pitchFamily="34" charset="-122"/>
                <a:ea typeface="微软雅黑" panose="020B0503020204020204" pitchFamily="34" charset="-122"/>
              </a:rPr>
              <a:t>。图中显示了，取款操作时四个类间的关系。</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N_ZXR$CKDB[M}UZGP0E{2~M.pngN_ZXR$CKDB[M}UZGP0E{2~M"/>
          <p:cNvPicPr>
            <a:picLocks noChangeAspect="1"/>
          </p:cNvPicPr>
          <p:nvPr/>
        </p:nvPicPr>
        <p:blipFill rotWithShape="1">
          <a:blip r:embed="rId1"/>
          <a:srcRect/>
          <a:stretch>
            <a:fillRect/>
          </a:stretch>
        </p:blipFill>
        <p:spPr>
          <a:xfrm>
            <a:off x="2027238" y="1318260"/>
            <a:ext cx="8284210"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顺序</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86" y="5550195"/>
            <a:ext cx="10162511" cy="891609"/>
          </a:xfrm>
          <a:prstGeom prst="rect">
            <a:avLst/>
          </a:prstGeom>
        </p:spPr>
        <p:txBody>
          <a:bodyPr vert="horz" lIns="91440" tIns="45720" rIns="91440" bIns="45720" rtlCol="0">
            <a:no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在新增图书用例中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sequence</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diagram</a:t>
            </a:r>
            <a:r>
              <a:rPr lang="zh-CN" altLang="en-US" sz="2000" dirty="0">
                <a:solidFill>
                  <a:schemeClr val="bg1"/>
                </a:solidFill>
                <a:latin typeface="微软雅黑" panose="020B0503020204020204" pitchFamily="34" charset="-122"/>
                <a:ea typeface="微软雅黑" panose="020B0503020204020204" pitchFamily="34" charset="-122"/>
              </a:rPr>
              <a:t>。首先把与该用例相关的参与者拖到</a:t>
            </a:r>
            <a:r>
              <a:rPr lang="en-US" altLang="zh-CN" sz="2000" dirty="0">
                <a:solidFill>
                  <a:schemeClr val="bg1"/>
                </a:solidFill>
                <a:latin typeface="微软雅黑" panose="020B0503020204020204" pitchFamily="34" charset="-122"/>
                <a:ea typeface="微软雅黑" panose="020B0503020204020204" pitchFamily="34" charset="-122"/>
                <a:sym typeface="+mn-ea"/>
              </a:rPr>
              <a:t>sequence</a:t>
            </a:r>
            <a:r>
              <a:rPr lang="zh-CN" altLang="en-US" sz="2000" dirty="0">
                <a:solidFill>
                  <a:schemeClr val="bg1"/>
                </a:solidFill>
                <a:latin typeface="微软雅黑" panose="020B0503020204020204" pitchFamily="34" charset="-122"/>
                <a:ea typeface="微软雅黑" panose="020B0503020204020204" pitchFamily="34" charset="-122"/>
                <a:sym typeface="+mn-ea"/>
              </a:rPr>
              <a:t> 图中，然后在工具栏中创建</a:t>
            </a:r>
            <a:r>
              <a:rPr lang="en-US" altLang="zh-CN" sz="2000" dirty="0">
                <a:solidFill>
                  <a:schemeClr val="bg1"/>
                </a:solidFill>
                <a:latin typeface="微软雅黑" panose="020B0503020204020204" pitchFamily="34" charset="-122"/>
                <a:ea typeface="微软雅黑" panose="020B0503020204020204" pitchFamily="34" charset="-122"/>
                <a:sym typeface="+mn-ea"/>
              </a:rPr>
              <a:t>object</a:t>
            </a:r>
            <a:r>
              <a:rPr lang="zh-CN" altLang="en-US" sz="2000" dirty="0">
                <a:solidFill>
                  <a:schemeClr val="bg1"/>
                </a:solidFill>
                <a:latin typeface="微软雅黑" panose="020B0503020204020204" pitchFamily="34" charset="-122"/>
                <a:ea typeface="微软雅黑" panose="020B0503020204020204" pitchFamily="34" charset="-122"/>
                <a:sym typeface="+mn-ea"/>
              </a:rPr>
              <a:t>对象，可以双击对象选择该对象所属的类，并命名。</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Tree>
    <p:custDataLst>
      <p:tags r:id="rId2"/>
    </p:custDataLst>
  </p:cSld>
  <p:clrMapOvr>
    <a:masterClrMapping/>
  </p:clrMapOvr>
  <p:transition spd="slow">
    <p:split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04316" y="2118744"/>
            <a:ext cx="6683935" cy="4602389"/>
          </a:xfrm>
        </p:spPr>
        <p:txBody>
          <a:bodyPr/>
          <a:lstStyle/>
          <a:p>
            <a:r>
              <a:rPr lang="en-US" altLang="zh-CN" dirty="0" smtClean="0"/>
              <a:t>THANK YOU</a:t>
            </a:r>
            <a:br>
              <a:rPr lang="en-US" altLang="zh-CN" dirty="0" smtClean="0"/>
            </a:br>
            <a:r>
              <a:rPr lang="zh-CN" altLang="en-US" sz="3200" dirty="0"/>
              <a:t>组长：</a:t>
            </a:r>
            <a:r>
              <a:rPr lang="zh-CN" altLang="en-US" sz="3200" dirty="0" smtClean="0"/>
              <a:t>蒋家俊 审核</a:t>
            </a:r>
            <a:r>
              <a:rPr lang="en-US" altLang="zh-CN" sz="3200" dirty="0" smtClean="0"/>
              <a:t>8.8</a:t>
            </a:r>
            <a:br>
              <a:rPr lang="en-US" altLang="zh-CN" sz="3200" dirty="0" smtClean="0"/>
            </a:br>
            <a:r>
              <a:rPr lang="zh-CN" altLang="en-US" sz="3200" dirty="0" smtClean="0"/>
              <a:t>组员</a:t>
            </a:r>
            <a:r>
              <a:rPr lang="zh-CN" altLang="en-US" sz="3200" dirty="0"/>
              <a:t>： </a:t>
            </a:r>
            <a:r>
              <a:rPr lang="zh-CN" altLang="en-US" sz="3200" dirty="0" smtClean="0"/>
              <a:t>李捷 资料查询</a:t>
            </a:r>
            <a:r>
              <a:rPr lang="en-US" altLang="zh-CN" sz="3200" dirty="0" smtClean="0"/>
              <a:t>8.6</a:t>
            </a:r>
            <a:br>
              <a:rPr lang="en-US" altLang="zh-CN" sz="3200" dirty="0"/>
            </a:br>
            <a:r>
              <a:rPr lang="zh-CN" altLang="en-US" sz="3200" dirty="0"/>
              <a:t>厉佩</a:t>
            </a:r>
            <a:r>
              <a:rPr lang="zh-CN" altLang="en-US" sz="3200" dirty="0" smtClean="0"/>
              <a:t>强 </a:t>
            </a:r>
            <a:r>
              <a:rPr lang="en-US" altLang="zh-CN" sz="3200" dirty="0" smtClean="0"/>
              <a:t>PPT</a:t>
            </a:r>
            <a:r>
              <a:rPr lang="zh-CN" altLang="en-US" sz="3200" dirty="0" smtClean="0"/>
              <a:t>制作</a:t>
            </a:r>
            <a:r>
              <a:rPr lang="en-US" altLang="zh-CN" sz="3200" dirty="0" smtClean="0"/>
              <a:t>8.9</a:t>
            </a:r>
            <a:br>
              <a:rPr lang="en-US" altLang="zh-CN" sz="3200" dirty="0"/>
            </a:br>
            <a:r>
              <a:rPr lang="zh-CN" altLang="en-US" sz="3200" dirty="0" smtClean="0"/>
              <a:t>朱秉 修错</a:t>
            </a:r>
            <a:r>
              <a:rPr lang="en-US" altLang="zh-CN" sz="3200" dirty="0" smtClean="0"/>
              <a:t>8.5</a:t>
            </a:r>
            <a:br>
              <a:rPr lang="en-US" altLang="zh-CN" sz="3200" dirty="0"/>
            </a:br>
            <a:r>
              <a:rPr lang="zh-CN" altLang="en-US" sz="3200" dirty="0"/>
              <a:t>周</a:t>
            </a:r>
            <a:r>
              <a:rPr lang="zh-CN" altLang="en-US" sz="3200" dirty="0" smtClean="0"/>
              <a:t>盛 美工</a:t>
            </a:r>
            <a:r>
              <a:rPr lang="en-US" altLang="zh-CN" sz="3200" smtClean="0"/>
              <a:t>8.7</a:t>
            </a:r>
            <a:endParaRPr lang="zh-CN" altLang="en-US" dirty="0"/>
          </a:p>
        </p:txBody>
      </p:sp>
      <p:sp>
        <p:nvSpPr>
          <p:cNvPr id="3" name="日期占位符 2"/>
          <p:cNvSpPr>
            <a:spLocks noGrp="1"/>
          </p:cNvSpPr>
          <p:nvPr>
            <p:ph type="dt" sz="half" idx="10"/>
          </p:nvPr>
        </p:nvSpPr>
        <p:spPr/>
        <p:txBody>
          <a:bodyPr>
            <a:noAutofit/>
          </a:bodyPr>
          <a:lstStyle/>
          <a:p>
            <a:r>
              <a:rPr lang="en-US" altLang="zh-CN" sz="2000"/>
              <a:t>PRD-G17</a:t>
            </a:r>
            <a:endParaRPr lang="en-US" altLang="zh-CN" sz="2000">
              <a:solidFill>
                <a:schemeClr val="tx1"/>
              </a:solidFill>
            </a:endParaRPr>
          </a:p>
        </p:txBody>
      </p:sp>
      <p:sp>
        <p:nvSpPr>
          <p:cNvPr id="4" name="文本框 3"/>
          <p:cNvSpPr txBox="1"/>
          <p:nvPr/>
        </p:nvSpPr>
        <p:spPr>
          <a:xfrm>
            <a:off x="6739255" y="156210"/>
            <a:ext cx="5349240" cy="2061210"/>
          </a:xfrm>
          <a:prstGeom prst="rect">
            <a:avLst/>
          </a:prstGeom>
          <a:noFill/>
        </p:spPr>
        <p:txBody>
          <a:bodyPr wrap="square" rtlCol="0">
            <a:spAutoFit/>
          </a:bodyPr>
          <a:lstStyle/>
          <a:p>
            <a:r>
              <a:rPr lang="zh-CN" altLang="en-US" sz="2800">
                <a:solidFill>
                  <a:schemeClr val="bg1"/>
                </a:solidFill>
              </a:rPr>
              <a:t>参考文献：</a:t>
            </a:r>
            <a:endParaRPr lang="zh-CN" altLang="en-US" sz="2800">
              <a:solidFill>
                <a:schemeClr val="bg1"/>
              </a:solidFill>
            </a:endParaRPr>
          </a:p>
          <a:p>
            <a:pPr marL="342900" indent="-342900">
              <a:buFont typeface="Wingdings" panose="05000000000000000000" charset="0"/>
              <a:buChar char=""/>
            </a:pPr>
            <a:r>
              <a:rPr lang="zh-CN" altLang="en-US" sz="2000">
                <a:solidFill>
                  <a:schemeClr val="bg1"/>
                </a:solidFill>
                <a:sym typeface="+mn-ea"/>
              </a:rPr>
              <a:t>http://blog.csdn.net/gz153016/article/details/49641847Rational Rose简明实用教程</a:t>
            </a:r>
            <a:endParaRPr lang="zh-CN" altLang="en-US" sz="2000">
              <a:solidFill>
                <a:schemeClr val="bg1"/>
              </a:solidFill>
              <a:sym typeface="+mn-ea"/>
            </a:endParaRPr>
          </a:p>
          <a:p>
            <a:pPr marL="342900" indent="-342900">
              <a:buFont typeface="Wingdings" panose="05000000000000000000" charset="0"/>
              <a:buChar char=""/>
            </a:pPr>
            <a:r>
              <a:rPr lang="zh-CN" altLang="en-US" sz="2000">
                <a:solidFill>
                  <a:schemeClr val="bg1"/>
                </a:solidFill>
                <a:sym typeface="+mn-ea"/>
              </a:rPr>
              <a:t>http://www.jianshu.com/p/7e667861dd78Rational Rose安装及破解教程</a:t>
            </a:r>
            <a:endParaRPr lang="zh-CN" altLang="en-US" sz="2000">
              <a:solidFill>
                <a:schemeClr val="bg1"/>
              </a:solidFill>
              <a:sym typeface="+mn-ea"/>
            </a:endParaRPr>
          </a:p>
          <a:p>
            <a:pPr marL="342900" indent="-342900">
              <a:buFont typeface="Wingdings" panose="05000000000000000000" charset="0"/>
              <a:buChar char=""/>
            </a:pPr>
            <a:r>
              <a:rPr lang="zh-CN" altLang="en-US" sz="2000">
                <a:solidFill>
                  <a:schemeClr val="bg1"/>
                </a:solidFill>
                <a:sym typeface="+mn-ea"/>
              </a:rPr>
              <a:t>《UML2基础、建模与设计教程》</a:t>
            </a:r>
            <a:endParaRPr lang="zh-CN" altLang="en-US" sz="2000">
              <a:solidFill>
                <a:schemeClr val="bg1"/>
              </a:solidFill>
              <a:sym typeface="+mn-ea"/>
            </a:endParaRPr>
          </a:p>
        </p:txBody>
      </p:sp>
    </p:spTree>
    <p:custDataLst>
      <p:tags r:id="rId1"/>
    </p:custDataLst>
  </p:cSld>
  <p:clrMapOvr>
    <a:masterClrMapping/>
  </p:clrMapOvr>
  <p:transition spd="slow">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1"/>
            </p:custDataLst>
          </p:nvPr>
        </p:nvSpPr>
        <p:spPr>
          <a:xfrm flipV="1">
            <a:off x="7221815" y="1390372"/>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2"/>
            </p:custDataLst>
          </p:nvPr>
        </p:nvSpPr>
        <p:spPr>
          <a:xfrm>
            <a:off x="7221815" y="836365"/>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3"/>
            </p:custDataLst>
          </p:nvPr>
        </p:nvSpPr>
        <p:spPr>
          <a:xfrm flipV="1">
            <a:off x="7221815" y="3293417"/>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4"/>
            </p:custDataLst>
          </p:nvPr>
        </p:nvSpPr>
        <p:spPr>
          <a:xfrm>
            <a:off x="7221815" y="2739409"/>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5"/>
            </p:custDataLst>
          </p:nvPr>
        </p:nvSpPr>
        <p:spPr>
          <a:xfrm flipV="1">
            <a:off x="7221815" y="421887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6"/>
            </p:custDataLst>
          </p:nvPr>
        </p:nvSpPr>
        <p:spPr>
          <a:xfrm>
            <a:off x="7221815" y="366645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7"/>
            </p:custDataLst>
          </p:nvPr>
        </p:nvSpPr>
        <p:spPr>
          <a:xfrm>
            <a:off x="6383661" y="836365"/>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8"/>
            </p:custDataLst>
          </p:nvPr>
        </p:nvSpPr>
        <p:spPr>
          <a:xfrm>
            <a:off x="6383661" y="2739409"/>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9"/>
            </p:custDataLst>
          </p:nvPr>
        </p:nvSpPr>
        <p:spPr>
          <a:xfrm>
            <a:off x="6383661" y="366645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0"/>
            </p:custDataLst>
          </p:nvPr>
        </p:nvSpPr>
        <p:spPr>
          <a:xfrm>
            <a:off x="5342318" y="836365"/>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1"/>
            </p:custDataLst>
          </p:nvPr>
        </p:nvSpPr>
        <p:spPr>
          <a:xfrm>
            <a:off x="5342318" y="2739409"/>
            <a:ext cx="1879497" cy="655602"/>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2"/>
            </p:custDataLst>
          </p:nvPr>
        </p:nvSpPr>
        <p:spPr>
          <a:xfrm>
            <a:off x="5342318" y="3666457"/>
            <a:ext cx="1879497" cy="65401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3"/>
            </p:custDataLst>
          </p:nvPr>
        </p:nvSpPr>
        <p:spPr>
          <a:xfrm>
            <a:off x="8590280" y="988695"/>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endPar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2"/>
          <p:cNvSpPr/>
          <p:nvPr>
            <p:custDataLst>
              <p:tags r:id="rId14"/>
            </p:custDataLst>
          </p:nvPr>
        </p:nvSpPr>
        <p:spPr>
          <a:xfrm>
            <a:off x="8590280" y="289179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Entry_3"/>
          <p:cNvSpPr/>
          <p:nvPr>
            <p:custDataLst>
              <p:tags r:id="rId15"/>
            </p:custDataLst>
          </p:nvPr>
        </p:nvSpPr>
        <p:spPr>
          <a:xfrm>
            <a:off x="8590071" y="381800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Others_1"/>
          <p:cNvSpPr txBox="1"/>
          <p:nvPr>
            <p:custDataLst>
              <p:tags r:id="rId16"/>
            </p:custDataLst>
          </p:nvPr>
        </p:nvSpPr>
        <p:spPr>
          <a:xfrm>
            <a:off x="1699994" y="2493604"/>
            <a:ext cx="2918468" cy="1678305"/>
          </a:xfrm>
          <a:prstGeom prst="rect">
            <a:avLst/>
          </a:prstGeom>
          <a:noFill/>
        </p:spPr>
        <p:txBody>
          <a:bodyPr vert="horz" wrap="square" lIns="0" tIns="0" rIns="0" bIns="0" rtlCol="0" anchor="ctr" anchorCtr="0">
            <a:spAutoFit/>
          </a:bodyPr>
          <a:lstStyle/>
          <a:p>
            <a:pPr algn="ctr"/>
            <a:r>
              <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Others_2"/>
          <p:cNvSpPr txBox="1"/>
          <p:nvPr>
            <p:custDataLst>
              <p:tags r:id="rId17"/>
            </p:custDataLst>
          </p:nvPr>
        </p:nvSpPr>
        <p:spPr>
          <a:xfrm>
            <a:off x="1595117" y="4253704"/>
            <a:ext cx="3128221" cy="640715"/>
          </a:xfrm>
          <a:prstGeom prst="rect">
            <a:avLst/>
          </a:prstGeom>
          <a:noFill/>
        </p:spPr>
        <p:txBody>
          <a:bodyPr wrap="square" lIns="0" tIns="0" rIns="0" bIns="0">
            <a:spAutoFit/>
          </a:bodyPr>
          <a:lstStyle/>
          <a:p>
            <a:pPr algn="ctr">
              <a:defRPr/>
            </a:pPr>
            <a:r>
              <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_5"/>
          <p:cNvSpPr/>
          <p:nvPr>
            <p:custDataLst>
              <p:tags r:id="rId18"/>
            </p:custDataLst>
          </p:nvPr>
        </p:nvSpPr>
        <p:spPr>
          <a:xfrm flipV="1">
            <a:off x="7221815" y="510025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_6"/>
          <p:cNvSpPr/>
          <p:nvPr>
            <p:custDataLst>
              <p:tags r:id="rId19"/>
            </p:custDataLst>
          </p:nvPr>
        </p:nvSpPr>
        <p:spPr>
          <a:xfrm>
            <a:off x="7221815" y="454783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_11"/>
          <p:cNvSpPr/>
          <p:nvPr>
            <p:custDataLst>
              <p:tags r:id="rId20"/>
            </p:custDataLst>
          </p:nvPr>
        </p:nvSpPr>
        <p:spPr>
          <a:xfrm>
            <a:off x="6383661" y="454783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21" name="MH_SubTitle_3"/>
          <p:cNvSpPr/>
          <p:nvPr>
            <p:custDataLst>
              <p:tags r:id="rId21"/>
            </p:custDataLst>
          </p:nvPr>
        </p:nvSpPr>
        <p:spPr>
          <a:xfrm>
            <a:off x="5342318" y="4547837"/>
            <a:ext cx="1879497" cy="65401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Entry_3"/>
          <p:cNvSpPr/>
          <p:nvPr>
            <p:custDataLst>
              <p:tags r:id="rId22"/>
            </p:custDataLst>
          </p:nvPr>
        </p:nvSpPr>
        <p:spPr>
          <a:xfrm>
            <a:off x="8590071" y="469938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Other_5"/>
          <p:cNvSpPr/>
          <p:nvPr>
            <p:custDataLst>
              <p:tags r:id="rId23"/>
            </p:custDataLst>
          </p:nvPr>
        </p:nvSpPr>
        <p:spPr>
          <a:xfrm flipV="1">
            <a:off x="7221815" y="2341183"/>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6"/>
          <p:cNvSpPr/>
          <p:nvPr>
            <p:custDataLst>
              <p:tags r:id="rId24"/>
            </p:custDataLst>
          </p:nvPr>
        </p:nvSpPr>
        <p:spPr>
          <a:xfrm>
            <a:off x="7221815" y="1788763"/>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1"/>
          <p:cNvSpPr/>
          <p:nvPr>
            <p:custDataLst>
              <p:tags r:id="rId25"/>
            </p:custDataLst>
          </p:nvPr>
        </p:nvSpPr>
        <p:spPr>
          <a:xfrm>
            <a:off x="6383661" y="1788762"/>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3"/>
          <p:cNvSpPr/>
          <p:nvPr>
            <p:custDataLst>
              <p:tags r:id="rId26"/>
            </p:custDataLst>
          </p:nvPr>
        </p:nvSpPr>
        <p:spPr>
          <a:xfrm>
            <a:off x="5342318" y="1788762"/>
            <a:ext cx="1879497" cy="65401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3"/>
          <p:cNvSpPr/>
          <p:nvPr>
            <p:custDataLst>
              <p:tags r:id="rId27"/>
            </p:custDataLst>
          </p:nvPr>
        </p:nvSpPr>
        <p:spPr>
          <a:xfrm>
            <a:off x="8590280" y="194056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MH_Other_5"/>
          <p:cNvSpPr/>
          <p:nvPr>
            <p:custDataLst>
              <p:tags r:id="rId28"/>
            </p:custDataLst>
          </p:nvPr>
        </p:nvSpPr>
        <p:spPr>
          <a:xfrm flipV="1">
            <a:off x="7221815" y="598290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MH_Other_6"/>
          <p:cNvSpPr/>
          <p:nvPr>
            <p:custDataLst>
              <p:tags r:id="rId29"/>
            </p:custDataLst>
          </p:nvPr>
        </p:nvSpPr>
        <p:spPr>
          <a:xfrm>
            <a:off x="7221815" y="543048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11"/>
          <p:cNvSpPr/>
          <p:nvPr>
            <p:custDataLst>
              <p:tags r:id="rId30"/>
            </p:custDataLst>
          </p:nvPr>
        </p:nvSpPr>
        <p:spPr>
          <a:xfrm>
            <a:off x="6383661" y="543048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7" name="MH_SubTitle_3"/>
          <p:cNvSpPr/>
          <p:nvPr>
            <p:custDataLst>
              <p:tags r:id="rId31"/>
            </p:custDataLst>
          </p:nvPr>
        </p:nvSpPr>
        <p:spPr>
          <a:xfrm>
            <a:off x="5342318" y="5430487"/>
            <a:ext cx="1879497" cy="65401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3"/>
          <p:cNvSpPr/>
          <p:nvPr>
            <p:custDataLst>
              <p:tags r:id="rId32"/>
            </p:custDataLst>
          </p:nvPr>
        </p:nvSpPr>
        <p:spPr>
          <a:xfrm>
            <a:off x="8590071" y="558203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3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by="(-#ppt_w*2)" calcmode="lin" valueType="num">
                                      <p:cBhvr rctx="PPT">
                                        <p:cTn id="7" dur="500" autoRev="1" fill="hold">
                                          <p:stCondLst>
                                            <p:cond delay="0"/>
                                          </p:stCondLst>
                                        </p:cTn>
                                        <p:tgtEl>
                                          <p:spTgt spid="35"/>
                                        </p:tgtEl>
                                        <p:attrNameLst>
                                          <p:attrName>ppt_w</p:attrName>
                                        </p:attrNameLst>
                                      </p:cBhvr>
                                    </p:anim>
                                    <p:anim by="(#ppt_w*0.50)" calcmode="lin" valueType="num">
                                      <p:cBhvr>
                                        <p:cTn id="8" dur="500" decel="50000" autoRev="1" fill="hold">
                                          <p:stCondLst>
                                            <p:cond delay="0"/>
                                          </p:stCondLst>
                                        </p:cTn>
                                        <p:tgtEl>
                                          <p:spTgt spid="35"/>
                                        </p:tgtEl>
                                        <p:attrNameLst>
                                          <p:attrName>ppt_x</p:attrName>
                                        </p:attrNameLst>
                                      </p:cBhvr>
                                    </p:anim>
                                    <p:anim from="(-#ppt_h/2)" to="(#ppt_y)" calcmode="lin" valueType="num">
                                      <p:cBhvr>
                                        <p:cTn id="9" dur="1000" fill="hold">
                                          <p:stCondLst>
                                            <p:cond delay="0"/>
                                          </p:stCondLst>
                                        </p:cTn>
                                        <p:tgtEl>
                                          <p:spTgt spid="35"/>
                                        </p:tgtEl>
                                        <p:attrNameLst>
                                          <p:attrName>ppt_y</p:attrName>
                                        </p:attrNameLst>
                                      </p:cBhvr>
                                    </p:anim>
                                    <p:animRot by="21600000">
                                      <p:cBhvr>
                                        <p:cTn id="10" dur="1000" fill="hold">
                                          <p:stCondLst>
                                            <p:cond delay="0"/>
                                          </p:stCondLst>
                                        </p:cTn>
                                        <p:tgtEl>
                                          <p:spTgt spid="35"/>
                                        </p:tgtEl>
                                        <p:attrNameLst>
                                          <p:attrName>r</p:attrName>
                                        </p:attrNameLst>
                                      </p:cBhvr>
                                    </p:animRot>
                                  </p:childTnLst>
                                </p:cTn>
                              </p:par>
                            </p:childTnLst>
                          </p:cTn>
                        </p:par>
                        <p:par>
                          <p:cTn id="11" fill="hold">
                            <p:stCondLst>
                              <p:cond delay="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
                                        </p:tgtEl>
                                        <p:attrNameLst>
                                          <p:attrName>style.visibility</p:attrName>
                                        </p:attrNameLst>
                                      </p:cBhvr>
                                      <p:to>
                                        <p:strVal val="visible"/>
                                      </p:to>
                                    </p:set>
                                    <p:anim by="(-#ppt_w*2)" calcmode="lin" valueType="num">
                                      <p:cBhvr rctx="PPT">
                                        <p:cTn id="14" dur="500" autoRev="1" fill="hold">
                                          <p:stCondLst>
                                            <p:cond delay="0"/>
                                          </p:stCondLst>
                                        </p:cTn>
                                        <p:tgtEl>
                                          <p:spTgt spid="34"/>
                                        </p:tgtEl>
                                        <p:attrNameLst>
                                          <p:attrName>ppt_w</p:attrName>
                                        </p:attrNameLst>
                                      </p:cBhvr>
                                    </p:anim>
                                    <p:anim by="(#ppt_w*0.50)" calcmode="lin" valueType="num">
                                      <p:cBhvr>
                                        <p:cTn id="15" dur="500" decel="50000" autoRev="1" fill="hold">
                                          <p:stCondLst>
                                            <p:cond delay="0"/>
                                          </p:stCondLst>
                                        </p:cTn>
                                        <p:tgtEl>
                                          <p:spTgt spid="34"/>
                                        </p:tgtEl>
                                        <p:attrNameLst>
                                          <p:attrName>ppt_x</p:attrName>
                                        </p:attrNameLst>
                                      </p:cBhvr>
                                    </p:anim>
                                    <p:anim from="(-#ppt_h/2)" to="(#ppt_y)" calcmode="lin" valueType="num">
                                      <p:cBhvr>
                                        <p:cTn id="16" dur="1000" fill="hold">
                                          <p:stCondLst>
                                            <p:cond delay="0"/>
                                          </p:stCondLst>
                                        </p:cTn>
                                        <p:tgtEl>
                                          <p:spTgt spid="34"/>
                                        </p:tgtEl>
                                        <p:attrNameLst>
                                          <p:attrName>ppt_y</p:attrName>
                                        </p:attrNameLst>
                                      </p:cBhvr>
                                    </p:anim>
                                    <p:animRot by="21600000">
                                      <p:cBhvr>
                                        <p:cTn id="17" dur="1000" fill="hold">
                                          <p:stCondLst>
                                            <p:cond delay="0"/>
                                          </p:stCondLst>
                                        </p:cTn>
                                        <p:tgtEl>
                                          <p:spTgt spid="34"/>
                                        </p:tgtEl>
                                        <p:attrNameLst>
                                          <p:attrName>r</p:attrName>
                                        </p:attrNameLst>
                                      </p:cBhvr>
                                    </p:animRot>
                                  </p:childTnLst>
                                </p:cTn>
                              </p:par>
                            </p:childTnLst>
                          </p:cTn>
                        </p:par>
                        <p:par>
                          <p:cTn id="18" fill="hold">
                            <p:stCondLst>
                              <p:cond delay="11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1600"/>
                            </p:stCondLst>
                            <p:childTnLst>
                              <p:par>
                                <p:cTn id="23" presetID="22" presetClass="entr" presetSubtype="4"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100"/>
                            </p:stCondLst>
                            <p:childTnLst>
                              <p:par>
                                <p:cTn id="27" presetID="2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600"/>
                            </p:stCondLst>
                            <p:childTnLst>
                              <p:par>
                                <p:cTn id="31" presetID="22" presetClass="entr" presetSubtype="4"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31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36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34" grpId="0"/>
      <p:bldP spid="35" grpId="0"/>
      <p:bldP spid="31" grpId="0" bldLvl="0" animBg="1"/>
      <p:bldP spid="38"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4000">
                <a:sym typeface="+mn-ea"/>
              </a:rPr>
              <a:t>建模工具应该具有哪些功能？</a:t>
            </a:r>
            <a:endParaRPr lang="zh-CN" altLang="en-US" sz="4000" dirty="0">
              <a:solidFill>
                <a:srgbClr val="BDE780"/>
              </a:solidFill>
            </a:endParaRPr>
          </a:p>
        </p:txBody>
      </p:sp>
      <p:sp>
        <p:nvSpPr>
          <p:cNvPr id="3" name="内容占位符 2"/>
          <p:cNvSpPr>
            <a:spLocks noGrp="1"/>
          </p:cNvSpPr>
          <p:nvPr>
            <p:ph sz="half" idx="1"/>
          </p:nvPr>
        </p:nvSpPr>
        <p:spPr/>
        <p:txBody>
          <a:bodyPr vert="horz" lIns="91440" tIns="45720" rIns="91440" bIns="45720" rtlCol="0">
            <a:normAutofit lnSpcReduction="10000"/>
          </a:bodyPr>
          <a:lstStyle/>
          <a:p>
            <a:pPr>
              <a:lnSpc>
                <a:spcPct val="120000"/>
              </a:lnSpc>
            </a:pPr>
            <a:r>
              <a:rPr lang="zh-CN" altLang="en-US" sz="2800" dirty="0">
                <a:sym typeface="+mn-ea"/>
              </a:rPr>
              <a:t>绘图</a:t>
            </a:r>
            <a:endParaRPr lang="zh-CN" altLang="en-US" sz="2800" dirty="0"/>
          </a:p>
          <a:p>
            <a:pPr>
              <a:lnSpc>
                <a:spcPct val="120000"/>
              </a:lnSpc>
            </a:pPr>
            <a:r>
              <a:rPr lang="zh-CN" altLang="en-US" sz="2800" dirty="0">
                <a:sym typeface="+mn-ea"/>
              </a:rPr>
              <a:t>存储</a:t>
            </a:r>
            <a:endParaRPr lang="zh-CN" altLang="en-US" sz="2800" dirty="0"/>
          </a:p>
          <a:p>
            <a:pPr>
              <a:lnSpc>
                <a:spcPct val="120000"/>
              </a:lnSpc>
            </a:pPr>
            <a:r>
              <a:rPr lang="zh-CN" altLang="en-US" sz="2800" dirty="0">
                <a:sym typeface="+mn-ea"/>
              </a:rPr>
              <a:t>对模型进行组织</a:t>
            </a:r>
            <a:endParaRPr lang="zh-CN" altLang="en-US" sz="2800" dirty="0">
              <a:sym typeface="+mn-ea"/>
            </a:endParaRPr>
          </a:p>
          <a:p>
            <a:pPr marL="0" indent="0">
              <a:lnSpc>
                <a:spcPct val="120000"/>
              </a:lnSpc>
              <a:buNone/>
            </a:pPr>
            <a:endParaRPr lang="zh-CN" altLang="en-US" sz="2800" dirty="0"/>
          </a:p>
          <a:p>
            <a:pPr>
              <a:lnSpc>
                <a:spcPct val="120000"/>
              </a:lnSpc>
            </a:pPr>
            <a:r>
              <a:rPr lang="zh-CN" altLang="en-US" sz="2800" dirty="0">
                <a:sym typeface="+mn-ea"/>
              </a:rPr>
              <a:t>一致性检查</a:t>
            </a:r>
            <a:endParaRPr lang="zh-CN" altLang="en-US" sz="2800" dirty="0"/>
          </a:p>
          <a:p>
            <a:pPr>
              <a:lnSpc>
                <a:spcPct val="120000"/>
              </a:lnSpc>
            </a:pPr>
            <a:r>
              <a:rPr lang="zh-CN" altLang="en-US" sz="2800" dirty="0">
                <a:sym typeface="+mn-ea"/>
              </a:rPr>
              <a:t>导航</a:t>
            </a:r>
            <a:endParaRPr lang="zh-CN" altLang="en-US" sz="2800" dirty="0"/>
          </a:p>
          <a:p>
            <a:pPr>
              <a:lnSpc>
                <a:spcPct val="120000"/>
              </a:lnSpc>
            </a:pPr>
            <a:r>
              <a:rPr lang="zh-CN" altLang="en-US" sz="2800" dirty="0">
                <a:sym typeface="+mn-ea"/>
              </a:rPr>
              <a:t>写作支持</a:t>
            </a:r>
            <a:endParaRPr lang="en-US" altLang="zh-CN" sz="2800" dirty="0"/>
          </a:p>
        </p:txBody>
      </p:sp>
      <p:sp>
        <p:nvSpPr>
          <p:cNvPr id="4" name="内容占位符 3"/>
          <p:cNvSpPr>
            <a:spLocks noGrp="1"/>
          </p:cNvSpPr>
          <p:nvPr>
            <p:ph sz="half" idx="2"/>
          </p:nvPr>
        </p:nvSpPr>
        <p:spPr/>
        <p:txBody>
          <a:bodyPr vert="horz" lIns="91440" tIns="45720" rIns="91440" bIns="45720" rtlCol="0">
            <a:normAutofit lnSpcReduction="10000"/>
          </a:bodyPr>
          <a:lstStyle/>
          <a:p>
            <a:pPr>
              <a:lnSpc>
                <a:spcPct val="120000"/>
              </a:lnSpc>
            </a:pPr>
            <a:r>
              <a:rPr lang="zh-CN" altLang="en-US" sz="2800" dirty="0">
                <a:sym typeface="+mn-ea"/>
              </a:rPr>
              <a:t>代码生成</a:t>
            </a:r>
            <a:endParaRPr lang="zh-CN" altLang="en-US" sz="2800" dirty="0"/>
          </a:p>
          <a:p>
            <a:pPr>
              <a:lnSpc>
                <a:spcPct val="120000"/>
              </a:lnSpc>
            </a:pPr>
            <a:r>
              <a:rPr lang="zh-CN" altLang="en-US" sz="2800" dirty="0">
                <a:sym typeface="+mn-ea"/>
              </a:rPr>
              <a:t>逆向项目</a:t>
            </a:r>
            <a:endParaRPr lang="zh-CN" altLang="en-US" sz="2800" dirty="0"/>
          </a:p>
          <a:p>
            <a:pPr>
              <a:lnSpc>
                <a:spcPct val="120000"/>
              </a:lnSpc>
            </a:pPr>
            <a:r>
              <a:rPr lang="zh-CN" altLang="en-US" sz="2800" dirty="0">
                <a:sym typeface="+mn-ea"/>
              </a:rPr>
              <a:t>集成</a:t>
            </a:r>
            <a:endParaRPr lang="zh-CN" altLang="en-US" sz="2800" dirty="0">
              <a:sym typeface="+mn-ea"/>
            </a:endParaRPr>
          </a:p>
          <a:p>
            <a:pPr marL="0" indent="0">
              <a:lnSpc>
                <a:spcPct val="120000"/>
              </a:lnSpc>
              <a:buNone/>
            </a:pPr>
            <a:endParaRPr lang="zh-CN" altLang="en-US" sz="2800" dirty="0"/>
          </a:p>
          <a:p>
            <a:pPr>
              <a:lnSpc>
                <a:spcPct val="120000"/>
              </a:lnSpc>
            </a:pPr>
            <a:r>
              <a:rPr lang="zh-CN" altLang="en-US" sz="2800" dirty="0">
                <a:sym typeface="+mn-ea"/>
              </a:rPr>
              <a:t>支持多种抽象层和开发过程</a:t>
            </a:r>
            <a:endParaRPr lang="zh-CN" altLang="en-US" sz="2800" dirty="0"/>
          </a:p>
          <a:p>
            <a:pPr>
              <a:lnSpc>
                <a:spcPct val="120000"/>
              </a:lnSpc>
            </a:pPr>
            <a:r>
              <a:rPr lang="zh-CN" altLang="en-US" sz="2800" dirty="0">
                <a:sym typeface="+mn-ea"/>
              </a:rPr>
              <a:t>文档生成</a:t>
            </a:r>
            <a:endParaRPr lang="zh-CN" altLang="en-US" sz="2800" dirty="0"/>
          </a:p>
          <a:p>
            <a:pPr>
              <a:lnSpc>
                <a:spcPct val="120000"/>
              </a:lnSpc>
            </a:pPr>
            <a:r>
              <a:rPr lang="zh-CN" altLang="en-US" sz="2800" dirty="0">
                <a:sym typeface="+mn-ea"/>
              </a:rPr>
              <a:t>脚本编程</a:t>
            </a:r>
            <a:endParaRPr lang="en-US" altLang="zh-CN" sz="2800" dirty="0"/>
          </a:p>
        </p:txBody>
      </p:sp>
      <p:sp>
        <p:nvSpPr>
          <p:cNvPr id="5" name="文本框 4"/>
          <p:cNvSpPr txBox="1"/>
          <p:nvPr/>
        </p:nvSpPr>
        <p:spPr>
          <a:xfrm>
            <a:off x="7981950" y="843915"/>
            <a:ext cx="1562100" cy="368300"/>
          </a:xfrm>
          <a:prstGeom prst="rect">
            <a:avLst/>
          </a:prstGeom>
          <a:noFill/>
        </p:spPr>
        <p:txBody>
          <a:bodyPr wrap="none" rtlCol="0" anchor="t">
            <a:spAutoFit/>
          </a:bodyPr>
          <a:lstStyle/>
          <a:p>
            <a:pPr algn="ctr"/>
            <a:r>
              <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答出三项即可</a:t>
            </a: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7"/>
          <p:cNvSpPr/>
          <p:nvPr/>
        </p:nvSpPr>
        <p:spPr>
          <a:xfrm>
            <a:off x="5018088" y="2653983"/>
            <a:ext cx="2071687" cy="2073275"/>
          </a:xfrm>
          <a:prstGeom prst="ellipse">
            <a:avLst/>
          </a:prstGeom>
          <a:solidFill>
            <a:schemeClr val="bg1">
              <a:lumMod val="5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88"/>
          <p:cNvSpPr/>
          <p:nvPr/>
        </p:nvSpPr>
        <p:spPr>
          <a:xfrm>
            <a:off x="3797300" y="2987358"/>
            <a:ext cx="1408113"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89"/>
          <p:cNvSpPr/>
          <p:nvPr/>
        </p:nvSpPr>
        <p:spPr>
          <a:xfrm>
            <a:off x="6900863" y="2987358"/>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90"/>
          <p:cNvSpPr/>
          <p:nvPr/>
        </p:nvSpPr>
        <p:spPr>
          <a:xfrm rot="16200000">
            <a:off x="5349875" y="4538345"/>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92"/>
          <p:cNvSpPr/>
          <p:nvPr/>
        </p:nvSpPr>
        <p:spPr>
          <a:xfrm rot="16200000">
            <a:off x="5349876" y="1434782"/>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Elbow Connector 93"/>
          <p:cNvCxnSpPr>
            <a:stCxn id="5" idx="2"/>
          </p:cNvCxnSpPr>
          <p:nvPr/>
        </p:nvCxnSpPr>
        <p:spPr>
          <a:xfrm rot="10800000" flipV="1">
            <a:off x="1003300" y="3681730"/>
            <a:ext cx="2794000" cy="427038"/>
          </a:xfrm>
          <a:prstGeom prst="bentConnector3">
            <a:avLst>
              <a:gd name="adj1" fmla="val 41821"/>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0" name="Elbow Connector 94"/>
          <p:cNvCxnSpPr>
            <a:stCxn id="7" idx="0"/>
          </p:cNvCxnSpPr>
          <p:nvPr/>
        </p:nvCxnSpPr>
        <p:spPr>
          <a:xfrm rot="10800000" flipV="1">
            <a:off x="2194560" y="5232400"/>
            <a:ext cx="3155315" cy="973455"/>
          </a:xfrm>
          <a:prstGeom prst="bentConnector3">
            <a:avLst>
              <a:gd name="adj1" fmla="val 49990"/>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1" name="Elbow Connector 95"/>
          <p:cNvCxnSpPr>
            <a:stCxn id="8" idx="4"/>
          </p:cNvCxnSpPr>
          <p:nvPr/>
        </p:nvCxnSpPr>
        <p:spPr>
          <a:xfrm flipV="1">
            <a:off x="6757988" y="1653858"/>
            <a:ext cx="3333750" cy="474662"/>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2" name="Elbow Connector 96"/>
          <p:cNvCxnSpPr>
            <a:stCxn id="6" idx="6"/>
          </p:cNvCxnSpPr>
          <p:nvPr/>
        </p:nvCxnSpPr>
        <p:spPr>
          <a:xfrm flipV="1">
            <a:off x="8310563" y="3251518"/>
            <a:ext cx="2794000" cy="430212"/>
          </a:xfrm>
          <a:prstGeom prst="bentConnector3">
            <a:avLst>
              <a:gd name="adj1" fmla="val 44158"/>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29710" name="Rectangle 98"/>
          <p:cNvSpPr>
            <a:spLocks noChangeArrowheads="1"/>
          </p:cNvSpPr>
          <p:nvPr/>
        </p:nvSpPr>
        <p:spPr bwMode="auto">
          <a:xfrm>
            <a:off x="605155" y="3080385"/>
            <a:ext cx="2095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sym typeface="+mn-ea"/>
              </a:rPr>
              <a:t>PowerDesigner</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Sybase</a:t>
            </a:r>
            <a:r>
              <a:rPr lang="zh-CN" altLang="en-US" sz="2000">
                <a:latin typeface="微软雅黑" panose="020B0503020204020204" pitchFamily="34" charset="-122"/>
                <a:ea typeface="微软雅黑" panose="020B0503020204020204" pitchFamily="34" charset="-122"/>
                <a:sym typeface="+mn-ea"/>
              </a:rPr>
              <a:t>公司的</a:t>
            </a:r>
            <a:r>
              <a:rPr lang="en-US" altLang="zh-CN" sz="2000">
                <a:latin typeface="微软雅黑" panose="020B0503020204020204" pitchFamily="34" charset="-122"/>
                <a:ea typeface="微软雅黑" panose="020B0503020204020204" pitchFamily="34" charset="-122"/>
                <a:sym typeface="+mn-ea"/>
              </a:rPr>
              <a:t>CASE</a:t>
            </a:r>
            <a:r>
              <a:rPr lang="zh-CN" altLang="en-US" sz="2000">
                <a:latin typeface="微软雅黑" panose="020B0503020204020204" pitchFamily="34" charset="-122"/>
                <a:ea typeface="微软雅黑" panose="020B0503020204020204" pitchFamily="34" charset="-122"/>
                <a:sym typeface="+mn-ea"/>
              </a:rPr>
              <a:t>工具集。</a:t>
            </a:r>
            <a:endParaRPr lang="zh-CN" altLang="en-US" sz="2000">
              <a:latin typeface="微软雅黑" panose="020B0503020204020204" pitchFamily="34" charset="-122"/>
              <a:ea typeface="微软雅黑" panose="020B0503020204020204" pitchFamily="34" charset="-122"/>
              <a:sym typeface="+mn-ea"/>
            </a:endParaRPr>
          </a:p>
        </p:txBody>
      </p:sp>
      <p:sp>
        <p:nvSpPr>
          <p:cNvPr id="29711" name="Rectangle 104"/>
          <p:cNvSpPr>
            <a:spLocks noChangeArrowheads="1"/>
          </p:cNvSpPr>
          <p:nvPr/>
        </p:nvSpPr>
        <p:spPr bwMode="auto">
          <a:xfrm>
            <a:off x="3810000" y="5309870"/>
            <a:ext cx="13284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StarUML</a:t>
            </a:r>
            <a:endParaRPr lang="en-US" sz="2000">
              <a:latin typeface="微软雅黑" panose="020B0503020204020204" pitchFamily="34" charset="-122"/>
              <a:ea typeface="微软雅黑" panose="020B0503020204020204" pitchFamily="34" charset="-122"/>
            </a:endParaRPr>
          </a:p>
        </p:txBody>
      </p:sp>
      <p:grpSp>
        <p:nvGrpSpPr>
          <p:cNvPr id="21" name="Group 105"/>
          <p:cNvGrpSpPr/>
          <p:nvPr/>
        </p:nvGrpSpPr>
        <p:grpSpPr>
          <a:xfrm>
            <a:off x="5829182" y="4930036"/>
            <a:ext cx="439685" cy="530489"/>
            <a:chOff x="134906" y="3220464"/>
            <a:chExt cx="730251" cy="881063"/>
          </a:xfrm>
          <a:noFill/>
        </p:grpSpPr>
        <p:sp>
          <p:nvSpPr>
            <p:cNvPr id="22" name="Freeform 34"/>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3" name="Freeform 35"/>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4" name="Line 36"/>
            <p:cNvSpPr>
              <a:spLocks noChangeShapeType="1"/>
            </p:cNvSpPr>
            <p:nvPr/>
          </p:nvSpPr>
          <p:spPr bwMode="auto">
            <a:xfrm>
              <a:off x="742919" y="3904677"/>
              <a:ext cx="0" cy="19685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5" name="Line 37"/>
            <p:cNvSpPr>
              <a:spLocks noChangeShapeType="1"/>
            </p:cNvSpPr>
            <p:nvPr/>
          </p:nvSpPr>
          <p:spPr bwMode="auto">
            <a:xfrm>
              <a:off x="652432" y="3949127"/>
              <a:ext cx="0" cy="15240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6" name="Line 38"/>
            <p:cNvSpPr>
              <a:spLocks noChangeShapeType="1"/>
            </p:cNvSpPr>
            <p:nvPr/>
          </p:nvSpPr>
          <p:spPr bwMode="auto">
            <a:xfrm>
              <a:off x="560357" y="4011039"/>
              <a:ext cx="0" cy="90488"/>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7" name="Oval 39"/>
            <p:cNvSpPr>
              <a:spLocks noChangeArrowheads="1"/>
            </p:cNvSpPr>
            <p:nvPr/>
          </p:nvSpPr>
          <p:spPr bwMode="auto">
            <a:xfrm>
              <a:off x="480981" y="3296664"/>
              <a:ext cx="38100" cy="38100"/>
            </a:xfrm>
            <a:prstGeom prst="ellips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grpSp>
      <p:grpSp>
        <p:nvGrpSpPr>
          <p:cNvPr id="29713" name="Group 112"/>
          <p:cNvGrpSpPr/>
          <p:nvPr/>
        </p:nvGrpSpPr>
        <p:grpSpPr bwMode="auto">
          <a:xfrm>
            <a:off x="4254500" y="3469958"/>
            <a:ext cx="485775" cy="484187"/>
            <a:chOff x="6264275" y="814388"/>
            <a:chExt cx="881063" cy="881063"/>
          </a:xfrm>
        </p:grpSpPr>
        <p:sp>
          <p:nvSpPr>
            <p:cNvPr id="29739" name="Freeform 25"/>
            <p:cNvSpPr/>
            <p:nvPr/>
          </p:nvSpPr>
          <p:spPr bwMode="auto">
            <a:xfrm>
              <a:off x="6264275" y="904876"/>
              <a:ext cx="365125" cy="790575"/>
            </a:xfrm>
            <a:custGeom>
              <a:avLst/>
              <a:gdLst>
                <a:gd name="T0" fmla="*/ 2147483646 w 96"/>
                <a:gd name="T1" fmla="*/ 2147483646 h 208"/>
                <a:gd name="T2" fmla="*/ 2147483646 w 96"/>
                <a:gd name="T3" fmla="*/ 2147483646 h 208"/>
                <a:gd name="T4" fmla="*/ 0 w 96"/>
                <a:gd name="T5" fmla="*/ 2147483646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0" name="Line 26"/>
            <p:cNvSpPr>
              <a:spLocks noChangeShapeType="1"/>
            </p:cNvSpPr>
            <p:nvPr/>
          </p:nvSpPr>
          <p:spPr bwMode="auto">
            <a:xfrm>
              <a:off x="6354763" y="904876"/>
              <a:ext cx="608013" cy="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1" name="Freeform 27"/>
            <p:cNvSpPr/>
            <p:nvPr/>
          </p:nvSpPr>
          <p:spPr bwMode="auto">
            <a:xfrm>
              <a:off x="6264275" y="814388"/>
              <a:ext cx="728663" cy="303213"/>
            </a:xfrm>
            <a:custGeom>
              <a:avLst/>
              <a:gdLst>
                <a:gd name="T0" fmla="*/ 2147483646 w 192"/>
                <a:gd name="T1" fmla="*/ 0 h 80"/>
                <a:gd name="T2" fmla="*/ 2147483646 w 192"/>
                <a:gd name="T3" fmla="*/ 0 h 80"/>
                <a:gd name="T4" fmla="*/ 0 w 192"/>
                <a:gd name="T5" fmla="*/ 2147483646 h 80"/>
                <a:gd name="T6" fmla="*/ 2147483646 w 192"/>
                <a:gd name="T7" fmla="*/ 2147483646 h 80"/>
                <a:gd name="T8" fmla="*/ 2147483646 w 192"/>
                <a:gd name="T9" fmla="*/ 2147483646 h 80"/>
                <a:gd name="T10" fmla="*/ 2147483646 w 192"/>
                <a:gd name="T11" fmla="*/ 2147483646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2" name="Line 28"/>
            <p:cNvSpPr>
              <a:spLocks noChangeShapeType="1"/>
            </p:cNvSpPr>
            <p:nvPr/>
          </p:nvSpPr>
          <p:spPr bwMode="auto">
            <a:xfrm flipV="1">
              <a:off x="6902450" y="1346201"/>
              <a:ext cx="0" cy="212725"/>
            </a:xfrm>
            <a:prstGeom prst="line">
              <a:avLst/>
            </a:prstGeom>
            <a:noFill/>
            <a:ln w="15875" cap="rnd">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3" name="Freeform 29"/>
            <p:cNvSpPr/>
            <p:nvPr/>
          </p:nvSpPr>
          <p:spPr bwMode="auto">
            <a:xfrm>
              <a:off x="6810375" y="1466851"/>
              <a:ext cx="182563" cy="92075"/>
            </a:xfrm>
            <a:custGeom>
              <a:avLst/>
              <a:gdLst>
                <a:gd name="T0" fmla="*/ 0 w 115"/>
                <a:gd name="T1" fmla="*/ 0 h 58"/>
                <a:gd name="T2" fmla="*/ 2147483646 w 115"/>
                <a:gd name="T3" fmla="*/ 2147483646 h 58"/>
                <a:gd name="T4" fmla="*/ 2147483646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4" name="Oval 30"/>
            <p:cNvSpPr>
              <a:spLocks noChangeArrowheads="1"/>
            </p:cNvSpPr>
            <p:nvPr/>
          </p:nvSpPr>
          <p:spPr bwMode="auto">
            <a:xfrm>
              <a:off x="6659563" y="1209676"/>
              <a:ext cx="485775" cy="485775"/>
            </a:xfrm>
            <a:prstGeom prst="ellipse">
              <a:avLst/>
            </a:prstGeom>
            <a:noFill/>
            <a:ln w="15875" cap="rnd">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grpSp>
      <p:grpSp>
        <p:nvGrpSpPr>
          <p:cNvPr id="29714" name="Group 119"/>
          <p:cNvGrpSpPr/>
          <p:nvPr/>
        </p:nvGrpSpPr>
        <p:grpSpPr bwMode="auto">
          <a:xfrm>
            <a:off x="7367588" y="3430270"/>
            <a:ext cx="474662" cy="474663"/>
            <a:chOff x="6399213" y="695325"/>
            <a:chExt cx="850899" cy="850901"/>
          </a:xfrm>
        </p:grpSpPr>
        <p:sp>
          <p:nvSpPr>
            <p:cNvPr id="29733" name="Freeform 34"/>
            <p:cNvSpPr/>
            <p:nvPr/>
          </p:nvSpPr>
          <p:spPr bwMode="auto">
            <a:xfrm>
              <a:off x="6565900" y="862013"/>
              <a:ext cx="684212" cy="684213"/>
            </a:xfrm>
            <a:custGeom>
              <a:avLst/>
              <a:gdLst>
                <a:gd name="T0" fmla="*/ 2147483646 w 431"/>
                <a:gd name="T1" fmla="*/ 0 h 431"/>
                <a:gd name="T2" fmla="*/ 2147483646 w 431"/>
                <a:gd name="T3" fmla="*/ 2147483646 h 431"/>
                <a:gd name="T4" fmla="*/ 0 w 431"/>
                <a:gd name="T5" fmla="*/ 2147483646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4" name="Freeform 35"/>
            <p:cNvSpPr/>
            <p:nvPr/>
          </p:nvSpPr>
          <p:spPr bwMode="auto">
            <a:xfrm>
              <a:off x="6473825" y="769938"/>
              <a:ext cx="715962" cy="715963"/>
            </a:xfrm>
            <a:custGeom>
              <a:avLst/>
              <a:gdLst>
                <a:gd name="T0" fmla="*/ 2147483646 w 451"/>
                <a:gd name="T1" fmla="*/ 0 h 451"/>
                <a:gd name="T2" fmla="*/ 2147483646 w 451"/>
                <a:gd name="T3" fmla="*/ 2147483646 h 451"/>
                <a:gd name="T4" fmla="*/ 0 w 451"/>
                <a:gd name="T5" fmla="*/ 2147483646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5" name="Rectangle 36"/>
            <p:cNvSpPr>
              <a:spLocks noChangeArrowheads="1"/>
            </p:cNvSpPr>
            <p:nvPr/>
          </p:nvSpPr>
          <p:spPr bwMode="auto">
            <a:xfrm>
              <a:off x="6399213" y="695325"/>
              <a:ext cx="728662" cy="728663"/>
            </a:xfrm>
            <a:prstGeom prst="rect">
              <a:avLst/>
            </a:prstGeom>
            <a:noFill/>
            <a:ln w="15875">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6" name="Freeform 37"/>
            <p:cNvSpPr/>
            <p:nvPr/>
          </p:nvSpPr>
          <p:spPr bwMode="auto">
            <a:xfrm>
              <a:off x="6550025" y="965200"/>
              <a:ext cx="482600" cy="307975"/>
            </a:xfrm>
            <a:custGeom>
              <a:avLst/>
              <a:gdLst>
                <a:gd name="T0" fmla="*/ 2147483646 w 304"/>
                <a:gd name="T1" fmla="*/ 2147483646 h 194"/>
                <a:gd name="T2" fmla="*/ 2147483646 w 304"/>
                <a:gd name="T3" fmla="*/ 0 h 194"/>
                <a:gd name="T4" fmla="*/ 2147483646 w 304"/>
                <a:gd name="T5" fmla="*/ 2147483646 h 194"/>
                <a:gd name="T6" fmla="*/ 2147483646 w 304"/>
                <a:gd name="T7" fmla="*/ 2147483646 h 194"/>
                <a:gd name="T8" fmla="*/ 0 w 304"/>
                <a:gd name="T9" fmla="*/ 2147483646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7" name="Oval 38"/>
            <p:cNvSpPr>
              <a:spLocks noChangeArrowheads="1"/>
            </p:cNvSpPr>
            <p:nvPr/>
          </p:nvSpPr>
          <p:spPr bwMode="auto">
            <a:xfrm>
              <a:off x="6550025" y="808038"/>
              <a:ext cx="119062" cy="119063"/>
            </a:xfrm>
            <a:prstGeom prst="ellipse">
              <a:avLst/>
            </a:prstGeom>
            <a:noFill/>
            <a:ln w="15875">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8" name="Line 39"/>
            <p:cNvSpPr>
              <a:spLocks noChangeShapeType="1"/>
            </p:cNvSpPr>
            <p:nvPr/>
          </p:nvSpPr>
          <p:spPr bwMode="auto">
            <a:xfrm flipH="1">
              <a:off x="6399213" y="1273175"/>
              <a:ext cx="728662" cy="0"/>
            </a:xfrm>
            <a:prstGeom prst="line">
              <a:avLst/>
            </a:prstGeom>
            <a:noFill/>
            <a:ln w="15875">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29715" name="Group 126"/>
          <p:cNvGrpSpPr/>
          <p:nvPr/>
        </p:nvGrpSpPr>
        <p:grpSpPr bwMode="auto">
          <a:xfrm>
            <a:off x="5859463" y="1877695"/>
            <a:ext cx="409575" cy="465138"/>
            <a:chOff x="6873875" y="742950"/>
            <a:chExt cx="771526" cy="879476"/>
          </a:xfrm>
        </p:grpSpPr>
        <p:sp>
          <p:nvSpPr>
            <p:cNvPr id="29726" name="Line 43"/>
            <p:cNvSpPr>
              <a:spLocks noChangeShapeType="1"/>
            </p:cNvSpPr>
            <p:nvPr/>
          </p:nvSpPr>
          <p:spPr bwMode="auto">
            <a:xfrm>
              <a:off x="7162800"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7" name="Line 44"/>
            <p:cNvSpPr>
              <a:spLocks noChangeShapeType="1"/>
            </p:cNvSpPr>
            <p:nvPr/>
          </p:nvSpPr>
          <p:spPr bwMode="auto">
            <a:xfrm>
              <a:off x="7223125"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8" name="Freeform 45"/>
            <p:cNvSpPr/>
            <p:nvPr/>
          </p:nvSpPr>
          <p:spPr bwMode="auto">
            <a:xfrm>
              <a:off x="6964363" y="1547813"/>
              <a:ext cx="457200" cy="74613"/>
            </a:xfrm>
            <a:custGeom>
              <a:avLst/>
              <a:gdLst>
                <a:gd name="T0" fmla="*/ 2147483646 w 120"/>
                <a:gd name="T1" fmla="*/ 2147483646 h 20"/>
                <a:gd name="T2" fmla="*/ 2147483646 w 120"/>
                <a:gd name="T3" fmla="*/ 0 h 20"/>
                <a:gd name="T4" fmla="*/ 0 w 120"/>
                <a:gd name="T5" fmla="*/ 2147483646 h 20"/>
                <a:gd name="T6" fmla="*/ 2147483646 w 120"/>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29" name="Oval 46"/>
            <p:cNvSpPr>
              <a:spLocks noChangeArrowheads="1"/>
            </p:cNvSpPr>
            <p:nvPr/>
          </p:nvSpPr>
          <p:spPr bwMode="auto">
            <a:xfrm>
              <a:off x="6904038" y="773113"/>
              <a:ext cx="577850" cy="576263"/>
            </a:xfrm>
            <a:prstGeom prst="ellipse">
              <a:avLst/>
            </a:prstGeom>
            <a:noFill/>
            <a:ln w="15875" cap="rnd">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0" name="Freeform 47"/>
            <p:cNvSpPr/>
            <p:nvPr/>
          </p:nvSpPr>
          <p:spPr bwMode="auto">
            <a:xfrm>
              <a:off x="6904038" y="773113"/>
              <a:ext cx="741363" cy="739775"/>
            </a:xfrm>
            <a:custGeom>
              <a:avLst/>
              <a:gdLst>
                <a:gd name="T0" fmla="*/ 2147483646 w 195"/>
                <a:gd name="T1" fmla="*/ 0 h 195"/>
                <a:gd name="T2" fmla="*/ 2147483646 w 195"/>
                <a:gd name="T3" fmla="*/ 2147483646 h 195"/>
                <a:gd name="T4" fmla="*/ 0 w 195"/>
                <a:gd name="T5" fmla="*/ 2147483646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1" name="Line 48"/>
            <p:cNvSpPr>
              <a:spLocks noChangeShapeType="1"/>
            </p:cNvSpPr>
            <p:nvPr/>
          </p:nvSpPr>
          <p:spPr bwMode="auto">
            <a:xfrm flipV="1">
              <a:off x="6873875" y="1319213"/>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32" name="Line 49"/>
            <p:cNvSpPr>
              <a:spLocks noChangeShapeType="1"/>
            </p:cNvSpPr>
            <p:nvPr/>
          </p:nvSpPr>
          <p:spPr bwMode="auto">
            <a:xfrm flipV="1">
              <a:off x="7451725" y="742950"/>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50" name="Group 134"/>
          <p:cNvGrpSpPr/>
          <p:nvPr/>
        </p:nvGrpSpPr>
        <p:grpSpPr>
          <a:xfrm flipH="1">
            <a:off x="5618509" y="3282855"/>
            <a:ext cx="838090" cy="849991"/>
            <a:chOff x="1909763" y="950913"/>
            <a:chExt cx="782637" cy="793750"/>
          </a:xfrm>
          <a:solidFill>
            <a:schemeClr val="bg1"/>
          </a:solidFill>
        </p:grpSpPr>
        <p:sp>
          <p:nvSpPr>
            <p:cNvPr id="5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52" name="Freeform 60"/>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29717" name="Rectangle 98"/>
          <p:cNvSpPr>
            <a:spLocks noChangeArrowheads="1"/>
          </p:cNvSpPr>
          <p:nvPr/>
        </p:nvSpPr>
        <p:spPr bwMode="auto">
          <a:xfrm>
            <a:off x="8425180" y="1682750"/>
            <a:ext cx="29279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sym typeface="+mn-ea"/>
              </a:rPr>
              <a:t>Rational rose</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Rational</a:t>
            </a:r>
            <a:r>
              <a:rPr lang="zh-CN" altLang="en-US" sz="2000">
                <a:latin typeface="微软雅黑" panose="020B0503020204020204" pitchFamily="34" charset="-122"/>
                <a:ea typeface="微软雅黑" panose="020B0503020204020204" pitchFamily="34" charset="-122"/>
                <a:sym typeface="+mn-ea"/>
              </a:rPr>
              <a:t>公司出品的一种面向对象的统一建模语音的可视化建模工具。</a:t>
            </a:r>
            <a:endParaRPr lang="zh-CN" altLang="en-US" sz="2000">
              <a:latin typeface="微软雅黑" panose="020B0503020204020204" pitchFamily="34" charset="-122"/>
              <a:ea typeface="微软雅黑" panose="020B0503020204020204" pitchFamily="34" charset="-122"/>
              <a:sym typeface="+mn-ea"/>
            </a:endParaRPr>
          </a:p>
        </p:txBody>
      </p:sp>
      <p:sp>
        <p:nvSpPr>
          <p:cNvPr id="29718" name="Rectangle 98"/>
          <p:cNvSpPr>
            <a:spLocks noChangeArrowheads="1"/>
          </p:cNvSpPr>
          <p:nvPr/>
        </p:nvSpPr>
        <p:spPr bwMode="auto">
          <a:xfrm>
            <a:off x="9542780" y="3242945"/>
            <a:ext cx="1921510" cy="201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是微软公司出品的软件。</a:t>
            </a: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原来仅仅是一种画图工具。</a:t>
            </a:r>
            <a:endParaRPr lang="zh-CN" altLang="en-US" sz="2000">
              <a:latin typeface="微软雅黑" panose="020B0503020204020204" pitchFamily="34" charset="-122"/>
              <a:ea typeface="微软雅黑" panose="020B0503020204020204" pitchFamily="34" charset="-122"/>
            </a:endParaRPr>
          </a:p>
        </p:txBody>
      </p:sp>
      <p:sp>
        <p:nvSpPr>
          <p:cNvPr id="29719" name="Rectangle 98"/>
          <p:cNvSpPr>
            <a:spLocks noChangeArrowheads="1"/>
          </p:cNvSpPr>
          <p:nvPr/>
        </p:nvSpPr>
        <p:spPr bwMode="auto">
          <a:xfrm>
            <a:off x="468630" y="4576445"/>
            <a:ext cx="347345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StarUML</a:t>
            </a:r>
            <a:r>
              <a:rPr lang="zh-CN" altLang="en-US" sz="2000">
                <a:latin typeface="微软雅黑" panose="020B0503020204020204" pitchFamily="34" charset="-122"/>
                <a:ea typeface="微软雅黑" panose="020B0503020204020204" pitchFamily="34" charset="-122"/>
              </a:rPr>
              <a:t>（简称</a:t>
            </a:r>
            <a:r>
              <a:rPr lang="en-US" altLang="zh-CN" sz="2000">
                <a:latin typeface="微软雅黑" panose="020B0503020204020204" pitchFamily="34" charset="-122"/>
                <a:ea typeface="微软雅黑" panose="020B0503020204020204" pitchFamily="34" charset="-122"/>
              </a:rPr>
              <a:t>SU</a:t>
            </a:r>
            <a:r>
              <a:rPr lang="zh-CN" altLang="en-US" sz="2000">
                <a:latin typeface="微软雅黑" panose="020B0503020204020204" pitchFamily="34" charset="-122"/>
                <a:ea typeface="微软雅黑" panose="020B0503020204020204" pitchFamily="34" charset="-122"/>
              </a:rPr>
              <a:t>），是一款开发源代码的</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开发工具，是由韩国公司主导开发出来的产品。</a:t>
            </a:r>
            <a:endParaRPr lang="zh-CN" altLang="en-US" sz="2000">
              <a:latin typeface="微软雅黑" panose="020B0503020204020204" pitchFamily="34" charset="-122"/>
              <a:ea typeface="微软雅黑" panose="020B0503020204020204" pitchFamily="34" charset="-122"/>
            </a:endParaRPr>
          </a:p>
        </p:txBody>
      </p:sp>
      <p:sp>
        <p:nvSpPr>
          <p:cNvPr id="29720" name="Rectangle 104"/>
          <p:cNvSpPr>
            <a:spLocks noChangeArrowheads="1"/>
          </p:cNvSpPr>
          <p:nvPr/>
        </p:nvSpPr>
        <p:spPr bwMode="auto">
          <a:xfrm>
            <a:off x="2620010" y="3687445"/>
            <a:ext cx="1364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Power</a:t>
            </a:r>
            <a:endParaRPr lang="en-US" altLang="id-ID" sz="200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Designer</a:t>
            </a:r>
            <a:endParaRPr lang="en-US" altLang="id-ID" sz="2000">
              <a:latin typeface="微软雅黑" panose="020B0503020204020204" pitchFamily="34" charset="-122"/>
              <a:ea typeface="微软雅黑" panose="020B0503020204020204" pitchFamily="34" charset="-122"/>
            </a:endParaRPr>
          </a:p>
        </p:txBody>
      </p:sp>
      <p:sp>
        <p:nvSpPr>
          <p:cNvPr id="29721" name="Rectangle 104"/>
          <p:cNvSpPr>
            <a:spLocks noChangeArrowheads="1"/>
          </p:cNvSpPr>
          <p:nvPr/>
        </p:nvSpPr>
        <p:spPr bwMode="auto">
          <a:xfrm>
            <a:off x="6677025" y="1755775"/>
            <a:ext cx="17767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Rational rose</a:t>
            </a:r>
            <a:endParaRPr lang="en-US" sz="2000">
              <a:latin typeface="微软雅黑" panose="020B0503020204020204" pitchFamily="34" charset="-122"/>
              <a:ea typeface="微软雅黑" panose="020B0503020204020204" pitchFamily="34" charset="-122"/>
            </a:endParaRPr>
          </a:p>
        </p:txBody>
      </p:sp>
      <p:sp>
        <p:nvSpPr>
          <p:cNvPr id="29722" name="Rectangle 104"/>
          <p:cNvSpPr>
            <a:spLocks noChangeArrowheads="1"/>
          </p:cNvSpPr>
          <p:nvPr/>
        </p:nvSpPr>
        <p:spPr bwMode="auto">
          <a:xfrm>
            <a:off x="8586470" y="3312160"/>
            <a:ext cx="1007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Visio</a:t>
            </a:r>
            <a:endParaRPr lang="en-US" sz="2000">
              <a:latin typeface="微软雅黑" panose="020B0503020204020204" pitchFamily="34" charset="-122"/>
              <a:ea typeface="微软雅黑" panose="020B0503020204020204" pitchFamily="34" charset="-122"/>
            </a:endParaRPr>
          </a:p>
        </p:txBody>
      </p:sp>
      <p:sp>
        <p:nvSpPr>
          <p:cNvPr id="29724" name="TextBox 91"/>
          <p:cNvSpPr txBox="1">
            <a:spLocks noChangeArrowheads="1"/>
          </p:cNvSpPr>
          <p:nvPr/>
        </p:nvSpPr>
        <p:spPr bwMode="auto">
          <a:xfrm>
            <a:off x="605155" y="347980"/>
            <a:ext cx="463994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sz="4400" b="1">
                <a:solidFill>
                  <a:srgbClr val="BDE780"/>
                </a:solidFill>
                <a:latin typeface="Calibri" panose="020F0502020204030204" pitchFamily="34" charset="0"/>
                <a:ea typeface="宋体" panose="02010600030101010101" pitchFamily="2" charset="-122"/>
              </a:rPr>
              <a:t>常用</a:t>
            </a:r>
            <a:r>
              <a:rPr lang="en-US" altLang="zh-CN" sz="4400" b="1">
                <a:solidFill>
                  <a:schemeClr val="bg1"/>
                </a:solidFill>
                <a:latin typeface="Calibri" panose="020F0502020204030204" pitchFamily="34" charset="0"/>
                <a:ea typeface="宋体" panose="02010600030101010101" pitchFamily="2" charset="-122"/>
              </a:rPr>
              <a:t>UML</a:t>
            </a:r>
            <a:r>
              <a:rPr lang="zh-CN" altLang="en-US" sz="4400" b="1">
                <a:solidFill>
                  <a:srgbClr val="BDE780"/>
                </a:solidFill>
                <a:latin typeface="Calibri" panose="020F0502020204030204" pitchFamily="34" charset="0"/>
                <a:ea typeface="宋体" panose="02010600030101010101" pitchFamily="2" charset="-122"/>
              </a:rPr>
              <a:t>建模工具</a:t>
            </a:r>
            <a:endParaRPr lang="zh-CN" altLang="en-US" sz="4400" b="1">
              <a:solidFill>
                <a:srgbClr val="BDE780"/>
              </a:solidFill>
              <a:latin typeface="Calibri" panose="020F0502020204030204" pitchFamily="34" charset="0"/>
              <a:ea typeface="宋体" panose="02010600030101010101" pitchFamily="2" charset="-122"/>
            </a:endParaRPr>
          </a:p>
        </p:txBody>
      </p:sp>
    </p:spTree>
    <p:custDataLst>
      <p:tags r:id="rId1"/>
    </p:custDataLst>
  </p:cSld>
  <p:clrMapOvr>
    <a:masterClrMapping/>
  </p:clrMapOvr>
  <p:transition spd="slow">
    <p:wheel spokes="2"/>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a:spLocks noChangeArrowheads="1"/>
          </p:cNvSpPr>
          <p:nvPr/>
        </p:nvSpPr>
        <p:spPr bwMode="auto">
          <a:xfrm rot="19397468">
            <a:off x="4547553" y="21828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3"/>
          <p:cNvSpPr>
            <a:spLocks noChangeArrowheads="1"/>
          </p:cNvSpPr>
          <p:nvPr/>
        </p:nvSpPr>
        <p:spPr bwMode="auto">
          <a:xfrm rot="3202081">
            <a:off x="5768340" y="25908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3"/>
          <p:cNvSpPr>
            <a:spLocks noChangeArrowheads="1"/>
          </p:cNvSpPr>
          <p:nvPr/>
        </p:nvSpPr>
        <p:spPr bwMode="auto">
          <a:xfrm rot="8579122">
            <a:off x="5355590" y="38147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3"/>
          <p:cNvSpPr>
            <a:spLocks noChangeArrowheads="1"/>
          </p:cNvSpPr>
          <p:nvPr/>
        </p:nvSpPr>
        <p:spPr bwMode="auto">
          <a:xfrm rot="13978264">
            <a:off x="4135596" y="34155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34825" name="TextBox 19"/>
          <p:cNvSpPr txBox="1">
            <a:spLocks noChangeArrowheads="1"/>
          </p:cNvSpPr>
          <p:nvPr/>
        </p:nvSpPr>
        <p:spPr bwMode="auto">
          <a:xfrm>
            <a:off x="4877753" y="2524125"/>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ea typeface="微软雅黑" panose="020B0503020204020204" pitchFamily="34" charset="-122"/>
                <a:cs typeface="Helvetica Neue"/>
                <a:sym typeface="Arial" panose="020B0604020202020204" pitchFamily="34" charset="0"/>
              </a:rPr>
              <a:t>A</a:t>
            </a:r>
            <a:endParaRPr lang="en-US" altLang="ru-RU" sz="5400" b="1">
              <a:ea typeface="微软雅黑" panose="020B0503020204020204" pitchFamily="34" charset="-122"/>
              <a:cs typeface="Helvetica Neue"/>
              <a:sym typeface="Arial" panose="020B0604020202020204" pitchFamily="34" charset="0"/>
            </a:endParaRPr>
          </a:p>
        </p:txBody>
      </p:sp>
      <p:sp>
        <p:nvSpPr>
          <p:cNvPr id="34826" name="TextBox 20"/>
          <p:cNvSpPr txBox="1">
            <a:spLocks noChangeArrowheads="1"/>
          </p:cNvSpPr>
          <p:nvPr/>
        </p:nvSpPr>
        <p:spPr bwMode="auto">
          <a:xfrm>
            <a:off x="6144578" y="3033713"/>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solidFill>
                  <a:srgbClr val="FFFFFF"/>
                </a:solidFill>
                <a:ea typeface="微软雅黑" panose="020B0503020204020204" pitchFamily="34" charset="-122"/>
                <a:cs typeface="Helvetica Neue"/>
                <a:sym typeface="Arial" panose="020B0604020202020204" pitchFamily="34" charset="0"/>
              </a:rPr>
              <a:t>C</a:t>
            </a:r>
            <a:endParaRPr lang="en-US" altLang="ru-RU" sz="5400" b="1">
              <a:solidFill>
                <a:srgbClr val="FFFFFF"/>
              </a:solidFill>
              <a:ea typeface="微软雅黑" panose="020B0503020204020204" pitchFamily="34" charset="-122"/>
              <a:cs typeface="Helvetica Neue"/>
              <a:sym typeface="Arial" panose="020B0604020202020204" pitchFamily="34" charset="0"/>
            </a:endParaRPr>
          </a:p>
        </p:txBody>
      </p:sp>
      <p:sp>
        <p:nvSpPr>
          <p:cNvPr id="34827" name="TextBox 21"/>
          <p:cNvSpPr txBox="1">
            <a:spLocks noChangeArrowheads="1"/>
          </p:cNvSpPr>
          <p:nvPr/>
        </p:nvSpPr>
        <p:spPr bwMode="auto">
          <a:xfrm>
            <a:off x="5663565" y="4373563"/>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ea typeface="微软雅黑" panose="020B0503020204020204" pitchFamily="34" charset="-122"/>
                <a:cs typeface="Helvetica Neue"/>
                <a:sym typeface="Arial" panose="020B0604020202020204" pitchFamily="34" charset="0"/>
              </a:rPr>
              <a:t>D</a:t>
            </a:r>
            <a:endParaRPr lang="en-US" sz="5400" b="1">
              <a:ea typeface="微软雅黑" panose="020B0503020204020204" pitchFamily="34" charset="-122"/>
              <a:cs typeface="Helvetica Neue"/>
              <a:sym typeface="Arial" panose="020B0604020202020204" pitchFamily="34" charset="0"/>
            </a:endParaRPr>
          </a:p>
        </p:txBody>
      </p:sp>
      <p:sp>
        <p:nvSpPr>
          <p:cNvPr id="34828" name="TextBox 22"/>
          <p:cNvSpPr txBox="1">
            <a:spLocks noChangeArrowheads="1"/>
          </p:cNvSpPr>
          <p:nvPr/>
        </p:nvSpPr>
        <p:spPr bwMode="auto">
          <a:xfrm>
            <a:off x="4374515" y="3817938"/>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solidFill>
                  <a:srgbClr val="FFFFFF"/>
                </a:solidFill>
                <a:ea typeface="微软雅黑" panose="020B0503020204020204" pitchFamily="34" charset="-122"/>
                <a:cs typeface="Helvetica Neue"/>
                <a:sym typeface="Arial" panose="020B0604020202020204" pitchFamily="34" charset="0"/>
              </a:rPr>
              <a:t>B</a:t>
            </a:r>
            <a:endParaRPr lang="en-US" sz="5400" b="1">
              <a:solidFill>
                <a:srgbClr val="FFFFFF"/>
              </a:solidFill>
              <a:ea typeface="微软雅黑" panose="020B0503020204020204" pitchFamily="34" charset="-122"/>
              <a:cs typeface="Helvetica Neue"/>
              <a:sym typeface="Arial" panose="020B0604020202020204" pitchFamily="34" charset="0"/>
            </a:endParaRPr>
          </a:p>
        </p:txBody>
      </p:sp>
      <p:grpSp>
        <p:nvGrpSpPr>
          <p:cNvPr id="12" name="Group 37"/>
          <p:cNvGrpSpPr>
            <a:grpSpLocks noChangeAspect="1"/>
          </p:cNvGrpSpPr>
          <p:nvPr/>
        </p:nvGrpSpPr>
        <p:grpSpPr>
          <a:xfrm>
            <a:off x="7612293" y="2366686"/>
            <a:ext cx="472497" cy="1334053"/>
            <a:chOff x="6213477" y="1119189"/>
            <a:chExt cx="746125" cy="2106613"/>
          </a:xfrm>
          <a:solidFill>
            <a:schemeClr val="bg1"/>
          </a:solidFill>
        </p:grpSpPr>
        <p:sp>
          <p:nvSpPr>
            <p:cNvPr id="13" name="Freeform 7"/>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4" name="Freeform 9"/>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5" name="Freeform 11"/>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6" name="Freeform 12"/>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7" name="Freeform 13"/>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8" name="Freeform 14"/>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19" name="Group 36"/>
          <p:cNvGrpSpPr>
            <a:grpSpLocks noChangeAspect="1"/>
          </p:cNvGrpSpPr>
          <p:nvPr/>
        </p:nvGrpSpPr>
        <p:grpSpPr>
          <a:xfrm>
            <a:off x="3426843" y="2241157"/>
            <a:ext cx="754991" cy="1332042"/>
            <a:chOff x="1285875" y="1247776"/>
            <a:chExt cx="1192213" cy="2103438"/>
          </a:xfrm>
          <a:solidFill>
            <a:srgbClr val="BDE780"/>
          </a:solidFill>
        </p:grpSpPr>
        <p:sp>
          <p:nvSpPr>
            <p:cNvPr id="20" name="Freeform 8"/>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1" name="Freeform 15"/>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grpSp>
        <p:nvGrpSpPr>
          <p:cNvPr id="22" name="Group 41"/>
          <p:cNvGrpSpPr>
            <a:grpSpLocks noChangeAspect="1"/>
          </p:cNvGrpSpPr>
          <p:nvPr/>
        </p:nvGrpSpPr>
        <p:grpSpPr>
          <a:xfrm>
            <a:off x="3417365" y="3958552"/>
            <a:ext cx="654460" cy="1315956"/>
            <a:chOff x="6213477" y="3922716"/>
            <a:chExt cx="1033463" cy="2078038"/>
          </a:xfrm>
          <a:solidFill>
            <a:schemeClr val="bg1"/>
          </a:solidFill>
        </p:grpSpPr>
        <p:sp>
          <p:nvSpPr>
            <p:cNvPr id="23" name="Freeform 35"/>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24" name="Freeform 21"/>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25" name="Group 39"/>
          <p:cNvGrpSpPr>
            <a:grpSpLocks noChangeAspect="1"/>
          </p:cNvGrpSpPr>
          <p:nvPr/>
        </p:nvGrpSpPr>
        <p:grpSpPr>
          <a:xfrm>
            <a:off x="7438864" y="4033714"/>
            <a:ext cx="795204" cy="1507939"/>
            <a:chOff x="1443813" y="3644955"/>
            <a:chExt cx="1255713" cy="2381199"/>
          </a:xfrm>
          <a:solidFill>
            <a:srgbClr val="BDE780"/>
          </a:solidFill>
        </p:grpSpPr>
        <p:sp>
          <p:nvSpPr>
            <p:cNvPr id="26" name="Freeform 6"/>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7" name="Freeform 39"/>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8" name="Freeform 16"/>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sp>
        <p:nvSpPr>
          <p:cNvPr id="34842"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solidFill>
                  <a:schemeClr val="bg1"/>
                </a:solidFill>
                <a:latin typeface="Calibri" panose="020F0502020204030204" pitchFamily="34" charset="0"/>
                <a:ea typeface="宋体" panose="02010600030101010101" pitchFamily="2" charset="-122"/>
                <a:sym typeface="+mn-ea"/>
              </a:rPr>
              <a:t>安装</a:t>
            </a:r>
            <a:endParaRPr lang="zh-CN" altLang="en-US" sz="4400" b="1">
              <a:solidFill>
                <a:schemeClr val="bg1"/>
              </a:solidFill>
              <a:latin typeface="Calibri" panose="020F0502020204030204" pitchFamily="34" charset="0"/>
              <a:ea typeface="宋体" panose="02010600030101010101" pitchFamily="2" charset="-122"/>
              <a:sym typeface="+mn-ea"/>
            </a:endParaRPr>
          </a:p>
        </p:txBody>
      </p:sp>
      <p:pic>
        <p:nvPicPr>
          <p:cNvPr id="2" name="图片 1" descr="图片2"/>
          <p:cNvPicPr>
            <a:picLocks noChangeAspect="1"/>
          </p:cNvPicPr>
          <p:nvPr/>
        </p:nvPicPr>
        <p:blipFill>
          <a:blip r:embed="rId1"/>
          <a:stretch>
            <a:fillRect/>
          </a:stretch>
        </p:blipFill>
        <p:spPr>
          <a:xfrm>
            <a:off x="363220" y="1669415"/>
            <a:ext cx="2961640" cy="2148840"/>
          </a:xfrm>
          <a:prstGeom prst="rect">
            <a:avLst/>
          </a:prstGeom>
        </p:spPr>
      </p:pic>
      <p:pic>
        <p:nvPicPr>
          <p:cNvPr id="4" name="图片 3" descr="图片3"/>
          <p:cNvPicPr>
            <a:picLocks noChangeAspect="1"/>
          </p:cNvPicPr>
          <p:nvPr/>
        </p:nvPicPr>
        <p:blipFill>
          <a:blip r:embed="rId2"/>
          <a:stretch>
            <a:fillRect/>
          </a:stretch>
        </p:blipFill>
        <p:spPr>
          <a:xfrm>
            <a:off x="8378190" y="1669415"/>
            <a:ext cx="2961640" cy="2149475"/>
          </a:xfrm>
          <a:prstGeom prst="rect">
            <a:avLst/>
          </a:prstGeom>
        </p:spPr>
      </p:pic>
      <p:pic>
        <p:nvPicPr>
          <p:cNvPr id="8" name="图片 7" descr="图片4"/>
          <p:cNvPicPr>
            <a:picLocks noChangeAspect="1"/>
          </p:cNvPicPr>
          <p:nvPr/>
        </p:nvPicPr>
        <p:blipFill>
          <a:blip r:embed="rId3"/>
          <a:stretch>
            <a:fillRect/>
          </a:stretch>
        </p:blipFill>
        <p:spPr>
          <a:xfrm>
            <a:off x="8378190" y="4033520"/>
            <a:ext cx="3498850" cy="2651760"/>
          </a:xfrm>
          <a:prstGeom prst="rect">
            <a:avLst/>
          </a:prstGeom>
        </p:spPr>
      </p:pic>
      <p:pic>
        <p:nvPicPr>
          <p:cNvPr id="9" name="图片 8" descr="C:\Users\佩强\Desktop\图片2.png图片2"/>
          <p:cNvPicPr>
            <a:picLocks noChangeAspect="1"/>
          </p:cNvPicPr>
          <p:nvPr/>
        </p:nvPicPr>
        <p:blipFill>
          <a:blip r:embed="rId4"/>
          <a:srcRect/>
          <a:stretch>
            <a:fillRect/>
          </a:stretch>
        </p:blipFill>
        <p:spPr>
          <a:xfrm>
            <a:off x="164465" y="4164330"/>
            <a:ext cx="3160395" cy="2292985"/>
          </a:xfrm>
          <a:prstGeom prst="rect">
            <a:avLst/>
          </a:prstGeom>
        </p:spPr>
      </p:pic>
    </p:spTree>
    <p:custDataLst>
      <p:tags r:id="rId5"/>
    </p:custDataLst>
  </p:cSld>
  <p:clrMapOvr>
    <a:masterClrMapping/>
  </p:clrMapOvr>
  <p:transition spd="slow">
    <p:wheel spokes="4"/>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C:\Users\佩强\Desktop\图片9.png图片9"/>
          <p:cNvPicPr>
            <a:picLocks noChangeAspect="1"/>
          </p:cNvPicPr>
          <p:nvPr/>
        </p:nvPicPr>
        <p:blipFill>
          <a:blip r:embed="rId1"/>
          <a:srcRect/>
          <a:stretch>
            <a:fillRect/>
          </a:stretch>
        </p:blipFill>
        <p:spPr>
          <a:xfrm>
            <a:off x="6989971" y="3474717"/>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13" name="图片 12" descr="C:\Users\佩强\Desktop\图片8.png图片8"/>
          <p:cNvPicPr>
            <a:picLocks noChangeAspect="1"/>
          </p:cNvPicPr>
          <p:nvPr/>
        </p:nvPicPr>
        <p:blipFill>
          <a:blip r:embed="rId2"/>
          <a:srcRect/>
          <a:stretch>
            <a:fillRect/>
          </a:stretch>
        </p:blipFill>
        <p:spPr>
          <a:xfrm>
            <a:off x="1177815" y="3474716"/>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9" name="图片 8" descr="C:\Users\佩强\Desktop\图片7.png图片7"/>
          <p:cNvPicPr>
            <a:picLocks noChangeAspect="1"/>
          </p:cNvPicPr>
          <p:nvPr/>
        </p:nvPicPr>
        <p:blipFill>
          <a:blip r:embed="rId3"/>
          <a:srcRect/>
          <a:stretch>
            <a:fillRect/>
          </a:stretch>
        </p:blipFill>
        <p:spPr>
          <a:xfrm>
            <a:off x="6989971"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8" name="图片 7" descr="C:\Users\佩强\Desktop\图片6.png图片6"/>
          <p:cNvPicPr>
            <a:picLocks noChangeAspect="1"/>
          </p:cNvPicPr>
          <p:nvPr/>
        </p:nvPicPr>
        <p:blipFill>
          <a:blip r:embed="rId4"/>
          <a:srcRect/>
          <a:stretch>
            <a:fillRect/>
          </a:stretch>
        </p:blipFill>
        <p:spPr>
          <a:xfrm>
            <a:off x="1177815"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sp>
        <p:nvSpPr>
          <p:cNvPr id="2" name="矩形 1"/>
          <p:cNvSpPr/>
          <p:nvPr/>
        </p:nvSpPr>
        <p:spPr>
          <a:xfrm>
            <a:off x="25685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1</a:t>
            </a:r>
            <a:endParaRPr lang="en-US" altLang="zh-CN" sz="7200" b="1">
              <a:ln w="22225">
                <a:solidFill>
                  <a:schemeClr val="accent2"/>
                </a:solidFill>
                <a:prstDash val="solid"/>
              </a:ln>
              <a:solidFill>
                <a:schemeClr val="accent2">
                  <a:lumMod val="40000"/>
                  <a:lumOff val="60000"/>
                </a:schemeClr>
              </a:solidFill>
              <a:effectLst/>
            </a:endParaRPr>
          </a:p>
        </p:txBody>
      </p:sp>
      <p:sp>
        <p:nvSpPr>
          <p:cNvPr id="3" name="矩形 2"/>
          <p:cNvSpPr/>
          <p:nvPr/>
        </p:nvSpPr>
        <p:spPr>
          <a:xfrm>
            <a:off x="256858"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3</a:t>
            </a:r>
            <a:endParaRPr lang="en-US" altLang="zh-CN" sz="7200" b="1">
              <a:ln w="22225">
                <a:solidFill>
                  <a:schemeClr val="accent2"/>
                </a:solidFill>
                <a:prstDash val="solid"/>
              </a:ln>
              <a:solidFill>
                <a:schemeClr val="accent2">
                  <a:lumMod val="40000"/>
                  <a:lumOff val="60000"/>
                </a:schemeClr>
              </a:solidFill>
              <a:effectLst/>
            </a:endParaRPr>
          </a:p>
        </p:txBody>
      </p:sp>
      <p:sp>
        <p:nvSpPr>
          <p:cNvPr id="4" name="矩形 3"/>
          <p:cNvSpPr/>
          <p:nvPr/>
        </p:nvSpPr>
        <p:spPr>
          <a:xfrm>
            <a:off x="5750243"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4</a:t>
            </a:r>
            <a:endParaRPr lang="en-US" altLang="zh-CN" sz="7200" b="1">
              <a:ln w="22225">
                <a:solidFill>
                  <a:schemeClr val="accent2"/>
                </a:solidFill>
                <a:prstDash val="solid"/>
              </a:ln>
              <a:solidFill>
                <a:schemeClr val="accent2">
                  <a:lumMod val="40000"/>
                  <a:lumOff val="60000"/>
                </a:schemeClr>
              </a:solidFill>
              <a:effectLst/>
            </a:endParaRPr>
          </a:p>
        </p:txBody>
      </p:sp>
      <p:sp>
        <p:nvSpPr>
          <p:cNvPr id="5" name="矩形 4"/>
          <p:cNvSpPr/>
          <p:nvPr/>
        </p:nvSpPr>
        <p:spPr>
          <a:xfrm>
            <a:off x="574960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2</a:t>
            </a:r>
            <a:endParaRPr lang="en-US" altLang="zh-CN" sz="7200" b="1">
              <a:ln w="22225">
                <a:solidFill>
                  <a:schemeClr val="accent2"/>
                </a:solidFill>
                <a:prstDash val="solid"/>
              </a:ln>
              <a:solidFill>
                <a:schemeClr val="accent2">
                  <a:lumMod val="40000"/>
                  <a:lumOff val="60000"/>
                </a:schemeClr>
              </a:solidFill>
              <a:effectLst/>
            </a:endParaRPr>
          </a:p>
        </p:txBody>
      </p:sp>
    </p:spTree>
    <p:custDataLst>
      <p:tags r:id="rId5"/>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37"/>
</p:tagLst>
</file>

<file path=ppt/tags/tag10.xml><?xml version="1.0" encoding="utf-8"?>
<p:tagLst xmlns:p="http://schemas.openxmlformats.org/presentationml/2006/main">
  <p:tag name="MH" val="20161022203059"/>
  <p:tag name="MH_LIBRARY" val="GRAPHIC"/>
  <p:tag name="MH_TYPE" val="Other"/>
  <p:tag name="MH_ORDER" val="2"/>
</p:tagLst>
</file>

<file path=ppt/tags/tag100.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01.xml><?xml version="1.0" encoding="utf-8"?>
<p:tagLst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102.xml><?xml version="1.0" encoding="utf-8"?>
<p:tagLst xmlns:p="http://schemas.openxmlformats.org/presentationml/2006/main">
  <p:tag name="KSO_WM_TEMPLATE_CATEGORY" val="basetag"/>
  <p:tag name="KSO_WM_TEMPLATE_INDEX" val="20163621"/>
  <p:tag name="KSO_WM_TAG_VERSION" val="1.0"/>
  <p:tag name="KSO_WM_SLIDE_ID" val="basetag20163621_23"/>
  <p:tag name="KSO_WM_SLIDE_INDEX" val="23"/>
  <p:tag name="KSO_WM_SLIDE_ITEM_CNT" val="0"/>
  <p:tag name="KSO_WM_SLIDE_TYPE" val="text"/>
  <p:tag name="KSO_WM_BEAUTIFY_FLAG" val="#wm#"/>
</p:tagLst>
</file>

<file path=ppt/tags/tag103.xml><?xml version="1.0" encoding="utf-8"?>
<p:tagLst xmlns:p="http://schemas.openxmlformats.org/presentationml/2006/main">
  <p:tag name="MH" val="20161022203059"/>
  <p:tag name="MH_LIBRARY" val="GRAPHIC"/>
  <p:tag name="MH_TYPE" val="Other"/>
  <p:tag name="MH_ORDER" val="1"/>
</p:tagLst>
</file>

<file path=ppt/tags/tag104.xml><?xml version="1.0" encoding="utf-8"?>
<p:tagLst xmlns:p="http://schemas.openxmlformats.org/presentationml/2006/main">
  <p:tag name="MH" val="20161022203059"/>
  <p:tag name="MH_LIBRARY" val="GRAPHIC"/>
  <p:tag name="MH_TYPE" val="Other"/>
  <p:tag name="MH_ORDER" val="2"/>
</p:tagLst>
</file>

<file path=ppt/tags/tag105.xml><?xml version="1.0" encoding="utf-8"?>
<p:tagLst xmlns:p="http://schemas.openxmlformats.org/presentationml/2006/main">
  <p:tag name="MH" val="20161022203059"/>
  <p:tag name="MH_LIBRARY" val="GRAPHIC"/>
  <p:tag name="MH_TYPE" val="Other"/>
  <p:tag name="MH_ORDER" val="9"/>
</p:tagLst>
</file>

<file path=ppt/tags/tag106.xml><?xml version="1.0" encoding="utf-8"?>
<p:tagLst xmlns:p="http://schemas.openxmlformats.org/presentationml/2006/main">
  <p:tag name="MH" val="20161022203059"/>
  <p:tag name="MH_LIBRARY" val="GRAPHIC"/>
  <p:tag name="MH_TYPE" val="SubTitle"/>
  <p:tag name="MH_ORDER" val="1"/>
</p:tagLst>
</file>

<file path=ppt/tags/tag107.xml><?xml version="1.0" encoding="utf-8"?>
<p:tagLst xmlns:p="http://schemas.openxmlformats.org/presentationml/2006/main">
  <p:tag name="MH" val="20161022204303"/>
  <p:tag name="MH_LIBRARY" val="GRAPHIC"/>
  <p:tag name="MH_ORDER" val="TextBox 11"/>
</p:tagLst>
</file>

<file path=ppt/tags/tag108.xml><?xml version="1.0" encoding="utf-8"?>
<p:tagLst xmlns:p="http://schemas.openxmlformats.org/presentationml/2006/main">
  <p:tag name="MH" val="20161022204303"/>
  <p:tag name="MH_LIBRARY" val="GRAPHIC"/>
  <p:tag name="MH_ORDER" val="文本框 13"/>
</p:tagLst>
</file>

<file path=ppt/tags/tag109.xml><?xml version="1.0" encoding="utf-8"?>
<p:tagLst xmlns:p="http://schemas.openxmlformats.org/presentationml/2006/main">
  <p:tag name="MH" val="20161022204303"/>
  <p:tag name="MH_LIBRARY" val="GRAPHIC"/>
  <p:tag name="MH_ORDER" val="文本框 14"/>
</p:tagLst>
</file>

<file path=ppt/tags/tag11.xml><?xml version="1.0" encoding="utf-8"?>
<p:tagLst xmlns:p="http://schemas.openxmlformats.org/presentationml/2006/main">
  <p:tag name="MH" val="20161022203059"/>
  <p:tag name="MH_LIBRARY" val="GRAPHIC"/>
  <p:tag name="MH_TYPE" val="Other"/>
  <p:tag name="MH_ORDER" val="3"/>
</p:tagLst>
</file>

<file path=ppt/tags/tag110.xml><?xml version="1.0" encoding="utf-8"?>
<p:tagLst xmlns:p="http://schemas.openxmlformats.org/presentationml/2006/main">
  <p:tag name="MH" val="20161022204343"/>
  <p:tag name="MH_LIBRARY" val="GRAPHIC"/>
  <p:tag name="MH_ORDER" val="标题 5"/>
</p:tagLst>
</file>

<file path=ppt/tags/tag111.xml><?xml version="1.0" encoding="utf-8"?>
<p:tagLst xmlns:p="http://schemas.openxmlformats.org/presentationml/2006/main">
  <p:tag name="MH" val="20161022204303"/>
  <p:tag name="MH_LIBRARY" val="GRAPHIC"/>
</p:tagLst>
</file>

<file path=ppt/tags/tag112.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3.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4.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5.xml><?xml version="1.0" encoding="utf-8"?>
<p:tagLst xmlns:p="http://schemas.openxmlformats.org/presentationml/2006/main">
  <p:tag name="KSO_WM_TEMPLATE_CATEGORY" val="basetag"/>
  <p:tag name="KSO_WM_TEMPLATE_INDEX" val="20163637"/>
  <p:tag name="KSO_WM_TAG_VERSION" val="1.0"/>
  <p:tag name="KSO_WM_SLIDE_ID" val="basetag20163637_40"/>
  <p:tag name="KSO_WM_SLIDE_INDEX" val="40"/>
  <p:tag name="KSO_WM_SLIDE_ITEM_CNT" val="0"/>
  <p:tag name="KSO_WM_SLIDE_TYPE" val="endPage"/>
  <p:tag name="KSO_WM_BEAUTIFY_FLAG" val="#wm#"/>
</p:tagLst>
</file>

<file path=ppt/tags/tag12.xml><?xml version="1.0" encoding="utf-8"?>
<p:tagLst xmlns:p="http://schemas.openxmlformats.org/presentationml/2006/main">
  <p:tag name="MH" val="20161022203059"/>
  <p:tag name="MH_LIBRARY" val="GRAPHIC"/>
  <p:tag name="MH_TYPE" val="Other"/>
  <p:tag name="MH_ORDER" val="4"/>
</p:tagLst>
</file>

<file path=ppt/tags/tag13.xml><?xml version="1.0" encoding="utf-8"?>
<p:tagLst xmlns:p="http://schemas.openxmlformats.org/presentationml/2006/main">
  <p:tag name="MH" val="20161022203059"/>
  <p:tag name="MH_LIBRARY" val="GRAPHIC"/>
  <p:tag name="MH_TYPE" val="Other"/>
  <p:tag name="MH_ORDER" val="5"/>
</p:tagLst>
</file>

<file path=ppt/tags/tag14.xml><?xml version="1.0" encoding="utf-8"?>
<p:tagLst xmlns:p="http://schemas.openxmlformats.org/presentationml/2006/main">
  <p:tag name="MH" val="20161022203059"/>
  <p:tag name="MH_LIBRARY" val="GRAPHIC"/>
  <p:tag name="MH_TYPE" val="Other"/>
  <p:tag name="MH_ORDER" val="6"/>
</p:tagLst>
</file>

<file path=ppt/tags/tag15.xml><?xml version="1.0" encoding="utf-8"?>
<p:tagLst xmlns:p="http://schemas.openxmlformats.org/presentationml/2006/main">
  <p:tag name="MH" val="20161022203059"/>
  <p:tag name="MH_LIBRARY" val="GRAPHIC"/>
  <p:tag name="MH_TYPE" val="Other"/>
  <p:tag name="MH_ORDER" val="9"/>
</p:tagLst>
</file>

<file path=ppt/tags/tag16.xml><?xml version="1.0" encoding="utf-8"?>
<p:tagLst xmlns:p="http://schemas.openxmlformats.org/presentationml/2006/main">
  <p:tag name="MH" val="20161022203059"/>
  <p:tag name="MH_LIBRARY" val="GRAPHIC"/>
  <p:tag name="MH_TYPE" val="Other"/>
  <p:tag name="MH_ORDER" val="10"/>
</p:tagLst>
</file>

<file path=ppt/tags/tag17.xml><?xml version="1.0" encoding="utf-8"?>
<p:tagLst xmlns:p="http://schemas.openxmlformats.org/presentationml/2006/main">
  <p:tag name="MH" val="20161022203059"/>
  <p:tag name="MH_LIBRARY" val="GRAPHIC"/>
  <p:tag name="MH_TYPE" val="Other"/>
  <p:tag name="MH_ORDER" val="11"/>
</p:tagLst>
</file>

<file path=ppt/tags/tag18.xml><?xml version="1.0" encoding="utf-8"?>
<p:tagLst xmlns:p="http://schemas.openxmlformats.org/presentationml/2006/main">
  <p:tag name="MH" val="20161022203059"/>
  <p:tag name="MH_LIBRARY" val="GRAPHIC"/>
  <p:tag name="MH_TYPE" val="SubTitle"/>
  <p:tag name="MH_ORDER" val="1"/>
</p:tagLst>
</file>

<file path=ppt/tags/tag19.xml><?xml version="1.0" encoding="utf-8"?>
<p:tagLst xmlns:p="http://schemas.openxmlformats.org/presentationml/2006/main">
  <p:tag name="MH" val="20161022203059"/>
  <p:tag name="MH_LIBRARY" val="GRAPHIC"/>
  <p:tag name="MH_TYPE" val="SubTitle"/>
  <p:tag name="MH_ORDER" val="2"/>
</p:tagLst>
</file>

<file path=ppt/tags/tag2.xml><?xml version="1.0" encoding="utf-8"?>
<p:tagLst xmlns:p="http://schemas.openxmlformats.org/presentationml/2006/main">
  <p:tag name="KSO_WM_TAG_VERSION" val="1.0"/>
  <p:tag name="KSO_WM_TEMPLATE_CATEGORY" val="basetag"/>
  <p:tag name="KSO_WM_TEMPLATE_INDEX" val="20163637"/>
</p:tagLst>
</file>

<file path=ppt/tags/tag20.xml><?xml version="1.0" encoding="utf-8"?>
<p:tagLst xmlns:p="http://schemas.openxmlformats.org/presentationml/2006/main">
  <p:tag name="MH" val="20161022203059"/>
  <p:tag name="MH_LIBRARY" val="GRAPHIC"/>
  <p:tag name="MH_TYPE" val="SubTitle"/>
  <p:tag name="MH_ORDER" val="3"/>
</p:tagLst>
</file>

<file path=ppt/tags/tag21.xml><?xml version="1.0" encoding="utf-8"?>
<p:tagLst xmlns:p="http://schemas.openxmlformats.org/presentationml/2006/main">
  <p:tag name="MH" val="20160830110146"/>
  <p:tag name="MH_LIBRARY" val="CONTENTS"/>
  <p:tag name="MH_TYPE" val="ENTRY"/>
  <p:tag name="ID" val="553512"/>
  <p:tag name="MH_ORDER" val="1"/>
</p:tagLst>
</file>

<file path=ppt/tags/tag22.xml><?xml version="1.0" encoding="utf-8"?>
<p:tagLst xmlns:p="http://schemas.openxmlformats.org/presentationml/2006/main">
  <p:tag name="MH" val="20160830110146"/>
  <p:tag name="MH_LIBRARY" val="CONTENTS"/>
  <p:tag name="MH_TYPE" val="ENTRY"/>
  <p:tag name="ID" val="553512"/>
  <p:tag name="MH_ORDER" val="2"/>
</p:tagLst>
</file>

<file path=ppt/tags/tag23.xml><?xml version="1.0" encoding="utf-8"?>
<p:tagLst xmlns:p="http://schemas.openxmlformats.org/presentationml/2006/main">
  <p:tag name="MH" val="20160830110146"/>
  <p:tag name="MH_LIBRARY" val="CONTENTS"/>
  <p:tag name="MH_TYPE" val="ENTRY"/>
  <p:tag name="ID" val="553512"/>
  <p:tag name="MH_ORDER" val="3"/>
</p:tagLst>
</file>

<file path=ppt/tags/tag24.xml><?xml version="1.0" encoding="utf-8"?>
<p:tagLst xmlns:p="http://schemas.openxmlformats.org/presentationml/2006/main">
  <p:tag name="MH" val="20160830110146"/>
  <p:tag name="MH_LIBRARY" val="CONTENTS"/>
  <p:tag name="MH_TYPE" val="OTHERS"/>
  <p:tag name="ID" val="553512"/>
</p:tagLst>
</file>

<file path=ppt/tags/tag25.xml><?xml version="1.0" encoding="utf-8"?>
<p:tagLst xmlns:p="http://schemas.openxmlformats.org/presentationml/2006/main">
  <p:tag name="MH" val="20160830110146"/>
  <p:tag name="MH_LIBRARY" val="CONTENTS"/>
  <p:tag name="MH_TYPE" val="OTHERS"/>
  <p:tag name="ID" val="553512"/>
</p:tagLst>
</file>

<file path=ppt/tags/tag26.xml><?xml version="1.0" encoding="utf-8"?>
<p:tagLst xmlns:p="http://schemas.openxmlformats.org/presentationml/2006/main">
  <p:tag name="MH" val="20161022203059"/>
  <p:tag name="MH_LIBRARY" val="GRAPHIC"/>
  <p:tag name="MH_TYPE" val="Other"/>
  <p:tag name="MH_ORDER" val="5"/>
</p:tagLst>
</file>

<file path=ppt/tags/tag27.xml><?xml version="1.0" encoding="utf-8"?>
<p:tagLst xmlns:p="http://schemas.openxmlformats.org/presentationml/2006/main">
  <p:tag name="MH" val="20161022203059"/>
  <p:tag name="MH_LIBRARY" val="GRAPHIC"/>
  <p:tag name="MH_TYPE" val="Other"/>
  <p:tag name="MH_ORDER" val="6"/>
</p:tagLst>
</file>

<file path=ppt/tags/tag28.xml><?xml version="1.0" encoding="utf-8"?>
<p:tagLst xmlns:p="http://schemas.openxmlformats.org/presentationml/2006/main">
  <p:tag name="MH" val="20161022203059"/>
  <p:tag name="MH_LIBRARY" val="GRAPHIC"/>
  <p:tag name="MH_TYPE" val="Other"/>
  <p:tag name="MH_ORDER" val="11"/>
</p:tagLst>
</file>

<file path=ppt/tags/tag29.xml><?xml version="1.0" encoding="utf-8"?>
<p:tagLst xmlns:p="http://schemas.openxmlformats.org/presentationml/2006/main">
  <p:tag name="MH" val="20161022203059"/>
  <p:tag name="MH_LIBRARY" val="GRAPHIC"/>
  <p:tag name="MH_TYPE" val="SubTitle"/>
  <p:tag name="MH_ORDER" val="3"/>
</p:tagLst>
</file>

<file path=ppt/tags/tag3.xml><?xml version="1.0" encoding="utf-8"?>
<p:tagLst xmlns:p="http://schemas.openxmlformats.org/presentationml/2006/main">
  <p:tag name="KSO_WM_TEMPLATE_CATEGORY" val="basetag"/>
  <p:tag name="KSO_WM_TEMPLATE_INDEX" val="20163637"/>
  <p:tag name="KSO_WM_TAG_VERSION" val="1.0"/>
  <p:tag name="KSO_WM_TEMPLATE_THUMBS_INDEX" val="1、2、5、6、7、8、9、12、19、22、28、36、40"/>
  <p:tag name="KSO_WM_BEAUTIFY_FLAG" val="#wm#"/>
</p:tagLst>
</file>

<file path=ppt/tags/tag30.xml><?xml version="1.0" encoding="utf-8"?>
<p:tagLst xmlns:p="http://schemas.openxmlformats.org/presentationml/2006/main">
  <p:tag name="MH" val="20160830110146"/>
  <p:tag name="MH_LIBRARY" val="CONTENTS"/>
  <p:tag name="MH_TYPE" val="ENTRY"/>
  <p:tag name="ID" val="553512"/>
  <p:tag name="MH_ORDER" val="3"/>
</p:tagLst>
</file>

<file path=ppt/tags/tag31.xml><?xml version="1.0" encoding="utf-8"?>
<p:tagLst xmlns:p="http://schemas.openxmlformats.org/presentationml/2006/main">
  <p:tag name="MH" val="20161022203059"/>
  <p:tag name="MH_LIBRARY" val="GRAPHIC"/>
  <p:tag name="MH_TYPE" val="Other"/>
  <p:tag name="MH_ORDER" val="5"/>
</p:tagLst>
</file>

<file path=ppt/tags/tag32.xml><?xml version="1.0" encoding="utf-8"?>
<p:tagLst xmlns:p="http://schemas.openxmlformats.org/presentationml/2006/main">
  <p:tag name="MH" val="20161022203059"/>
  <p:tag name="MH_LIBRARY" val="GRAPHIC"/>
  <p:tag name="MH_TYPE" val="Other"/>
  <p:tag name="MH_ORDER" val="6"/>
</p:tagLst>
</file>

<file path=ppt/tags/tag33.xml><?xml version="1.0" encoding="utf-8"?>
<p:tagLst xmlns:p="http://schemas.openxmlformats.org/presentationml/2006/main">
  <p:tag name="MH" val="20161022203059"/>
  <p:tag name="MH_LIBRARY" val="GRAPHIC"/>
  <p:tag name="MH_TYPE" val="Other"/>
  <p:tag name="MH_ORDER" val="11"/>
</p:tagLst>
</file>

<file path=ppt/tags/tag34.xml><?xml version="1.0" encoding="utf-8"?>
<p:tagLst xmlns:p="http://schemas.openxmlformats.org/presentationml/2006/main">
  <p:tag name="MH" val="20161022203059"/>
  <p:tag name="MH_LIBRARY" val="GRAPHIC"/>
  <p:tag name="MH_TYPE" val="SubTitle"/>
  <p:tag name="MH_ORDER" val="3"/>
</p:tagLst>
</file>

<file path=ppt/tags/tag35.xml><?xml version="1.0" encoding="utf-8"?>
<p:tagLst xmlns:p="http://schemas.openxmlformats.org/presentationml/2006/main">
  <p:tag name="MH" val="20160830110146"/>
  <p:tag name="MH_LIBRARY" val="CONTENTS"/>
  <p:tag name="MH_TYPE" val="ENTRY"/>
  <p:tag name="ID" val="553512"/>
  <p:tag name="MH_ORDER" val="3"/>
</p:tagLst>
</file>

<file path=ppt/tags/tag36.xml><?xml version="1.0" encoding="utf-8"?>
<p:tagLst xmlns:p="http://schemas.openxmlformats.org/presentationml/2006/main">
  <p:tag name="MH" val="20161022203059"/>
  <p:tag name="MH_LIBRARY" val="GRAPHIC"/>
  <p:tag name="MH_TYPE" val="Other"/>
  <p:tag name="MH_ORDER" val="5"/>
</p:tagLst>
</file>

<file path=ppt/tags/tag37.xml><?xml version="1.0" encoding="utf-8"?>
<p:tagLst xmlns:p="http://schemas.openxmlformats.org/presentationml/2006/main">
  <p:tag name="MH" val="20161022203059"/>
  <p:tag name="MH_LIBRARY" val="GRAPHIC"/>
  <p:tag name="MH_TYPE" val="Other"/>
  <p:tag name="MH_ORDER" val="6"/>
</p:tagLst>
</file>

<file path=ppt/tags/tag38.xml><?xml version="1.0" encoding="utf-8"?>
<p:tagLst xmlns:p="http://schemas.openxmlformats.org/presentationml/2006/main">
  <p:tag name="MH" val="20161022203059"/>
  <p:tag name="MH_LIBRARY" val="GRAPHIC"/>
  <p:tag name="MH_TYPE" val="Other"/>
  <p:tag name="MH_ORDER" val="11"/>
</p:tagLst>
</file>

<file path=ppt/tags/tag39.xml><?xml version="1.0" encoding="utf-8"?>
<p:tagLst xmlns:p="http://schemas.openxmlformats.org/presentationml/2006/main">
  <p:tag name="MH" val="20161022203059"/>
  <p:tag name="MH_LIBRARY" val="GRAPHIC"/>
  <p:tag name="MH_TYPE" val="SubTitle"/>
  <p:tag name="MH_ORDER" val="3"/>
</p:tagLst>
</file>

<file path=ppt/tags/tag4.xml><?xml version="1.0" encoding="utf-8"?>
<p:tagLst xmlns:p="http://schemas.openxmlformats.org/presentationml/2006/main">
  <p:tag name="KSO_WM_TAG_VERSION" val="1.0"/>
  <p:tag name="KSO_WM_TEMPLATE_CATEGORY" val="basetag"/>
  <p:tag name="KSO_WM_TEMPLATE_INDEX" val="20163621"/>
</p:tagLst>
</file>

<file path=ppt/tags/tag40.xml><?xml version="1.0" encoding="utf-8"?>
<p:tagLst xmlns:p="http://schemas.openxmlformats.org/presentationml/2006/main">
  <p:tag name="MH" val="20160830110146"/>
  <p:tag name="MH_LIBRARY" val="CONTENTS"/>
  <p:tag name="MH_TYPE" val="ENTRY"/>
  <p:tag name="ID" val="553512"/>
  <p:tag name="MH_ORDER" val="3"/>
</p:tagLst>
</file>

<file path=ppt/tags/tag41.xml><?xml version="1.0" encoding="utf-8"?>
<p:tagLst xmlns:p="http://schemas.openxmlformats.org/presentationml/2006/main">
  <p:tag name="MH_TYPE" val="#NeiR#"/>
  <p:tag name="MH_NUMBER" val="4"/>
  <p:tag name="MH_CATEGORY" val="#BingLLB#"/>
  <p:tag name="MH_LAYOUT" val="SubTitleText"/>
  <p:tag name="MH" val="20161022203059"/>
  <p:tag name="MH_LIBRARY" val="GRAPHIC"/>
</p:tagLst>
</file>

<file path=ppt/tags/tag42.xml><?xml version="1.0" encoding="utf-8"?>
<p:tagLst xmlns:p="http://schemas.openxmlformats.org/presentationml/2006/main">
  <p:tag name="MH" val="20161022203059"/>
  <p:tag name="MH_LIBRARY" val="GRAPHIC"/>
  <p:tag name="MH_TYPE" val="Other"/>
  <p:tag name="MH_ORDER" val="1"/>
</p:tagLst>
</file>

<file path=ppt/tags/tag43.xml><?xml version="1.0" encoding="utf-8"?>
<p:tagLst xmlns:p="http://schemas.openxmlformats.org/presentationml/2006/main">
  <p:tag name="MH" val="20161022203059"/>
  <p:tag name="MH_LIBRARY" val="GRAPHIC"/>
  <p:tag name="MH_TYPE" val="Other"/>
  <p:tag name="MH_ORDER" val="2"/>
</p:tagLst>
</file>

<file path=ppt/tags/tag44.xml><?xml version="1.0" encoding="utf-8"?>
<p:tagLst xmlns:p="http://schemas.openxmlformats.org/presentationml/2006/main">
  <p:tag name="MH" val="20161022203059"/>
  <p:tag name="MH_LIBRARY" val="GRAPHIC"/>
  <p:tag name="MH_TYPE" val="Other"/>
  <p:tag name="MH_ORDER" val="9"/>
</p:tagLst>
</file>

<file path=ppt/tags/tag45.xml><?xml version="1.0" encoding="utf-8"?>
<p:tagLst xmlns:p="http://schemas.openxmlformats.org/presentationml/2006/main">
  <p:tag name="MH" val="20161022203059"/>
  <p:tag name="MH_LIBRARY" val="GRAPHIC"/>
  <p:tag name="MH_TYPE" val="SubTitle"/>
  <p:tag name="MH_ORDER" val="1"/>
</p:tagLst>
</file>

<file path=ppt/tags/tag46.xml><?xml version="1.0" encoding="utf-8"?>
<p:tagLst xmlns:p="http://schemas.openxmlformats.org/presentationml/2006/main">
  <p:tag name="MH" val="20161022204303"/>
  <p:tag name="MH_LIBRARY" val="GRAPHIC"/>
  <p:tag name="MH_ORDER" val="TextBox 11"/>
</p:tagLst>
</file>

<file path=ppt/tags/tag47.xml><?xml version="1.0" encoding="utf-8"?>
<p:tagLst xmlns:p="http://schemas.openxmlformats.org/presentationml/2006/main">
  <p:tag name="MH" val="20161022204303"/>
  <p:tag name="MH_LIBRARY" val="GRAPHIC"/>
  <p:tag name="MH_ORDER" val="文本框 13"/>
</p:tagLst>
</file>

<file path=ppt/tags/tag48.xml><?xml version="1.0" encoding="utf-8"?>
<p:tagLst xmlns:p="http://schemas.openxmlformats.org/presentationml/2006/main">
  <p:tag name="MH" val="20161022204303"/>
  <p:tag name="MH_LIBRARY" val="GRAPHIC"/>
  <p:tag name="MH_ORDER" val="文本框 14"/>
</p:tagLst>
</file>

<file path=ppt/tags/tag49.xml><?xml version="1.0" encoding="utf-8"?>
<p:tagLst xmlns:p="http://schemas.openxmlformats.org/presentationml/2006/main">
  <p:tag name="MH" val="20161022204343"/>
  <p:tag name="MH_LIBRARY" val="GRAPHIC"/>
  <p:tag name="MH_ORDER" val="标题 5"/>
</p:tagLst>
</file>

<file path=ppt/tags/tag5.xml><?xml version="1.0" encoding="utf-8"?>
<p:tagLst xmlns:p="http://schemas.openxmlformats.org/presentationml/2006/main">
  <p:tag name="KSO_WM_TAG_VERSION" val="1.0"/>
  <p:tag name="KSO_WM_TEMPLATE_CATEGORY" val="basetag"/>
  <p:tag name="KSO_WM_TEMPLATE_INDEX" val="20163621"/>
</p:tagLst>
</file>

<file path=ppt/tags/tag50.xml><?xml version="1.0" encoding="utf-8"?>
<p:tagLst xmlns:p="http://schemas.openxmlformats.org/presentationml/2006/main">
  <p:tag name="MH" val="20161022204303"/>
  <p:tag name="MH_LIBRARY" val="GRAPHIC"/>
</p:tagLst>
</file>

<file path=ppt/tags/tag51.xml><?xml version="1.0" encoding="utf-8"?>
<p:tagLst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3621"/>
  <p:tag name="KSO_WM_TAG_VERSION" val="1.0"/>
  <p:tag name="KSO_WM_SLIDE_ID" val="basetag20163621_26"/>
  <p:tag name="KSO_WM_SLIDE_INDEX" val="26"/>
  <p:tag name="KSO_WM_SLIDE_ITEM_CNT" val="0"/>
  <p:tag name="KSO_WM_SLIDE_TYPE" val="text"/>
  <p:tag name="KSO_WM_BEAUTIFY_FLAG" val="#wm#"/>
</p:tagLst>
</file>

<file path=ppt/tags/tag53.xml><?xml version="1.0" encoding="utf-8"?>
<p:tagLst xmlns:p="http://schemas.openxmlformats.org/presentationml/2006/main">
  <p:tag name="MH" val="20161022203059"/>
  <p:tag name="MH_LIBRARY" val="GRAPHIC"/>
  <p:tag name="MH_TYPE" val="Other"/>
  <p:tag name="MH_ORDER" val="1"/>
</p:tagLst>
</file>

<file path=ppt/tags/tag54.xml><?xml version="1.0" encoding="utf-8"?>
<p:tagLst xmlns:p="http://schemas.openxmlformats.org/presentationml/2006/main">
  <p:tag name="MH" val="20161022203059"/>
  <p:tag name="MH_LIBRARY" val="GRAPHIC"/>
  <p:tag name="MH_TYPE" val="Other"/>
  <p:tag name="MH_ORDER" val="2"/>
</p:tagLst>
</file>

<file path=ppt/tags/tag55.xml><?xml version="1.0" encoding="utf-8"?>
<p:tagLst xmlns:p="http://schemas.openxmlformats.org/presentationml/2006/main">
  <p:tag name="MH" val="20161022203059"/>
  <p:tag name="MH_LIBRARY" val="GRAPHIC"/>
  <p:tag name="MH_TYPE" val="Other"/>
  <p:tag name="MH_ORDER" val="9"/>
</p:tagLst>
</file>

<file path=ppt/tags/tag56.xml><?xml version="1.0" encoding="utf-8"?>
<p:tagLst xmlns:p="http://schemas.openxmlformats.org/presentationml/2006/main">
  <p:tag name="MH" val="20161022203059"/>
  <p:tag name="MH_LIBRARY" val="GRAPHIC"/>
  <p:tag name="MH_TYPE" val="SubTitle"/>
  <p:tag name="MH_ORDER" val="1"/>
</p:tagLst>
</file>

<file path=ppt/tags/tag57.xml><?xml version="1.0" encoding="utf-8"?>
<p:tagLst xmlns:p="http://schemas.openxmlformats.org/presentationml/2006/main">
  <p:tag name="MH" val="20161022204303"/>
  <p:tag name="MH_LIBRARY" val="GRAPHIC"/>
  <p:tag name="MH_ORDER" val="TextBox 11"/>
</p:tagLst>
</file>

<file path=ppt/tags/tag58.xml><?xml version="1.0" encoding="utf-8"?>
<p:tagLst xmlns:p="http://schemas.openxmlformats.org/presentationml/2006/main">
  <p:tag name="MH" val="20161022204303"/>
  <p:tag name="MH_LIBRARY" val="GRAPHIC"/>
  <p:tag name="MH_ORDER" val="文本框 13"/>
</p:tagLst>
</file>

<file path=ppt/tags/tag59.xml><?xml version="1.0" encoding="utf-8"?>
<p:tagLst xmlns:p="http://schemas.openxmlformats.org/presentationml/2006/main">
  <p:tag name="MH" val="20161022204303"/>
  <p:tag name="MH_LIBRARY" val="GRAPHIC"/>
  <p:tag name="MH_ORDER" val="文本框 14"/>
</p:tagLst>
</file>

<file path=ppt/tags/tag6.xml><?xml version="1.0" encoding="utf-8"?>
<p:tagLst xmlns:p="http://schemas.openxmlformats.org/presentationml/2006/main">
  <p:tag name="KSO_WM_TEMPLATE_CATEGORY" val="basetag"/>
  <p:tag name="KSO_WM_TEMPLATE_INDEX" val="20163621"/>
  <p:tag name="KSO_WM_TAG_VERSION" val="1.0"/>
  <p:tag name="KSO_WM_TEMPLATE_THUMBS_INDEX" val="1、2、4、6、7、8、9、14、16、19、20、22、26、28、36、38"/>
  <p:tag name="KSO_WM_BEAUTIFY_FLAG" val="#wm#"/>
</p:tagLst>
</file>

<file path=ppt/tags/tag60.xml><?xml version="1.0" encoding="utf-8"?>
<p:tagLst xmlns:p="http://schemas.openxmlformats.org/presentationml/2006/main">
  <p:tag name="MH" val="20161022204343"/>
  <p:tag name="MH_LIBRARY" val="GRAPHIC"/>
  <p:tag name="MH_ORDER" val="标题 5"/>
</p:tagLst>
</file>

<file path=ppt/tags/tag61.xml><?xml version="1.0" encoding="utf-8"?>
<p:tagLst xmlns:p="http://schemas.openxmlformats.org/presentationml/2006/main">
  <p:tag name="MH" val="20161022204303"/>
  <p:tag name="MH_LIBRARY" val="GRAPHIC"/>
</p:tagLst>
</file>

<file path=ppt/tags/tag62.xml><?xml version="1.0" encoding="utf-8"?>
<p:tagLst xmlns:p="http://schemas.openxmlformats.org/presentationml/2006/main">
  <p:tag name="KSO_WM_TEMPLATE_CATEGORY" val="basetag"/>
  <p:tag name="KSO_WM_TEMPLATE_INDEX" val="20163621"/>
  <p:tag name="KSO_WM_TAG_VERSION" val="1.0"/>
  <p:tag name="KSO_WM_SLIDE_ID" val="basetag20163621_31"/>
  <p:tag name="KSO_WM_SLIDE_INDEX" val="31"/>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3621"/>
  <p:tag name="KSO_WM_TAG_VERSION" val="1.0"/>
  <p:tag name="KSO_WM_SLIDE_ID" val="basetag20163621_35"/>
  <p:tag name="KSO_WM_SLIDE_INDEX" val="35"/>
  <p:tag name="KSO_WM_SLIDE_ITEM_CNT" val="0"/>
  <p:tag name="KSO_WM_SLIDE_TYPE" val="text"/>
  <p:tag name="KSO_WM_BEAUTIFY_FLAG" val="#wm#"/>
</p:tagLst>
</file>

<file path=ppt/tags/tag64.xml><?xml version="1.0" encoding="utf-8"?>
<p:tagLst xmlns:p="http://schemas.openxmlformats.org/presentationml/2006/main">
  <p:tag name="MH" val="20161022203059"/>
  <p:tag name="MH_LIBRARY" val="GRAPHIC"/>
  <p:tag name="MH_TYPE" val="Other"/>
  <p:tag name="MH_ORDER" val="1"/>
</p:tagLst>
</file>

<file path=ppt/tags/tag65.xml><?xml version="1.0" encoding="utf-8"?>
<p:tagLst xmlns:p="http://schemas.openxmlformats.org/presentationml/2006/main">
  <p:tag name="MH" val="20161022203059"/>
  <p:tag name="MH_LIBRARY" val="GRAPHIC"/>
  <p:tag name="MH_TYPE" val="Other"/>
  <p:tag name="MH_ORDER" val="2"/>
</p:tagLst>
</file>

<file path=ppt/tags/tag66.xml><?xml version="1.0" encoding="utf-8"?>
<p:tagLst xmlns:p="http://schemas.openxmlformats.org/presentationml/2006/main">
  <p:tag name="MH" val="20161022203059"/>
  <p:tag name="MH_LIBRARY" val="GRAPHIC"/>
  <p:tag name="MH_TYPE" val="Other"/>
  <p:tag name="MH_ORDER" val="9"/>
</p:tagLst>
</file>

<file path=ppt/tags/tag67.xml><?xml version="1.0" encoding="utf-8"?>
<p:tagLst xmlns:p="http://schemas.openxmlformats.org/presentationml/2006/main">
  <p:tag name="MH" val="20161022203059"/>
  <p:tag name="MH_LIBRARY" val="GRAPHIC"/>
  <p:tag name="MH_TYPE" val="SubTitle"/>
  <p:tag name="MH_ORDER" val="1"/>
</p:tagLst>
</file>

<file path=ppt/tags/tag68.xml><?xml version="1.0" encoding="utf-8"?>
<p:tagLst xmlns:p="http://schemas.openxmlformats.org/presentationml/2006/main">
  <p:tag name="MH" val="20161022204303"/>
  <p:tag name="MH_LIBRARY" val="GRAPHIC"/>
  <p:tag name="MH_ORDER" val="TextBox 11"/>
</p:tagLst>
</file>

<file path=ppt/tags/tag69.xml><?xml version="1.0" encoding="utf-8"?>
<p:tagLst xmlns:p="http://schemas.openxmlformats.org/presentationml/2006/main">
  <p:tag name="MH" val="20161022204303"/>
  <p:tag name="MH_LIBRARY" val="GRAPHIC"/>
  <p:tag name="MH_ORDER" val="文本框 13"/>
</p:tagLst>
</file>

<file path=ppt/tags/tag7.xml><?xml version="1.0" encoding="utf-8"?>
<p:tagLst xmlns:p="http://schemas.openxmlformats.org/presentationml/2006/main">
  <p:tag name="KSO_WM_TEMPLATE_CATEGORY" val="basetag"/>
  <p:tag name="KSO_WM_TEMPLATE_INDEX" val="20163637"/>
  <p:tag name="KSO_WM_TAG_VERSION" val="1.0"/>
  <p:tag name="KSO_WM_SLIDE_ID" val="basetag20163637_1"/>
  <p:tag name="KSO_WM_SLIDE_INDEX" val="1"/>
  <p:tag name="KSO_WM_SLIDE_ITEM_CNT" val="0"/>
  <p:tag name="KSO_WM_SLIDE_TYPE" val="title"/>
  <p:tag name="KSO_WM_TEMPLATE_THUMBS_INDEX" val="1、2、5、6、7、8、9、12、19、22、28、36、40"/>
  <p:tag name="KSO_WM_BEAUTIFY_FLAG" val="#wm#"/>
</p:tagLst>
</file>

<file path=ppt/tags/tag70.xml><?xml version="1.0" encoding="utf-8"?>
<p:tagLst xmlns:p="http://schemas.openxmlformats.org/presentationml/2006/main">
  <p:tag name="MH" val="20161022204303"/>
  <p:tag name="MH_LIBRARY" val="GRAPHIC"/>
  <p:tag name="MH_ORDER" val="文本框 14"/>
</p:tagLst>
</file>

<file path=ppt/tags/tag71.xml><?xml version="1.0" encoding="utf-8"?>
<p:tagLst xmlns:p="http://schemas.openxmlformats.org/presentationml/2006/main">
  <p:tag name="MH" val="20161022204343"/>
  <p:tag name="MH_LIBRARY" val="GRAPHIC"/>
  <p:tag name="MH_ORDER" val="标题 5"/>
</p:tagLst>
</file>

<file path=ppt/tags/tag72.xml><?xml version="1.0" encoding="utf-8"?>
<p:tagLst xmlns:p="http://schemas.openxmlformats.org/presentationml/2006/main">
  <p:tag name="MH" val="20161022204303"/>
  <p:tag name="MH_LIBRARY" val="GRAPHIC"/>
</p:tagLst>
</file>

<file path=ppt/tags/tag73.xml><?xml version="1.0" encoding="utf-8"?>
<p:tagLst xmlns:p="http://schemas.openxmlformats.org/presentationml/2006/main">
  <p:tag name="KSO_WM_TEMPLATE_CATEGORY" val="basetag"/>
  <p:tag name="KSO_WM_TEMPLATE_INDEX" val="20163621"/>
  <p:tag name="KSO_WM_TAG_VERSION" val="1.0"/>
  <p:tag name="KSO_WM_SLIDE_ID" val="basetag20163621_16"/>
  <p:tag name="KSO_WM_SLIDE_INDEX" val="16"/>
  <p:tag name="KSO_WM_SLIDE_ITEM_CNT" val="0"/>
  <p:tag name="KSO_WM_SLIDE_TYPE" val="text"/>
  <p:tag name="KSO_WM_BEAUTIFY_FLAG" val="#wm#"/>
</p:tagLst>
</file>

<file path=ppt/tags/tag74.xml><?xml version="1.0" encoding="utf-8"?>
<p:tagLst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3621"/>
  <p:tag name="KSO_WM_TAG_VERSION" val="1.0"/>
  <p:tag name="KSO_WM_SLIDE_ID" val="basetag20163621_9"/>
  <p:tag name="KSO_WM_SLIDE_INDEX" val="9"/>
  <p:tag name="KSO_WM_SLIDE_ITEM_CNT" val="0"/>
  <p:tag name="KSO_WM_SLIDE_TYPE" val="text"/>
  <p:tag name="KSO_WM_BEAUTIFY_FLAG" val="#wm#"/>
</p:tagLst>
</file>

<file path=ppt/tags/tag76.xml><?xml version="1.0" encoding="utf-8"?>
<p:tagLst xmlns:p="http://schemas.openxmlformats.org/presentationml/2006/main">
  <p:tag name="MH" val="20161022203059"/>
  <p:tag name="MH_LIBRARY" val="GRAPHIC"/>
  <p:tag name="MH_TYPE" val="Other"/>
  <p:tag name="MH_ORDER" val="1"/>
</p:tagLst>
</file>

<file path=ppt/tags/tag77.xml><?xml version="1.0" encoding="utf-8"?>
<p:tagLst xmlns:p="http://schemas.openxmlformats.org/presentationml/2006/main">
  <p:tag name="MH" val="20161022203059"/>
  <p:tag name="MH_LIBRARY" val="GRAPHIC"/>
  <p:tag name="MH_TYPE" val="Other"/>
  <p:tag name="MH_ORDER" val="2"/>
</p:tagLst>
</file>

<file path=ppt/tags/tag78.xml><?xml version="1.0" encoding="utf-8"?>
<p:tagLst xmlns:p="http://schemas.openxmlformats.org/presentationml/2006/main">
  <p:tag name="MH" val="20161022203059"/>
  <p:tag name="MH_LIBRARY" val="GRAPHIC"/>
  <p:tag name="MH_TYPE" val="Other"/>
  <p:tag name="MH_ORDER" val="9"/>
</p:tagLst>
</file>

<file path=ppt/tags/tag79.xml><?xml version="1.0" encoding="utf-8"?>
<p:tagLst xmlns:p="http://schemas.openxmlformats.org/presentationml/2006/main">
  <p:tag name="MH" val="20161022203059"/>
  <p:tag name="MH_LIBRARY" val="GRAPHIC"/>
  <p:tag name="MH_TYPE" val="SubTitle"/>
  <p:tag name="MH_ORDER" val="1"/>
</p:tagLst>
</file>

<file path=ppt/tags/tag8.xml><?xml version="1.0" encoding="utf-8"?>
<p:tagLst xmlns:p="http://schemas.openxmlformats.org/presentationml/2006/main">
  <p:tag name="KSO_WM_TEMPLATE_CATEGORY" val="basetag"/>
  <p:tag name="KSO_WM_TEMPLATE_INDEX" val="20163621"/>
  <p:tag name="KSO_WM_TAG_VERSION" val="1.0"/>
  <p:tag name="KSO_WM_SLIDE_ID" val="basetag20163621_2"/>
  <p:tag name="KSO_WM_SLIDE_INDEX" val="2"/>
  <p:tag name="KSO_WM_SLIDE_ITEM_CNT" val="0"/>
  <p:tag name="KSO_WM_SLIDE_TYPE" val="text"/>
  <p:tag name="KSO_WM_BEAUTIFY_FLAG" val="#wm#"/>
</p:tagLst>
</file>

<file path=ppt/tags/tag80.xml><?xml version="1.0" encoding="utf-8"?>
<p:tagLst xmlns:p="http://schemas.openxmlformats.org/presentationml/2006/main">
  <p:tag name="MH" val="20161022204303"/>
  <p:tag name="MH_LIBRARY" val="GRAPHIC"/>
  <p:tag name="MH_ORDER" val="TextBox 11"/>
</p:tagLst>
</file>

<file path=ppt/tags/tag81.xml><?xml version="1.0" encoding="utf-8"?>
<p:tagLst xmlns:p="http://schemas.openxmlformats.org/presentationml/2006/main">
  <p:tag name="MH" val="20161022204303"/>
  <p:tag name="MH_LIBRARY" val="GRAPHIC"/>
  <p:tag name="MH_ORDER" val="文本框 13"/>
</p:tagLst>
</file>

<file path=ppt/tags/tag82.xml><?xml version="1.0" encoding="utf-8"?>
<p:tagLst xmlns:p="http://schemas.openxmlformats.org/presentationml/2006/main">
  <p:tag name="MH" val="20161022204303"/>
  <p:tag name="MH_LIBRARY" val="GRAPHIC"/>
  <p:tag name="MH_ORDER" val="文本框 14"/>
</p:tagLst>
</file>

<file path=ppt/tags/tag83.xml><?xml version="1.0" encoding="utf-8"?>
<p:tagLst xmlns:p="http://schemas.openxmlformats.org/presentationml/2006/main">
  <p:tag name="MH" val="20161022204343"/>
  <p:tag name="MH_LIBRARY" val="GRAPHIC"/>
  <p:tag name="MH_ORDER" val="标题 5"/>
</p:tagLst>
</file>

<file path=ppt/tags/tag84.xml><?xml version="1.0" encoding="utf-8"?>
<p:tagLst xmlns:p="http://schemas.openxmlformats.org/presentationml/2006/main">
  <p:tag name="MH" val="20161022204303"/>
  <p:tag name="MH_LIBRARY" val="GRAPHIC"/>
</p:tagLst>
</file>

<file path=ppt/tags/tag85.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6.xml><?xml version="1.0" encoding="utf-8"?>
<p:tagLst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87.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8.xml><?xml version="1.0" encoding="utf-8"?>
<p:tagLst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89.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xml><?xml version="1.0" encoding="utf-8"?>
<p:tagLst xmlns:p="http://schemas.openxmlformats.org/presentationml/2006/main">
  <p:tag name="MH" val="20161022203059"/>
  <p:tag name="MH_LIBRARY" val="GRAPHIC"/>
  <p:tag name="MH_TYPE" val="Other"/>
  <p:tag name="MH_ORDER" val="1"/>
</p:tagLst>
</file>

<file path=ppt/tags/tag90.xml><?xml version="1.0" encoding="utf-8"?>
<p:tagLst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1.xml><?xml version="1.0" encoding="utf-8"?>
<p:tagLst xmlns:p="http://schemas.openxmlformats.org/presentationml/2006/main">
  <p:tag name="MH" val="20161022203059"/>
  <p:tag name="MH_LIBRARY" val="GRAPHIC"/>
  <p:tag name="MH_TYPE" val="Other"/>
  <p:tag name="MH_ORDER" val="1"/>
</p:tagLst>
</file>

<file path=ppt/tags/tag92.xml><?xml version="1.0" encoding="utf-8"?>
<p:tagLst xmlns:p="http://schemas.openxmlformats.org/presentationml/2006/main">
  <p:tag name="MH" val="20161022203059"/>
  <p:tag name="MH_LIBRARY" val="GRAPHIC"/>
  <p:tag name="MH_TYPE" val="Other"/>
  <p:tag name="MH_ORDER" val="2"/>
</p:tagLst>
</file>

<file path=ppt/tags/tag93.xml><?xml version="1.0" encoding="utf-8"?>
<p:tagLst xmlns:p="http://schemas.openxmlformats.org/presentationml/2006/main">
  <p:tag name="MH" val="20161022203059"/>
  <p:tag name="MH_LIBRARY" val="GRAPHIC"/>
  <p:tag name="MH_TYPE" val="Other"/>
  <p:tag name="MH_ORDER" val="9"/>
</p:tagLst>
</file>

<file path=ppt/tags/tag94.xml><?xml version="1.0" encoding="utf-8"?>
<p:tagLst xmlns:p="http://schemas.openxmlformats.org/presentationml/2006/main">
  <p:tag name="MH" val="20161022203059"/>
  <p:tag name="MH_LIBRARY" val="GRAPHIC"/>
  <p:tag name="MH_TYPE" val="SubTitle"/>
  <p:tag name="MH_ORDER" val="1"/>
</p:tagLst>
</file>

<file path=ppt/tags/tag95.xml><?xml version="1.0" encoding="utf-8"?>
<p:tagLst xmlns:p="http://schemas.openxmlformats.org/presentationml/2006/main">
  <p:tag name="MH" val="20161022204303"/>
  <p:tag name="MH_LIBRARY" val="GRAPHIC"/>
  <p:tag name="MH_ORDER" val="TextBox 11"/>
</p:tagLst>
</file>

<file path=ppt/tags/tag96.xml><?xml version="1.0" encoding="utf-8"?>
<p:tagLst xmlns:p="http://schemas.openxmlformats.org/presentationml/2006/main">
  <p:tag name="MH" val="20161022204303"/>
  <p:tag name="MH_LIBRARY" val="GRAPHIC"/>
  <p:tag name="MH_ORDER" val="文本框 13"/>
</p:tagLst>
</file>

<file path=ppt/tags/tag97.xml><?xml version="1.0" encoding="utf-8"?>
<p:tagLst xmlns:p="http://schemas.openxmlformats.org/presentationml/2006/main">
  <p:tag name="MH" val="20161022204303"/>
  <p:tag name="MH_LIBRARY" val="GRAPHIC"/>
  <p:tag name="MH_ORDER" val="文本框 14"/>
</p:tagLst>
</file>

<file path=ppt/tags/tag98.xml><?xml version="1.0" encoding="utf-8"?>
<p:tagLst xmlns:p="http://schemas.openxmlformats.org/presentationml/2006/main">
  <p:tag name="MH" val="20161022204343"/>
  <p:tag name="MH_LIBRARY" val="GRAPHIC"/>
  <p:tag name="MH_ORDER" val="标题 5"/>
</p:tagLst>
</file>

<file path=ppt/tags/tag99.xml><?xml version="1.0" encoding="utf-8"?>
<p:tagLst xmlns:p="http://schemas.openxmlformats.org/presentationml/2006/main">
  <p:tag name="MH" val="20161022204303"/>
  <p:tag name="MH_LIBRARY" val="GRAPHIC"/>
</p:tagLst>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2899</Words>
  <Application>WPS 演示</Application>
  <PresentationFormat>自定义</PresentationFormat>
  <Paragraphs>289</Paragraphs>
  <Slides>29</Slides>
  <Notes>22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29</vt:i4>
      </vt:variant>
    </vt:vector>
  </HeadingPairs>
  <TitlesOfParts>
    <vt:vector size="47" baseType="lpstr">
      <vt:lpstr>Arial</vt:lpstr>
      <vt:lpstr>宋体</vt:lpstr>
      <vt:lpstr>Wingdings</vt:lpstr>
      <vt:lpstr>Calibri Light</vt:lpstr>
      <vt:lpstr>Calibri</vt:lpstr>
      <vt:lpstr>IrisUPC</vt:lpstr>
      <vt:lpstr>方正姚体</vt:lpstr>
      <vt:lpstr>黑体</vt:lpstr>
      <vt:lpstr>微软雅黑</vt:lpstr>
      <vt:lpstr>Arial Narrow</vt:lpstr>
      <vt:lpstr>Helvetica Neue</vt:lpstr>
      <vt:lpstr>Arial Unicode MS</vt:lpstr>
      <vt:lpstr>Raleway</vt:lpstr>
      <vt:lpstr>Arial</vt:lpstr>
      <vt:lpstr>Wingdings</vt:lpstr>
      <vt:lpstr>Segoe Print</vt:lpstr>
      <vt:lpstr>1_Office 主题</vt:lpstr>
      <vt:lpstr>2_Office 主题</vt:lpstr>
      <vt:lpstr>Rational Rose 使用教程 组长：蒋家俊 组员：   李捷 厉佩强 朱秉 周盛</vt:lpstr>
      <vt:lpstr>前言</vt:lpstr>
      <vt:lpstr>PowerPoint 演示文稿</vt:lpstr>
      <vt:lpstr>PowerPoint 演示文稿</vt:lpstr>
      <vt:lpstr>建模工具应该具有哪些功能？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创建模型</vt:lpstr>
      <vt:lpstr>PowerPoint 演示文稿</vt:lpstr>
      <vt:lpstr>浏览器</vt:lpstr>
      <vt:lpstr>UML2.0中有哪几个视图？</vt:lpstr>
      <vt:lpstr>创建图</vt:lpstr>
      <vt:lpstr>为什么浏览器中没有new object diagram这一项？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组长：蒋家俊 审核8.8 组员： 李捷 资料查询8.6 厉佩强 PPT制作8.9 朱秉修错8.5 周盛 美工8.7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 Rose 使用教程 组长：蒋家俊组员：   李捷 厉佩强 朱秉 周盛</dc:title>
  <dc:creator>厉佩强</dc:creator>
  <cp:lastModifiedBy>→_→ </cp:lastModifiedBy>
  <cp:revision>17</cp:revision>
  <dcterms:created xsi:type="dcterms:W3CDTF">2015-05-05T08:02:00Z</dcterms:created>
  <dcterms:modified xsi:type="dcterms:W3CDTF">2017-11-09T01:57:59Z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