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263" r:id="rId4"/>
    <p:sldId id="273" r:id="rId6"/>
    <p:sldId id="283" r:id="rId7"/>
    <p:sldId id="287" r:id="rId8"/>
    <p:sldId id="275" r:id="rId9"/>
    <p:sldId id="280" r:id="rId10"/>
    <p:sldId id="306" r:id="rId11"/>
    <p:sldId id="308" r:id="rId12"/>
    <p:sldId id="311" r:id="rId13"/>
    <p:sldId id="281" r:id="rId14"/>
    <p:sldId id="289" r:id="rId15"/>
    <p:sldId id="290" r:id="rId16"/>
    <p:sldId id="288" r:id="rId17"/>
    <p:sldId id="291" r:id="rId18"/>
    <p:sldId id="292" r:id="rId19"/>
    <p:sldId id="293" r:id="rId20"/>
    <p:sldId id="297" r:id="rId21"/>
    <p:sldId id="314" r:id="rId22"/>
    <p:sldId id="294" r:id="rId23"/>
    <p:sldId id="315" r:id="rId24"/>
    <p:sldId id="295" r:id="rId25"/>
    <p:sldId id="296" r:id="rId26"/>
    <p:sldId id="301" r:id="rId27"/>
    <p:sldId id="303" r:id="rId28"/>
    <p:sldId id="313" r:id="rId29"/>
    <p:sldId id="302" r:id="rId30"/>
    <p:sldId id="316" r:id="rId31"/>
    <p:sldId id="317" r:id="rId32"/>
    <p:sldId id="30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ED0A15-9BFE-43E9-9CCD-F0E718C7A06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80098FE-C805-4532-821B-05992FEE3077}"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79765B58-E846-4316-A6BD-2AD6610EDC2F}"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ctrTitle" hasCustomPrompt="1"/>
          </p:nvPr>
        </p:nvSpPr>
        <p:spPr>
          <a:xfrm>
            <a:off x="5682062" y="3123981"/>
            <a:ext cx="5776203" cy="2862702"/>
          </a:xfrm>
        </p:spPr>
        <p:txBody>
          <a:bodyPr anchor="ctr"/>
          <a:lstStyle>
            <a:lvl1pPr algn="r">
              <a:defRPr sz="8000" b="1" i="0"/>
            </a:lvl1pPr>
          </a:lstStyle>
          <a:p>
            <a:r>
              <a:rPr lang="zh-CN" altLang="en-US" dirty="0" smtClean="0"/>
              <a:t>编辑标题</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5550AA5-A44F-4A5D-BF4E-ABC60D8AC09E}" type="slidenum">
              <a:rPr lang="zh-CN"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55"/>
          <p:cNvGrpSpPr/>
          <p:nvPr/>
        </p:nvGrpSpPr>
        <p:grpSpPr bwMode="auto">
          <a:xfrm>
            <a:off x="819150" y="3695891"/>
            <a:ext cx="6427788" cy="0"/>
            <a:chOff x="5546187" y="4012650"/>
            <a:chExt cx="6426738" cy="0"/>
          </a:xfrm>
        </p:grpSpPr>
        <p:cxnSp>
          <p:nvCxnSpPr>
            <p:cNvPr id="5" name="直接连接符 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4"/>
            <a:ext cx="4448175" cy="1339851"/>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hasCustomPrompt="1"/>
          </p:nvPr>
        </p:nvSpPr>
        <p:spPr>
          <a:xfrm>
            <a:off x="838201" y="2243330"/>
            <a:ext cx="6408738" cy="1327150"/>
          </a:xfrm>
        </p:spPr>
        <p:txBody>
          <a:bodyPr anchor="b"/>
          <a:lstStyle>
            <a:lvl1pPr algn="dist">
              <a:defRPr sz="5400"/>
            </a:lvl1pPr>
          </a:lstStyle>
          <a:p>
            <a:r>
              <a:rPr lang="zh-CN" altLang="en-US" dirty="0" smtClean="0"/>
              <a:t>编辑标题</a:t>
            </a:r>
            <a:endParaRPr lang="zh-CN" altLang="en-US" dirty="0"/>
          </a:p>
        </p:txBody>
      </p:sp>
      <p:sp>
        <p:nvSpPr>
          <p:cNvPr id="3" name="副标题 2"/>
          <p:cNvSpPr>
            <a:spLocks noGrp="1"/>
          </p:cNvSpPr>
          <p:nvPr>
            <p:ph type="subTitle" idx="1"/>
          </p:nvPr>
        </p:nvSpPr>
        <p:spPr>
          <a:xfrm>
            <a:off x="838200" y="3818129"/>
            <a:ext cx="6408738" cy="681037"/>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6DC1525-3C35-4466-BE28-7462DC0F72B5}"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1A460E6B-B382-4B64-93D2-7E20636A5EF3}"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A42565D-A520-4A4B-A2F0-74BC43DFD68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CDD9DD-3971-493D-9569-A0923220D39B}"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flipV="1">
            <a:off x="2614613" y="4040188"/>
            <a:ext cx="915987" cy="7889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rot="2801929">
            <a:off x="2221706" y="2008982"/>
            <a:ext cx="2562225" cy="2563812"/>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801929">
            <a:off x="3563938" y="4732338"/>
            <a:ext cx="292100" cy="2921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rot="2801929">
            <a:off x="2409825" y="1571625"/>
            <a:ext cx="447675" cy="447675"/>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8" name="直接连接符 7"/>
          <p:cNvCxnSpPr/>
          <p:nvPr/>
        </p:nvCxnSpPr>
        <p:spPr>
          <a:xfrm flipV="1">
            <a:off x="4419600" y="1625600"/>
            <a:ext cx="528638" cy="4873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465263" y="4048125"/>
            <a:ext cx="704850"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540374" y="2705099"/>
            <a:ext cx="5807076" cy="723901"/>
          </a:xfrm>
        </p:spPr>
        <p:txBody>
          <a:bodyPr anchor="b"/>
          <a:lstStyle>
            <a:lvl1pPr>
              <a:defRPr sz="32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40374" y="3551238"/>
            <a:ext cx="5813426" cy="1500187"/>
          </a:xfrm>
        </p:spPr>
        <p:txBody>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F47FE31C-0E94-48E8-9582-BA7C31B22F34}"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E9953BC6-7E6F-4278-90AF-41D3F48311E4}"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071C27-ACDF-48DE-BA8D-EED2E48540B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4A5010-218D-4CE6-BA36-F6DCBC858942}"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73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28899"/>
            <a:ext cx="5157787" cy="35607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7573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628899"/>
            <a:ext cx="5183188" cy="35607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BA4C13F-3752-49A7-8D6E-0A1DD69D1DDF}"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29254FB-23C1-475D-A3DC-94BEFC4F90E9}"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4" name="组合 55"/>
          <p:cNvGrpSpPr/>
          <p:nvPr/>
        </p:nvGrpSpPr>
        <p:grpSpPr bwMode="auto">
          <a:xfrm>
            <a:off x="819150" y="3598025"/>
            <a:ext cx="6427788" cy="0"/>
            <a:chOff x="5546187" y="4012650"/>
            <a:chExt cx="6426738" cy="0"/>
          </a:xfrm>
        </p:grpSpPr>
        <p:cxnSp>
          <p:nvCxnSpPr>
            <p:cNvPr id="5" name="直接连接符 4"/>
            <p:cNvCxnSpPr/>
            <p:nvPr/>
          </p:nvCxnSpPr>
          <p:spPr>
            <a:xfrm>
              <a:off x="5546187" y="-220280463"/>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220280463"/>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5"/>
            <a:ext cx="4448175" cy="133985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标题 1"/>
          <p:cNvSpPr>
            <a:spLocks noGrp="1"/>
          </p:cNvSpPr>
          <p:nvPr>
            <p:ph type="ctrTitle" hasCustomPrompt="1"/>
          </p:nvPr>
        </p:nvSpPr>
        <p:spPr>
          <a:xfrm>
            <a:off x="971551" y="2050531"/>
            <a:ext cx="6427788" cy="1587484"/>
          </a:xfrm>
        </p:spPr>
        <p:txBody>
          <a:bodyPr anchor="b"/>
          <a:lstStyle>
            <a:lvl1pPr algn="dist">
              <a:defRPr sz="6600"/>
            </a:lvl1pPr>
          </a:lstStyle>
          <a:p>
            <a:r>
              <a:rPr lang="zh-CN" altLang="en-US" dirty="0" smtClean="0"/>
              <a:t>编辑标题</a:t>
            </a:r>
            <a:endParaRPr lang="zh-CN" altLang="en-US" dirty="0"/>
          </a:p>
        </p:txBody>
      </p:sp>
      <p:sp>
        <p:nvSpPr>
          <p:cNvPr id="11" name="副标题 2"/>
          <p:cNvSpPr>
            <a:spLocks noGrp="1"/>
          </p:cNvSpPr>
          <p:nvPr>
            <p:ph type="subTitle" idx="1"/>
          </p:nvPr>
        </p:nvSpPr>
        <p:spPr>
          <a:xfrm>
            <a:off x="971550" y="3862837"/>
            <a:ext cx="6427788" cy="808973"/>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1B6F297-E098-4B3E-B142-83812EFC3C09}"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CD79B0AA-5EAC-45E2-B62F-9A6E4CF8E823}" type="slidenum">
              <a:rPr lang="zh-CN" altLang="en-US"/>
            </a:fld>
            <a:endParaRPr lang="zh-CN" altLang="en-US"/>
          </a:p>
        </p:txBody>
      </p:sp>
      <p:grpSp>
        <p:nvGrpSpPr>
          <p:cNvPr id="14" name="组合 55"/>
          <p:cNvGrpSpPr/>
          <p:nvPr/>
        </p:nvGrpSpPr>
        <p:grpSpPr bwMode="auto">
          <a:xfrm>
            <a:off x="971550" y="3750425"/>
            <a:ext cx="6427788" cy="0"/>
            <a:chOff x="5546187" y="4012650"/>
            <a:chExt cx="6426738" cy="0"/>
          </a:xfrm>
        </p:grpSpPr>
        <p:cxnSp>
          <p:nvCxnSpPr>
            <p:cNvPr id="15" name="直接连接符 1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8B53779-AA3C-4422-8182-D3EE5AC0A435}"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0153221-F534-4875-9863-43CA68BC1728}"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3"/>
          <p:cNvSpPr>
            <a:spLocks noGrp="1"/>
          </p:cNvSpPr>
          <p:nvPr>
            <p:ph type="dt" sz="half" idx="10"/>
          </p:nvPr>
        </p:nvSpPr>
        <p:spPr/>
        <p:txBody>
          <a:bodyPr/>
          <a:lstStyle>
            <a:lvl1pPr>
              <a:defRPr/>
            </a:lvl1pPr>
          </a:lstStyle>
          <a:p>
            <a:pPr>
              <a:defRPr/>
            </a:pPr>
            <a:fld id="{D6EFE332-688A-4FA5-A523-6BDEFCC617F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776689-1ECA-4DEF-AC0F-D111A5279F9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98742" y="365125"/>
            <a:ext cx="145505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8828314"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31E836-B599-467F-8C84-908921311CC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2428FA-ACAF-4EE3-BDFA-BE3DBFB5A16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087438" y="152401"/>
            <a:ext cx="10266362" cy="742949"/>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09675"/>
            <a:ext cx="10515600" cy="49672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DAFD119-E6C9-48D5-981D-7DC7BAD19370}" type="slidenum">
              <a:rPr lang="zh-CN" altLang="en-US"/>
            </a:fld>
            <a:endParaRPr lang="zh-CN" altLang="en-US" sz="1800">
              <a:solidFill>
                <a:schemeClr val="tx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E3886BB0-4AB5-4ACD-B70E-C7097BF9EE61}"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CDEC1570-4723-4EEA-A9A1-DDA8666EC61C}" type="slidenum">
              <a:rPr lang="zh-CN" altLang="en-US" smtClean="0"/>
            </a:fld>
            <a:endParaRPr lang="zh-CN" altLang="en-US"/>
          </a:p>
        </p:txBody>
      </p:sp>
      <p:sp>
        <p:nvSpPr>
          <p:cNvPr id="7" name="内容占位符 6"/>
          <p:cNvSpPr>
            <a:spLocks noGrp="1"/>
          </p:cNvSpPr>
          <p:nvPr>
            <p:ph sz="quarter" idx="13"/>
          </p:nvPr>
        </p:nvSpPr>
        <p:spPr>
          <a:xfrm>
            <a:off x="838200" y="479425"/>
            <a:ext cx="10515600" cy="57038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32"/>
          <p:cNvSpPr>
            <a:spLocks noChangeArrowheads="1"/>
          </p:cNvSpPr>
          <p:nvPr/>
        </p:nvSpPr>
        <p:spPr bwMode="auto">
          <a:xfrm rot="21593908">
            <a:off x="43" y="2722805"/>
            <a:ext cx="2800051" cy="1061890"/>
          </a:xfrm>
          <a:custGeom>
            <a:avLst/>
            <a:gdLst>
              <a:gd name="T0" fmla="*/ 2435755 w 2800423"/>
              <a:gd name="T1" fmla="*/ 0 h 1062107"/>
              <a:gd name="T2" fmla="*/ 2780294 w 2800423"/>
              <a:gd name="T3" fmla="*/ 316364 h 1062107"/>
              <a:gd name="T4" fmla="*/ 2787760 w 2800423"/>
              <a:gd name="T5" fmla="*/ 315112 h 1062107"/>
              <a:gd name="T6" fmla="*/ 2800423 w 2800423"/>
              <a:gd name="T7" fmla="*/ 366796 h 1062107"/>
              <a:gd name="T8" fmla="*/ 0 w 2800423"/>
              <a:gd name="T9" fmla="*/ 1062107 h 1062107"/>
              <a:gd name="T10" fmla="*/ 1882 w 2800423"/>
              <a:gd name="T11" fmla="*/ 0 h 1062107"/>
              <a:gd name="T12" fmla="*/ 0 60000 65536"/>
              <a:gd name="T13" fmla="*/ 0 60000 65536"/>
              <a:gd name="T14" fmla="*/ 0 60000 65536"/>
              <a:gd name="T15" fmla="*/ 0 60000 65536"/>
              <a:gd name="T16" fmla="*/ 0 60000 65536"/>
              <a:gd name="T17" fmla="*/ 0 60000 65536"/>
              <a:gd name="T18" fmla="*/ 0 w 2800423"/>
              <a:gd name="T19" fmla="*/ 0 h 1062107"/>
              <a:gd name="T20" fmla="*/ 2800423 w 2800423"/>
              <a:gd name="T21" fmla="*/ 1062107 h 1062107"/>
            </a:gdLst>
            <a:ahLst/>
            <a:cxnLst>
              <a:cxn ang="T12">
                <a:pos x="T0" y="T1"/>
              </a:cxn>
              <a:cxn ang="T13">
                <a:pos x="T2" y="T3"/>
              </a:cxn>
              <a:cxn ang="T14">
                <a:pos x="T4" y="T5"/>
              </a:cxn>
              <a:cxn ang="T15">
                <a:pos x="T6" y="T7"/>
              </a:cxn>
              <a:cxn ang="T16">
                <a:pos x="T8" y="T9"/>
              </a:cxn>
              <a:cxn ang="T17">
                <a:pos x="T10" y="T11"/>
              </a:cxn>
            </a:cxnLst>
            <a:rect l="T18" t="T19" r="T20" b="T21"/>
            <a:pathLst>
              <a:path w="2800423" h="1062107">
                <a:moveTo>
                  <a:pt x="2435755" y="0"/>
                </a:moveTo>
                <a:lnTo>
                  <a:pt x="2780294" y="316364"/>
                </a:lnTo>
                <a:lnTo>
                  <a:pt x="2787760" y="315112"/>
                </a:lnTo>
                <a:lnTo>
                  <a:pt x="2800423" y="366796"/>
                </a:lnTo>
                <a:lnTo>
                  <a:pt x="0" y="1062107"/>
                </a:lnTo>
                <a:lnTo>
                  <a:pt x="1882"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8" name="任意多边形 138"/>
          <p:cNvSpPr>
            <a:spLocks noChangeArrowheads="1"/>
          </p:cNvSpPr>
          <p:nvPr/>
        </p:nvSpPr>
        <p:spPr bwMode="auto">
          <a:xfrm rot="20337876">
            <a:off x="-603250" y="3407702"/>
            <a:ext cx="4495508" cy="2923248"/>
          </a:xfrm>
          <a:custGeom>
            <a:avLst/>
            <a:gdLst>
              <a:gd name="T0" fmla="*/ 4125907 w 4496106"/>
              <a:gd name="T1" fmla="*/ 427484 h 2923847"/>
              <a:gd name="T2" fmla="*/ 4496106 w 4496106"/>
              <a:gd name="T3" fmla="*/ 1145792 h 2923847"/>
              <a:gd name="T4" fmla="*/ 1801153 w 4496106"/>
              <a:gd name="T5" fmla="*/ 2358481 h 2923847"/>
              <a:gd name="T6" fmla="*/ 1801924 w 4496106"/>
              <a:gd name="T7" fmla="*/ 2356285 h 2923847"/>
              <a:gd name="T8" fmla="*/ 1805253 w 4496106"/>
              <a:gd name="T9" fmla="*/ 2340495 h 2923847"/>
              <a:gd name="T10" fmla="*/ 508874 w 4496106"/>
              <a:gd name="T11" fmla="*/ 2923847 h 2923847"/>
              <a:gd name="T12" fmla="*/ 0 w 4496106"/>
              <a:gd name="T13" fmla="*/ 2728148 h 2923847"/>
              <a:gd name="T14" fmla="*/ 884773 w 4496106"/>
              <a:gd name="T15" fmla="*/ 427485 h 2923847"/>
              <a:gd name="T16" fmla="*/ 3041850 w 4496106"/>
              <a:gd name="T17" fmla="*/ 427485 h 2923847"/>
              <a:gd name="T18" fmla="*/ 3041853 w 4496106"/>
              <a:gd name="T19" fmla="*/ 427484 h 2923847"/>
              <a:gd name="T20" fmla="*/ 3987690 w 4496106"/>
              <a:gd name="T21" fmla="*/ 0 h 2923847"/>
              <a:gd name="T22" fmla="*/ 3999414 w 4496106"/>
              <a:gd name="T23" fmla="*/ 24126 h 2923847"/>
              <a:gd name="T24" fmla="*/ 3948202 w 4496106"/>
              <a:gd name="T25" fmla="*/ 17847 h 29238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96106"/>
              <a:gd name="T40" fmla="*/ 0 h 2923847"/>
              <a:gd name="T41" fmla="*/ 4496106 w 4496106"/>
              <a:gd name="T42" fmla="*/ 2923847 h 29238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96106" h="2923847">
                <a:moveTo>
                  <a:pt x="4125907" y="427484"/>
                </a:moveTo>
                <a:lnTo>
                  <a:pt x="4496106" y="1145792"/>
                </a:lnTo>
                <a:lnTo>
                  <a:pt x="1801153" y="2358481"/>
                </a:lnTo>
                <a:lnTo>
                  <a:pt x="1801924" y="2356285"/>
                </a:lnTo>
                <a:lnTo>
                  <a:pt x="1805253" y="2340495"/>
                </a:lnTo>
                <a:lnTo>
                  <a:pt x="508874" y="2923847"/>
                </a:lnTo>
                <a:lnTo>
                  <a:pt x="0" y="2728148"/>
                </a:lnTo>
                <a:lnTo>
                  <a:pt x="884773" y="427485"/>
                </a:lnTo>
                <a:lnTo>
                  <a:pt x="3041850" y="427485"/>
                </a:lnTo>
                <a:lnTo>
                  <a:pt x="3041853" y="427484"/>
                </a:lnTo>
                <a:close/>
                <a:moveTo>
                  <a:pt x="3987690" y="0"/>
                </a:moveTo>
                <a:lnTo>
                  <a:pt x="3999414" y="24126"/>
                </a:lnTo>
                <a:lnTo>
                  <a:pt x="3948202"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134"/>
          <p:cNvSpPr>
            <a:spLocks noChangeArrowheads="1"/>
          </p:cNvSpPr>
          <p:nvPr/>
        </p:nvSpPr>
        <p:spPr bwMode="auto">
          <a:xfrm rot="20757275">
            <a:off x="-115692" y="3446169"/>
            <a:ext cx="3032169" cy="587970"/>
          </a:xfrm>
          <a:custGeom>
            <a:avLst/>
            <a:gdLst>
              <a:gd name="T0" fmla="*/ 3032572 w 3032572"/>
              <a:gd name="T1" fmla="*/ 0 h 588090"/>
              <a:gd name="T2" fmla="*/ 3031899 w 3032572"/>
              <a:gd name="T3" fmla="*/ 216357 h 588090"/>
              <a:gd name="T4" fmla="*/ 0 w 3032572"/>
              <a:gd name="T5" fmla="*/ 588090 h 588090"/>
              <a:gd name="T6" fmla="*/ 147122 w 3032572"/>
              <a:gd name="T7" fmla="*/ 0 h 588090"/>
              <a:gd name="T8" fmla="*/ 0 60000 65536"/>
              <a:gd name="T9" fmla="*/ 0 60000 65536"/>
              <a:gd name="T10" fmla="*/ 0 60000 65536"/>
              <a:gd name="T11" fmla="*/ 0 60000 65536"/>
              <a:gd name="T12" fmla="*/ 0 w 3032572"/>
              <a:gd name="T13" fmla="*/ 0 h 588090"/>
              <a:gd name="T14" fmla="*/ 3032572 w 3032572"/>
              <a:gd name="T15" fmla="*/ 588090 h 588090"/>
            </a:gdLst>
            <a:ahLst/>
            <a:cxnLst>
              <a:cxn ang="T8">
                <a:pos x="T0" y="T1"/>
              </a:cxn>
              <a:cxn ang="T9">
                <a:pos x="T2" y="T3"/>
              </a:cxn>
              <a:cxn ang="T10">
                <a:pos x="T4" y="T5"/>
              </a:cxn>
              <a:cxn ang="T11">
                <a:pos x="T6" y="T7"/>
              </a:cxn>
            </a:cxnLst>
            <a:rect l="T12" t="T13" r="T14" b="T15"/>
            <a:pathLst>
              <a:path w="3032572" h="588090">
                <a:moveTo>
                  <a:pt x="3032572" y="0"/>
                </a:moveTo>
                <a:lnTo>
                  <a:pt x="3031899" y="216357"/>
                </a:lnTo>
                <a:lnTo>
                  <a:pt x="0" y="588090"/>
                </a:lnTo>
                <a:lnTo>
                  <a:pt x="147122"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5304992" flipH="1" flipV="1">
            <a:off x="3252620" y="2276055"/>
            <a:ext cx="979141" cy="1900603"/>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4655572" flipH="1" flipV="1">
            <a:off x="3510546" y="2435329"/>
            <a:ext cx="802212" cy="1723923"/>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等腰三角形 43"/>
          <p:cNvSpPr>
            <a:spLocks noChangeArrowheads="1"/>
          </p:cNvSpPr>
          <p:nvPr/>
        </p:nvSpPr>
        <p:spPr bwMode="auto">
          <a:xfrm rot="4751731">
            <a:off x="2867172" y="3228646"/>
            <a:ext cx="505621" cy="428680"/>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3"/>
          <p:cNvSpPr>
            <a:spLocks noChangeArrowheads="1"/>
          </p:cNvSpPr>
          <p:nvPr/>
        </p:nvSpPr>
        <p:spPr bwMode="auto">
          <a:xfrm rot="5320474">
            <a:off x="3390924" y="1717127"/>
            <a:ext cx="335712" cy="2267208"/>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文本框 124"/>
          <p:cNvSpPr>
            <a:spLocks noChangeArrowheads="1"/>
          </p:cNvSpPr>
          <p:nvPr/>
        </p:nvSpPr>
        <p:spPr bwMode="auto">
          <a:xfrm rot="19512751">
            <a:off x="3301157" y="2830582"/>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16" name="圆角矩形 140"/>
          <p:cNvSpPr>
            <a:spLocks noChangeArrowheads="1"/>
          </p:cNvSpPr>
          <p:nvPr/>
        </p:nvSpPr>
        <p:spPr bwMode="auto">
          <a:xfrm>
            <a:off x="4389438" y="4124325"/>
            <a:ext cx="7429500" cy="887413"/>
          </a:xfrm>
          <a:prstGeom prst="roundRect">
            <a:avLst>
              <a:gd name="adj" fmla="val 23380"/>
            </a:avLst>
          </a:prstGeom>
          <a:solidFill>
            <a:srgbClr val="000711">
              <a:alpha val="56000"/>
            </a:srgb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pPr algn="ctr"/>
            <a:endParaRPr lang="zh-CN" altLang="en-US" dirty="0"/>
          </a:p>
        </p:txBody>
      </p:sp>
      <p:sp>
        <p:nvSpPr>
          <p:cNvPr id="2" name="标题 1"/>
          <p:cNvSpPr>
            <a:spLocks noGrp="1"/>
          </p:cNvSpPr>
          <p:nvPr>
            <p:ph type="title"/>
          </p:nvPr>
        </p:nvSpPr>
        <p:spPr>
          <a:xfrm>
            <a:off x="4379239" y="4124325"/>
            <a:ext cx="7812761" cy="887413"/>
          </a:xfrm>
        </p:spPr>
        <p:txBody>
          <a:bodyPr anchor="ctr"/>
          <a:lstStyle>
            <a:lvl1pPr>
              <a:defRPr sz="44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D24AD83-5269-4579-B663-67B0755F8095}"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62050" y="219076"/>
            <a:ext cx="10191750" cy="771524"/>
          </a:xfr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228725"/>
            <a:ext cx="5181600" cy="49482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228725"/>
            <a:ext cx="5181600" cy="49482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453218A-CD45-489A-A40C-AF5235E6E046}"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3733"/>
            <a:ext cx="5157787"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39788" y="2859313"/>
            <a:ext cx="5157787" cy="3330349"/>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53733"/>
            <a:ext cx="5183188"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859313"/>
            <a:ext cx="5183188" cy="3330349"/>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0E0CCD5B-F2E6-4AE7-92C1-5A4A161D6476}"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title" hasCustomPrompt="1"/>
          </p:nvPr>
        </p:nvSpPr>
        <p:spPr>
          <a:xfrm>
            <a:off x="5475827" y="2554550"/>
            <a:ext cx="5500539" cy="3177639"/>
          </a:xfrm>
        </p:spPr>
        <p:txBody>
          <a:bodyPr/>
          <a:lstStyle>
            <a:lvl1pPr algn="r">
              <a:defRPr sz="7200" b="1"/>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15F1AC8F-F2F4-42BB-B132-C11B047D61D5}"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E6F70858-073C-4E16-A578-67D8498DA533}" type="slidenum">
              <a:rPr lang="zh-CN" altLang="en-US"/>
            </a:fld>
            <a:endParaRPr lang="zh-CN" altLang="en-US" sz="1800">
              <a:solidFill>
                <a:schemeClr val="tx1"/>
              </a:solidFill>
            </a:endParaRPr>
          </a:p>
        </p:txBody>
      </p:sp>
      <p:pic>
        <p:nvPicPr>
          <p:cNvPr id="5"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15722" y="457200"/>
            <a:ext cx="3489265" cy="1600200"/>
          </a:xfrm>
        </p:spPr>
        <p:txBody>
          <a:bodyPr anchor="t" anchorCtr="0"/>
          <a:lstStyle>
            <a:lvl1pPr marL="0">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834" y="67627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29370" y="365125"/>
            <a:ext cx="1324429"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8987971"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smtClean="0">
                <a:sym typeface="Calibri Light" panose="020F0302020204030204" charset="0"/>
              </a:rPr>
              <a:t>单击此处编辑母版标题样式</a:t>
            </a:r>
            <a:endParaRPr lang="zh-CN" altLang="zh-CN" dirty="0" smtClean="0">
              <a:sym typeface="Calibri Light" panose="020F0302020204030204" charset="0"/>
            </a:endParaRPr>
          </a:p>
        </p:txBody>
      </p:sp>
      <p:sp>
        <p:nvSpPr>
          <p:cNvPr id="1027" name="文本占位符 2"/>
          <p:cNvSpPr>
            <a:spLocks noGrp="1" noChangeArrowheads="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smtClean="0">
                <a:sym typeface="Calibri" panose="020F0502020204030204" pitchFamily="34" charset="0"/>
              </a:rPr>
              <a:t>单击此处编辑母版文本样式</a:t>
            </a:r>
            <a:endParaRPr lang="zh-CN" altLang="zh-CN" dirty="0" smtClean="0">
              <a:sym typeface="Calibri" panose="020F0502020204030204" pitchFamily="34" charset="0"/>
            </a:endParaRPr>
          </a:p>
          <a:p>
            <a:pPr lvl="1"/>
            <a:r>
              <a:rPr lang="zh-CN" altLang="zh-CN" dirty="0" smtClean="0">
                <a:sym typeface="Calibri" panose="020F0502020204030204" pitchFamily="34" charset="0"/>
              </a:rPr>
              <a:t>第二级</a:t>
            </a:r>
            <a:endParaRPr lang="zh-CN" altLang="zh-CN" dirty="0" smtClean="0">
              <a:sym typeface="Calibri" panose="020F0502020204030204" pitchFamily="34" charset="0"/>
            </a:endParaRPr>
          </a:p>
          <a:p>
            <a:pPr lvl="2"/>
            <a:r>
              <a:rPr lang="zh-CN" altLang="zh-CN" dirty="0" smtClean="0">
                <a:sym typeface="Calibri" panose="020F0502020204030204" pitchFamily="34" charset="0"/>
              </a:rPr>
              <a:t>第三级</a:t>
            </a:r>
            <a:endParaRPr lang="zh-CN" altLang="zh-CN" dirty="0" smtClean="0">
              <a:sym typeface="Calibri" panose="020F0502020204030204" pitchFamily="34" charset="0"/>
            </a:endParaRPr>
          </a:p>
          <a:p>
            <a:pPr lvl="3"/>
            <a:r>
              <a:rPr lang="zh-CN" altLang="zh-CN" dirty="0" smtClean="0">
                <a:sym typeface="Calibri" panose="020F0502020204030204" pitchFamily="34" charset="0"/>
              </a:rPr>
              <a:t>第四级</a:t>
            </a:r>
            <a:endParaRPr lang="zh-CN" altLang="zh-CN" dirty="0" smtClean="0">
              <a:sym typeface="Calibri" panose="020F0502020204030204" pitchFamily="34" charset="0"/>
            </a:endParaRPr>
          </a:p>
          <a:p>
            <a:pPr lvl="4"/>
            <a:r>
              <a:rPr lang="zh-CN" altLang="zh-CN" dirty="0" smtClean="0">
                <a:sym typeface="Calibri" panose="020F0502020204030204" pitchFamily="34" charset="0"/>
              </a:rPr>
              <a:t>第五级</a:t>
            </a:r>
            <a:endParaRPr lang="zh-CN" altLang="zh-CN" dirty="0"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defRPr sz="1200">
                <a:solidFill>
                  <a:srgbClr val="898989"/>
                </a:solidFill>
              </a:defRPr>
            </a:lvl1pPr>
          </a:lstStyle>
          <a:p>
            <a:fld id="{D515E219-2C1D-486D-8981-3E8E3E13DDCA}"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1200">
                <a:solidFill>
                  <a:srgbClr val="898989"/>
                </a:solidFill>
              </a:defRPr>
            </a:lvl1pPr>
          </a:lstStyle>
          <a:p>
            <a:fld id="{53F6B8E5-97BB-41F1-8138-94D58CD93F37}" type="slidenum">
              <a:rPr lang="zh-CN" altLang="en-US"/>
            </a:fld>
            <a:endParaRPr lang="zh-CN" altLang="en-US" sz="1800">
              <a:solidFill>
                <a:schemeClr val="tx1"/>
              </a:solidFill>
            </a:endParaRPr>
          </a:p>
        </p:txBody>
      </p:sp>
      <p:sp>
        <p:nvSpPr>
          <p:cNvPr id="2" name="KSO_TEMPLATE" hidden="1"/>
          <p:cNvSpPr/>
          <p:nvPr>
            <p:custDataLst>
              <p:tags r:id="rId14"/>
            </p:custDataLst>
          </p:nvPr>
        </p:nvSpPr>
        <p:spPr bwMode="auto">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p:txStyles>
    <p:titleStyle>
      <a:lvl1pPr marL="914400" indent="-914400" algn="l" rtl="0" fontAlgn="base">
        <a:lnSpc>
          <a:spcPct val="90000"/>
        </a:lnSpc>
        <a:spcBef>
          <a:spcPct val="0"/>
        </a:spcBef>
        <a:spcAft>
          <a:spcPct val="0"/>
        </a:spcAft>
        <a:defRPr sz="3200" kern="1200">
          <a:solidFill>
            <a:schemeClr val="bg1"/>
          </a:solidFill>
          <a:latin typeface="+mj-lt"/>
          <a:ea typeface="+mj-ea"/>
          <a:cs typeface="+mj-cs"/>
          <a:sym typeface="Calibri Light" panose="020F030202020403020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C2F36"/>
        </a:solidFill>
        <a:effectLst/>
      </p:bgPr>
    </p:bg>
    <p:spTree>
      <p:nvGrpSpPr>
        <p:cNvPr id="1" name=""/>
        <p:cNvGrpSpPr/>
        <p:nvPr/>
      </p:nvGrpSpPr>
      <p:grpSpPr>
        <a:xfrm>
          <a:off x="0" y="0"/>
          <a:ext cx="0" cy="0"/>
          <a:chOff x="0" y="0"/>
          <a:chExt cx="0" cy="0"/>
        </a:xfrm>
      </p:grpSpPr>
      <p:sp>
        <p:nvSpPr>
          <p:cNvPr id="1029"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0"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3886BB0-4AB5-4ACD-B70E-C7097BF9EE6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DEC1570-4723-4EEA-A9A1-DDA8666EC61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1" Type="http://schemas.openxmlformats.org/officeDocument/2006/relationships/notesSlide" Target="../notesSlides/notesSlide7.xml"/><Relationship Id="rId10" Type="http://schemas.openxmlformats.org/officeDocument/2006/relationships/slideLayout" Target="../slideLayouts/slideLayout21.xml"/><Relationship Id="rId1" Type="http://schemas.openxmlformats.org/officeDocument/2006/relationships/tags" Target="../tags/tag6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tags" Target="../tags/tag7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1" Type="http://schemas.openxmlformats.org/officeDocument/2006/relationships/notesSlide" Target="../notesSlides/notesSlide10.xml"/><Relationship Id="rId10" Type="http://schemas.openxmlformats.org/officeDocument/2006/relationships/slideLayout" Target="../slideLayouts/slideLayout2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85.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6.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tags" Target="../tags/tag8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8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tags" Target="../tags/tag89.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notesSlide" Target="../notesSlides/notesSlide16.xml"/><Relationship Id="rId10" Type="http://schemas.openxmlformats.org/officeDocument/2006/relationships/slideLayout" Target="../slideLayouts/slideLayout21.xml"/><Relationship Id="rId1" Type="http://schemas.openxmlformats.org/officeDocument/2006/relationships/tags" Target="../tags/tag9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7.xml"/><Relationship Id="rId2" Type="http://schemas.openxmlformats.org/officeDocument/2006/relationships/tags" Target="../tags/tag100.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1.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1" Type="http://schemas.openxmlformats.org/officeDocument/2006/relationships/notesSlide" Target="../notesSlides/notesSlide18.xml"/><Relationship Id="rId10" Type="http://schemas.openxmlformats.org/officeDocument/2006/relationships/slideLayout" Target="../slideLayouts/slideLayout21.xml"/><Relationship Id="rId1" Type="http://schemas.openxmlformats.org/officeDocument/2006/relationships/tags" Target="../tags/tag103.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7.xml"/><Relationship Id="rId2" Type="http://schemas.openxmlformats.org/officeDocument/2006/relationships/tags" Target="../tags/tag112.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7.xml"/><Relationship Id="rId2" Type="http://schemas.openxmlformats.org/officeDocument/2006/relationships/tags" Target="../tags/tag113.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7.xml"/><Relationship Id="rId2" Type="http://schemas.openxmlformats.org/officeDocument/2006/relationships/tags" Target="../tags/tag114.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15.xml"/></Relationships>
</file>

<file path=ppt/slides/_rels/slide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5" Type="http://schemas.openxmlformats.org/officeDocument/2006/relationships/notesSlide" Target="../notesSlides/notesSlide3.xml"/><Relationship Id="rId34" Type="http://schemas.openxmlformats.org/officeDocument/2006/relationships/slideLayout" Target="../slideLayouts/slideLayout17.xml"/><Relationship Id="rId33" Type="http://schemas.openxmlformats.org/officeDocument/2006/relationships/tags" Target="../tags/tag41.xml"/><Relationship Id="rId32" Type="http://schemas.openxmlformats.org/officeDocument/2006/relationships/tags" Target="../tags/tag40.xml"/><Relationship Id="rId31" Type="http://schemas.openxmlformats.org/officeDocument/2006/relationships/tags" Target="../tags/tag39.xml"/><Relationship Id="rId30" Type="http://schemas.openxmlformats.org/officeDocument/2006/relationships/tags" Target="../tags/tag38.xml"/><Relationship Id="rId3" Type="http://schemas.openxmlformats.org/officeDocument/2006/relationships/tags" Target="../tags/tag11.xml"/><Relationship Id="rId29" Type="http://schemas.openxmlformats.org/officeDocument/2006/relationships/tags" Target="../tags/tag37.xml"/><Relationship Id="rId28" Type="http://schemas.openxmlformats.org/officeDocument/2006/relationships/tags" Target="../tags/tag36.xml"/><Relationship Id="rId27" Type="http://schemas.openxmlformats.org/officeDocument/2006/relationships/tags" Target="../tags/tag35.xml"/><Relationship Id="rId26" Type="http://schemas.openxmlformats.org/officeDocument/2006/relationships/tags" Target="../tags/tag34.xml"/><Relationship Id="rId25" Type="http://schemas.openxmlformats.org/officeDocument/2006/relationships/tags" Target="../tags/tag33.xml"/><Relationship Id="rId24" Type="http://schemas.openxmlformats.org/officeDocument/2006/relationships/tags" Target="../tags/tag32.xml"/><Relationship Id="rId23" Type="http://schemas.openxmlformats.org/officeDocument/2006/relationships/tags" Target="../tags/tag31.xml"/><Relationship Id="rId22" Type="http://schemas.openxmlformats.org/officeDocument/2006/relationships/tags" Target="../tags/tag30.xml"/><Relationship Id="rId21" Type="http://schemas.openxmlformats.org/officeDocument/2006/relationships/tags" Target="../tags/tag29.xml"/><Relationship Id="rId20" Type="http://schemas.openxmlformats.org/officeDocument/2006/relationships/tags" Target="../tags/tag28.xml"/><Relationship Id="rId2" Type="http://schemas.openxmlformats.org/officeDocument/2006/relationships/tags" Target="../tags/tag10.xml"/><Relationship Id="rId19" Type="http://schemas.openxmlformats.org/officeDocument/2006/relationships/tags" Target="../tags/tag27.xml"/><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1" Type="http://schemas.openxmlformats.org/officeDocument/2006/relationships/notesSlide" Target="../notesSlides/notesSlide4.xml"/><Relationship Id="rId10" Type="http://schemas.openxmlformats.org/officeDocument/2006/relationships/slideLayout" Target="../slideLayouts/slideLayout21.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52.xml"/></Relationships>
</file>

<file path=ppt/slides/_rels/slide7.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1" Type="http://schemas.openxmlformats.org/officeDocument/2006/relationships/notesSlide" Target="../notesSlides/notesSlide6.xml"/><Relationship Id="rId10" Type="http://schemas.openxmlformats.org/officeDocument/2006/relationships/slideLayout" Target="../slideLayouts/slideLayout21.xml"/><Relationship Id="rId1" Type="http://schemas.openxmlformats.org/officeDocument/2006/relationships/tags" Target="../tags/tag5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6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63.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sz="6000" dirty="0" smtClean="0"/>
              <a:t>Rational Rose </a:t>
            </a:r>
            <a:r>
              <a:rPr lang="zh-CN" altLang="en-US" sz="6000" dirty="0" smtClean="0"/>
              <a:t>使用教程</a:t>
            </a:r>
            <a:endParaRPr lang="zh-CN" altLang="en-US" sz="6000" dirty="0" smtClean="0"/>
          </a:p>
        </p:txBody>
      </p:sp>
      <p:sp>
        <p:nvSpPr>
          <p:cNvPr id="3" name="日期占位符 2"/>
          <p:cNvSpPr>
            <a:spLocks noGrp="1"/>
          </p:cNvSpPr>
          <p:nvPr>
            <p:ph type="dt" sz="half" idx="10"/>
          </p:nvPr>
        </p:nvSpPr>
        <p:spPr/>
        <p:txBody>
          <a:bodyPr>
            <a:noAutofit/>
          </a:bodyPr>
          <a:p>
            <a:r>
              <a:rPr lang="en-US" altLang="zh-CN" sz="1800"/>
              <a:t>PRD-G17</a:t>
            </a:r>
            <a:endParaRPr lang="en-US" altLang="zh-CN" sz="1800">
              <a:solidFill>
                <a:schemeClr val="tx1"/>
              </a:solidFill>
            </a:endParaRPr>
          </a:p>
        </p:txBody>
      </p:sp>
      <p:sp>
        <p:nvSpPr>
          <p:cNvPr id="4" name="文本框 3"/>
          <p:cNvSpPr txBox="1"/>
          <p:nvPr/>
        </p:nvSpPr>
        <p:spPr>
          <a:xfrm>
            <a:off x="6108700" y="5526405"/>
            <a:ext cx="5349240" cy="829945"/>
          </a:xfrm>
          <a:prstGeom prst="rect">
            <a:avLst/>
          </a:prstGeom>
          <a:noFill/>
        </p:spPr>
        <p:txBody>
          <a:bodyPr wrap="square" rtlCol="0">
            <a:spAutoFit/>
          </a:bodyPr>
          <a:p>
            <a:r>
              <a:rPr lang="zh-CN" altLang="en-US" sz="2400">
                <a:solidFill>
                  <a:schemeClr val="bg1"/>
                </a:solidFill>
              </a:rPr>
              <a:t>组长：蒋家俊</a:t>
            </a:r>
            <a:endParaRPr lang="zh-CN" altLang="en-US" sz="2400">
              <a:solidFill>
                <a:schemeClr val="bg1"/>
              </a:solidFill>
            </a:endParaRPr>
          </a:p>
          <a:p>
            <a:r>
              <a:rPr lang="zh-CN" altLang="en-US" sz="2400">
                <a:solidFill>
                  <a:schemeClr val="bg1"/>
                </a:solidFill>
              </a:rPr>
              <a:t>组员：李捷、朱秉、周盛、</a:t>
            </a:r>
            <a:r>
              <a:rPr lang="zh-CN" altLang="en-US" sz="2400">
                <a:solidFill>
                  <a:schemeClr val="bg1"/>
                </a:solidFill>
                <a:sym typeface="+mn-ea"/>
              </a:rPr>
              <a:t>厉佩强</a:t>
            </a:r>
            <a:endParaRPr lang="zh-CN" altLang="en-US" sz="2400">
              <a:solidFill>
                <a:schemeClr val="bg1"/>
              </a:solidFill>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23809" y="2889129"/>
            <a:ext cx="3495251" cy="105156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p:cNvGrpSpPr/>
          <p:nvPr/>
        </p:nvGrpSpPr>
        <p:grpSpPr bwMode="auto">
          <a:xfrm>
            <a:off x="688230" y="1549880"/>
            <a:ext cx="10807700" cy="619125"/>
            <a:chOff x="408" y="1537"/>
            <a:chExt cx="6808" cy="390"/>
          </a:xfrm>
          <a:solidFill>
            <a:schemeClr val="tx1">
              <a:lumMod val="50000"/>
              <a:lumOff val="50000"/>
            </a:schemeClr>
          </a:solidFill>
        </p:grpSpPr>
        <p:sp>
          <p:nvSpPr>
            <p:cNvPr id="7" name="Rectangle 3"/>
            <p:cNvSpPr>
              <a:spLocks noChangeArrowheads="1"/>
            </p:cNvSpPr>
            <p:nvPr/>
          </p:nvSpPr>
          <p:spPr bwMode="gray">
            <a:xfrm>
              <a:off x="408" y="1537"/>
              <a:ext cx="6808" cy="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8" name="Text Box 7"/>
            <p:cNvSpPr txBox="1">
              <a:spLocks noChangeArrowheads="1"/>
            </p:cNvSpPr>
            <p:nvPr/>
          </p:nvSpPr>
          <p:spPr bwMode="gray">
            <a:xfrm>
              <a:off x="1679"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0" name="Text Box 10"/>
            <p:cNvSpPr txBox="1">
              <a:spLocks noChangeArrowheads="1"/>
            </p:cNvSpPr>
            <p:nvPr/>
          </p:nvSpPr>
          <p:spPr bwMode="gray">
            <a:xfrm>
              <a:off x="3223"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2" name="Text Box 12"/>
            <p:cNvSpPr txBox="1">
              <a:spLocks noChangeArrowheads="1"/>
            </p:cNvSpPr>
            <p:nvPr/>
          </p:nvSpPr>
          <p:spPr bwMode="gray">
            <a:xfrm>
              <a:off x="4648"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4" name="Text Box 12"/>
            <p:cNvSpPr txBox="1">
              <a:spLocks noChangeArrowheads="1"/>
            </p:cNvSpPr>
            <p:nvPr/>
          </p:nvSpPr>
          <p:spPr bwMode="gray">
            <a:xfrm>
              <a:off x="6116"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grpSp>
      <p:grpSp>
        <p:nvGrpSpPr>
          <p:cNvPr id="15" name="Group 4"/>
          <p:cNvGrpSpPr/>
          <p:nvPr/>
        </p:nvGrpSpPr>
        <p:grpSpPr bwMode="auto">
          <a:xfrm>
            <a:off x="677118" y="1549880"/>
            <a:ext cx="2054225" cy="619125"/>
            <a:chOff x="404" y="1980"/>
            <a:chExt cx="1294" cy="298"/>
          </a:xfrm>
          <a:solidFill>
            <a:srgbClr val="00B683"/>
          </a:solidFill>
        </p:grpSpPr>
        <p:sp>
          <p:nvSpPr>
            <p:cNvPr id="16" name="Rectangle 5"/>
            <p:cNvSpPr>
              <a:spLocks noChangeArrowheads="1"/>
            </p:cNvSpPr>
            <p:nvPr/>
          </p:nvSpPr>
          <p:spPr bwMode="invGray">
            <a:xfrm>
              <a:off x="404" y="1980"/>
              <a:ext cx="1205" cy="298"/>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TEXT HERE</a:t>
              </a:r>
              <a:endParaRPr lang="zh-CN" altLang="zh-CN" dirty="0"/>
            </a:p>
          </p:txBody>
        </p:sp>
        <p:sp>
          <p:nvSpPr>
            <p:cNvPr id="17" name="AutoShape 6"/>
            <p:cNvSpPr>
              <a:spLocks noChangeArrowheads="1"/>
            </p:cNvSpPr>
            <p:nvPr/>
          </p:nvSpPr>
          <p:spPr bwMode="invGray">
            <a:xfrm rot="5400000">
              <a:off x="1568" y="2072"/>
              <a:ext cx="139" cy="120"/>
            </a:xfrm>
            <a:prstGeom prst="triangle">
              <a:avLst>
                <a:gd name="adj" fmla="val 50000"/>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grpSp>
      <p:cxnSp>
        <p:nvCxnSpPr>
          <p:cNvPr id="19463" name="AutoShape 17"/>
          <p:cNvCxnSpPr>
            <a:cxnSpLocks noChangeShapeType="1"/>
          </p:cNvCxnSpPr>
          <p:nvPr/>
        </p:nvCxnSpPr>
        <p:spPr bwMode="gray">
          <a:xfrm>
            <a:off x="2144713" y="2914968"/>
            <a:ext cx="8667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4" name="AutoShape 18"/>
          <p:cNvCxnSpPr>
            <a:cxnSpLocks noChangeShapeType="1"/>
          </p:cNvCxnSpPr>
          <p:nvPr/>
        </p:nvCxnSpPr>
        <p:spPr bwMode="gray">
          <a:xfrm>
            <a:off x="4365625" y="2914968"/>
            <a:ext cx="876300"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5" name="AutoShape 19"/>
          <p:cNvCxnSpPr>
            <a:cxnSpLocks noChangeShapeType="1"/>
          </p:cNvCxnSpPr>
          <p:nvPr/>
        </p:nvCxnSpPr>
        <p:spPr bwMode="gray">
          <a:xfrm>
            <a:off x="6686550"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973138" y="2357755"/>
            <a:ext cx="1114425" cy="1114425"/>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2" name="AutoShape 14"/>
          <p:cNvSpPr>
            <a:spLocks noChangeArrowheads="1"/>
          </p:cNvSpPr>
          <p:nvPr/>
        </p:nvSpPr>
        <p:spPr bwMode="gray">
          <a:xfrm>
            <a:off x="3100388"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3" name="AutoShape 15"/>
          <p:cNvSpPr>
            <a:spLocks noChangeArrowheads="1"/>
          </p:cNvSpPr>
          <p:nvPr/>
        </p:nvSpPr>
        <p:spPr bwMode="gray">
          <a:xfrm>
            <a:off x="5407025"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4" name="AutoShape 16"/>
          <p:cNvSpPr>
            <a:spLocks noChangeArrowheads="1"/>
          </p:cNvSpPr>
          <p:nvPr/>
        </p:nvSpPr>
        <p:spPr bwMode="gray">
          <a:xfrm>
            <a:off x="766921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0" name="Text Box 24"/>
          <p:cNvSpPr txBox="1">
            <a:spLocks noChangeArrowheads="1"/>
          </p:cNvSpPr>
          <p:nvPr/>
        </p:nvSpPr>
        <p:spPr bwMode="gray">
          <a:xfrm>
            <a:off x="452438" y="3503930"/>
            <a:ext cx="209232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sym typeface="+mn-ea"/>
              </a:rPr>
              <a:t>Rose</a:t>
            </a:r>
            <a:r>
              <a:rPr lang="zh-CN" altLang="en-US" sz="2000">
                <a:latin typeface="微软雅黑" panose="020B0503020204020204" pitchFamily="34" charset="-122"/>
                <a:ea typeface="微软雅黑" panose="020B0503020204020204" pitchFamily="34" charset="-122"/>
                <a:sym typeface="+mn-ea"/>
              </a:rPr>
              <a:t>是直接从</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发展而诞生的设计工具，它的出现就是为了对</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建模的支持</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1" name="Text Box 25"/>
          <p:cNvSpPr txBox="1">
            <a:spLocks noChangeArrowheads="1"/>
          </p:cNvSpPr>
          <p:nvPr/>
        </p:nvSpPr>
        <p:spPr bwMode="gray">
          <a:xfrm>
            <a:off x="2581275"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包括统一建模语言（</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cs typeface="Arial" panose="020B0604020202020204" pitchFamily="34" charset="0"/>
              </a:rPr>
              <a:t>OOSE</a:t>
            </a:r>
            <a:r>
              <a:rPr lang="zh-CN" altLang="en-US" sz="2000">
                <a:latin typeface="微软雅黑" panose="020B0503020204020204" pitchFamily="34" charset="-122"/>
                <a:ea typeface="微软雅黑" panose="020B0503020204020204" pitchFamily="34" charset="-122"/>
                <a:cs typeface="Arial" panose="020B0604020202020204" pitchFamily="34" charset="0"/>
              </a:rPr>
              <a:t>和</a:t>
            </a:r>
            <a:r>
              <a:rPr lang="en-US" altLang="zh-CN" sz="2000">
                <a:latin typeface="微软雅黑" panose="020B0503020204020204" pitchFamily="34" charset="-122"/>
                <a:ea typeface="微软雅黑" panose="020B0503020204020204" pitchFamily="34" charset="-122"/>
                <a:cs typeface="Arial" panose="020B0604020202020204" pitchFamily="34" charset="0"/>
              </a:rPr>
              <a:t>OMT</a:t>
            </a:r>
            <a:r>
              <a:rPr lang="zh-CN" altLang="en-US" sz="2000">
                <a:latin typeface="微软雅黑" panose="020B0503020204020204" pitchFamily="34" charset="-122"/>
                <a:ea typeface="微软雅黑" panose="020B0503020204020204" pitchFamily="34" charset="-122"/>
                <a:cs typeface="Arial" panose="020B0604020202020204" pitchFamily="34" charset="0"/>
              </a:rPr>
              <a:t>。是一个完全的，具有满足所有建模环境需求能力和灵活性的一套解决方案</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2" name="Text Box 26"/>
          <p:cNvSpPr txBox="1">
            <a:spLocks noChangeArrowheads="1"/>
          </p:cNvSpPr>
          <p:nvPr/>
        </p:nvSpPr>
        <p:spPr bwMode="gray">
          <a:xfrm>
            <a:off x="4889500" y="3503930"/>
            <a:ext cx="209232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的两个受欢迎的特征是它的提供反复式发展和来回旅程项目的能力（迭代过程）</a:t>
            </a:r>
            <a:endParaRPr lang="zh-CN" altLang="en-US"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3" name="Text Box 27"/>
          <p:cNvSpPr txBox="1">
            <a:spLocks noChangeArrowheads="1"/>
          </p:cNvSpPr>
          <p:nvPr/>
        </p:nvSpPr>
        <p:spPr bwMode="gray">
          <a:xfrm>
            <a:off x="7180263"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不是单纯的绘图工具，它专门支持</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的建模，有很强的校验功能，能检查出模型中的许多逻辑错误，还支持多种语言的双向项目</a:t>
            </a:r>
            <a:endParaRPr lang="zh-CN" altLang="en-US" sz="200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9474" name="AutoShape 19"/>
          <p:cNvCxnSpPr>
            <a:cxnSpLocks noChangeShapeType="1"/>
          </p:cNvCxnSpPr>
          <p:nvPr/>
        </p:nvCxnSpPr>
        <p:spPr bwMode="gray">
          <a:xfrm>
            <a:off x="8975725"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994886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6" name="Text Box 27"/>
          <p:cNvSpPr txBox="1">
            <a:spLocks noChangeArrowheads="1"/>
          </p:cNvSpPr>
          <p:nvPr/>
        </p:nvSpPr>
        <p:spPr bwMode="gray">
          <a:xfrm>
            <a:off x="9459913" y="3503930"/>
            <a:ext cx="2092325"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提供了一个叫</a:t>
            </a:r>
            <a:r>
              <a:rPr lang="en-US" altLang="zh-CN" sz="2000">
                <a:latin typeface="微软雅黑" panose="020B0503020204020204" pitchFamily="34" charset="-122"/>
                <a:ea typeface="微软雅黑" panose="020B0503020204020204" pitchFamily="34" charset="-122"/>
                <a:cs typeface="Arial" panose="020B0604020202020204" pitchFamily="34" charset="0"/>
              </a:rPr>
              <a:t>“Data Modeler”</a:t>
            </a:r>
            <a:r>
              <a:rPr lang="zh-CN" altLang="en-US" sz="2000">
                <a:latin typeface="微软雅黑" panose="020B0503020204020204" pitchFamily="34" charset="-122"/>
                <a:ea typeface="微软雅黑" panose="020B0503020204020204" pitchFamily="34" charset="-122"/>
                <a:cs typeface="Arial" panose="020B0604020202020204" pitchFamily="34" charset="0"/>
              </a:rPr>
              <a:t>的工具，利用它可将对象模型转换成数据模型，也可以将现有的数据模型转换成对象模型，从而实现两者之间的同步</a:t>
            </a:r>
            <a:endParaRPr lang="zh-CN" altLang="en-US"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83"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latin typeface="Calibri" panose="020F0502020204030204" pitchFamily="34" charset="0"/>
                <a:ea typeface="宋体" panose="02010600030101010101" pitchFamily="2" charset="-122"/>
                <a:sym typeface="+mn-ea"/>
              </a:rPr>
              <a:t>介绍</a:t>
            </a:r>
            <a:endParaRPr lang="id-ID" altLang="zh-CN" sz="4400">
              <a:latin typeface="Raleway"/>
              <a:ea typeface="宋体" panose="02010600030101010101" pitchFamily="2" charset="-122"/>
            </a:endParaRPr>
          </a:p>
        </p:txBody>
      </p:sp>
      <p:sp>
        <p:nvSpPr>
          <p:cNvPr id="19478" name="文本框 2"/>
          <p:cNvSpPr txBox="1">
            <a:spLocks noChangeArrowheads="1"/>
          </p:cNvSpPr>
          <p:nvPr/>
        </p:nvSpPr>
        <p:spPr bwMode="auto">
          <a:xfrm>
            <a:off x="1029653" y="2730500"/>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01</a:t>
            </a:r>
            <a:endParaRPr lang="en-US" sz="1800">
              <a:latin typeface="Calibri" panose="020F0502020204030204" pitchFamily="34" charset="0"/>
              <a:ea typeface="宋体" panose="02010600030101010101" pitchFamily="2" charset="-122"/>
            </a:endParaRPr>
          </a:p>
        </p:txBody>
      </p:sp>
      <p:sp>
        <p:nvSpPr>
          <p:cNvPr id="19479" name="文本框 43"/>
          <p:cNvSpPr txBox="1">
            <a:spLocks noChangeArrowheads="1"/>
          </p:cNvSpPr>
          <p:nvPr/>
        </p:nvSpPr>
        <p:spPr bwMode="auto">
          <a:xfrm>
            <a:off x="3156585"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02</a:t>
            </a:r>
            <a:endParaRPr lang="en-US" sz="1800">
              <a:latin typeface="Calibri" panose="020F0502020204030204" pitchFamily="34" charset="0"/>
              <a:ea typeface="宋体" panose="02010600030101010101" pitchFamily="2" charset="-122"/>
            </a:endParaRPr>
          </a:p>
        </p:txBody>
      </p:sp>
      <p:sp>
        <p:nvSpPr>
          <p:cNvPr id="19480" name="文本框 44"/>
          <p:cNvSpPr txBox="1">
            <a:spLocks noChangeArrowheads="1"/>
          </p:cNvSpPr>
          <p:nvPr/>
        </p:nvSpPr>
        <p:spPr bwMode="auto">
          <a:xfrm>
            <a:off x="7732713"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04</a:t>
            </a:r>
            <a:endParaRPr lang="en-US" sz="1800">
              <a:latin typeface="Calibri" panose="020F0502020204030204" pitchFamily="34" charset="0"/>
              <a:ea typeface="宋体" panose="02010600030101010101" pitchFamily="2" charset="-122"/>
            </a:endParaRPr>
          </a:p>
        </p:txBody>
      </p:sp>
      <p:sp>
        <p:nvSpPr>
          <p:cNvPr id="19481" name="文本框 45"/>
          <p:cNvSpPr txBox="1">
            <a:spLocks noChangeArrowheads="1"/>
          </p:cNvSpPr>
          <p:nvPr/>
        </p:nvSpPr>
        <p:spPr bwMode="auto">
          <a:xfrm>
            <a:off x="5429250"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03</a:t>
            </a:r>
            <a:endParaRPr lang="en-US" sz="1800">
              <a:latin typeface="Calibri" panose="020F0502020204030204" pitchFamily="34" charset="0"/>
              <a:ea typeface="宋体" panose="02010600030101010101" pitchFamily="2" charset="-122"/>
            </a:endParaRPr>
          </a:p>
        </p:txBody>
      </p:sp>
      <p:sp>
        <p:nvSpPr>
          <p:cNvPr id="19482" name="文本框 46"/>
          <p:cNvSpPr txBox="1">
            <a:spLocks noChangeArrowheads="1"/>
          </p:cNvSpPr>
          <p:nvPr/>
        </p:nvSpPr>
        <p:spPr bwMode="auto">
          <a:xfrm>
            <a:off x="9996488"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05</a:t>
            </a:r>
            <a:endParaRPr lang="en-US" sz="1800">
              <a:latin typeface="Calibri" panose="020F0502020204030204" pitchFamily="34" charset="0"/>
              <a:ea typeface="宋体" panose="02010600030101010101" pitchFamily="2" charset="-122"/>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20151104193917614.png20151104193917614"/>
          <p:cNvPicPr>
            <a:picLocks noChangeAspect="1"/>
          </p:cNvPicPr>
          <p:nvPr/>
        </p:nvPicPr>
        <p:blipFill rotWithShape="1">
          <a:blip r:embed="rId1"/>
          <a:srcRect/>
          <a:stretch>
            <a:fillRect/>
          </a:stretch>
        </p:blipFill>
        <p:spPr>
          <a:xfrm>
            <a:off x="912495" y="1318260"/>
            <a:ext cx="10089515" cy="4650740"/>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l" eaLnBrk="1" hangingPunct="1">
              <a:lnSpc>
                <a:spcPct val="100000"/>
              </a:lnSpc>
              <a:spcBef>
                <a:spcPct val="0"/>
              </a:spcBef>
              <a:buFontTx/>
              <a:buNone/>
            </a:pPr>
            <a:r>
              <a:rPr lang="en-US" altLang="zh-CN" b="1">
                <a:solidFill>
                  <a:srgbClr val="BDE780"/>
                </a:solidFill>
                <a:latin typeface="Calibri" panose="020F0502020204030204" pitchFamily="34" charset="0"/>
                <a:ea typeface="宋体" panose="02010600030101010101" pitchFamily="2" charset="-122"/>
                <a:sym typeface="+mn-ea"/>
              </a:rPr>
              <a:t>Rational Rose </a:t>
            </a:r>
            <a:r>
              <a:rPr lang="zh-CN" altLang="en-US" b="1">
                <a:solidFill>
                  <a:srgbClr val="BDE780"/>
                </a:solidFill>
                <a:latin typeface="Calibri" panose="020F0502020204030204" pitchFamily="34" charset="0"/>
                <a:ea typeface="宋体" panose="02010600030101010101" pitchFamily="2" charset="-122"/>
                <a:sym typeface="+mn-ea"/>
              </a:rPr>
              <a:t>主界面</a:t>
            </a:r>
            <a:endParaRPr lang="zh-CN" altLang="en-US" b="1" dirty="0">
              <a:solidFill>
                <a:srgbClr val="BDE780"/>
              </a:solidFill>
              <a:latin typeface="Calibri" panose="020F0502020204030204" pitchFamily="34" charset="0"/>
              <a:ea typeface="宋体" panose="02010600030101010101" pitchFamily="2" charset="-122"/>
              <a:sym typeface="+mn-ea"/>
            </a:endParaRPr>
          </a:p>
        </p:txBody>
      </p:sp>
      <p:sp>
        <p:nvSpPr>
          <p:cNvPr id="3" name="文本框 2"/>
          <p:cNvSpPr txBox="1"/>
          <p:nvPr/>
        </p:nvSpPr>
        <p:spPr>
          <a:xfrm>
            <a:off x="839786" y="59692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000" dirty="0" smtClean="0">
                <a:solidFill>
                  <a:schemeClr val="bg1"/>
                </a:solidFill>
                <a:latin typeface="微软雅黑" panose="020B0503020204020204" pitchFamily="34" charset="-122"/>
                <a:ea typeface="微软雅黑" panose="020B0503020204020204" pitchFamily="34" charset="-122"/>
              </a:rPr>
              <a:t>Rose</a:t>
            </a:r>
            <a:r>
              <a:rPr lang="zh-CN" altLang="en-US" sz="2000" dirty="0" smtClean="0">
                <a:solidFill>
                  <a:schemeClr val="bg1"/>
                </a:solidFill>
                <a:latin typeface="微软雅黑" panose="020B0503020204020204" pitchFamily="34" charset="-122"/>
                <a:ea typeface="微软雅黑" panose="020B0503020204020204" pitchFamily="34" charset="-122"/>
              </a:rPr>
              <a:t>界面的五大部分是浏览器、文档窗口、工具栏、框图窗口和日志。</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newsflash/>
      </p:transition>
    </mc:Choice>
    <mc:Fallback>
      <p:transition spd="slow">
        <p:newsfla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52"/>
          <p:cNvSpPr/>
          <p:nvPr/>
        </p:nvSpPr>
        <p:spPr>
          <a:xfrm>
            <a:off x="1863725" y="1782763"/>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153"/>
          <p:cNvSpPr/>
          <p:nvPr/>
        </p:nvSpPr>
        <p:spPr>
          <a:xfrm>
            <a:off x="5200650" y="3090863"/>
            <a:ext cx="1409700" cy="1409700"/>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154"/>
          <p:cNvSpPr/>
          <p:nvPr/>
        </p:nvSpPr>
        <p:spPr>
          <a:xfrm>
            <a:off x="7061200" y="5029200"/>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155"/>
          <p:cNvSpPr/>
          <p:nvPr/>
        </p:nvSpPr>
        <p:spPr>
          <a:xfrm>
            <a:off x="3335338" y="5029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156"/>
          <p:cNvSpPr/>
          <p:nvPr/>
        </p:nvSpPr>
        <p:spPr>
          <a:xfrm>
            <a:off x="8469313" y="2108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Curved Connector 157"/>
          <p:cNvCxnSpPr>
            <a:stCxn id="5" idx="4"/>
            <a:endCxn id="6" idx="2"/>
          </p:cNvCxnSpPr>
          <p:nvPr/>
        </p:nvCxnSpPr>
        <p:spPr>
          <a:xfrm rot="16200000" flipH="1">
            <a:off x="5866606" y="4539457"/>
            <a:ext cx="1233487" cy="1155700"/>
          </a:xfrm>
          <a:prstGeom prst="curvedConnector2">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cxnSp>
        <p:nvCxnSpPr>
          <p:cNvPr id="10" name="Curved Connector 158"/>
          <p:cNvCxnSpPr>
            <a:stCxn id="5" idx="4"/>
            <a:endCxn id="7" idx="0"/>
          </p:cNvCxnSpPr>
          <p:nvPr/>
        </p:nvCxnSpPr>
        <p:spPr>
          <a:xfrm rot="5400000">
            <a:off x="4707731" y="3831432"/>
            <a:ext cx="528637" cy="1866900"/>
          </a:xfrm>
          <a:prstGeom prst="curvedConnector3">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 name="Curved Connector 159"/>
          <p:cNvCxnSpPr>
            <a:stCxn id="7" idx="2"/>
          </p:cNvCxnSpPr>
          <p:nvPr/>
        </p:nvCxnSpPr>
        <p:spPr>
          <a:xfrm rot="10800000">
            <a:off x="1863725" y="2484438"/>
            <a:ext cx="1471613" cy="3249612"/>
          </a:xfrm>
          <a:prstGeom prst="curvedConnector3">
            <a:avLst>
              <a:gd name="adj1" fmla="val 115547"/>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2" name="Curved Connector 160"/>
          <p:cNvCxnSpPr>
            <a:stCxn id="8" idx="4"/>
          </p:cNvCxnSpPr>
          <p:nvPr/>
        </p:nvCxnSpPr>
        <p:spPr>
          <a:xfrm rot="5400000" flipH="1">
            <a:off x="5707856" y="50007"/>
            <a:ext cx="1031875" cy="5900738"/>
          </a:xfrm>
          <a:prstGeom prst="curvedConnector4">
            <a:avLst>
              <a:gd name="adj1" fmla="val -35696"/>
              <a:gd name="adj2" fmla="val 39881"/>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64"/>
          <p:cNvSpPr txBox="1"/>
          <p:nvPr/>
        </p:nvSpPr>
        <p:spPr>
          <a:xfrm rot="21568247">
            <a:off x="1476375" y="230346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文档窗口</a:t>
            </a:r>
            <a:endParaRPr lang="zh-CN" sz="2000" dirty="0">
              <a:solidFill>
                <a:schemeClr val="tx1"/>
              </a:solidFill>
              <a:latin typeface="微软雅黑" panose="020B0503020204020204" pitchFamily="34" charset="-122"/>
              <a:ea typeface="微软雅黑" panose="020B0503020204020204" pitchFamily="34" charset="-122"/>
            </a:endParaRPr>
          </a:p>
        </p:txBody>
      </p:sp>
      <p:cxnSp>
        <p:nvCxnSpPr>
          <p:cNvPr id="19" name="Straight Connector 167"/>
          <p:cNvCxnSpPr/>
          <p:nvPr/>
        </p:nvCxnSpPr>
        <p:spPr>
          <a:xfrm>
            <a:off x="4852988" y="5572125"/>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169"/>
          <p:cNvCxnSpPr/>
          <p:nvPr/>
        </p:nvCxnSpPr>
        <p:spPr>
          <a:xfrm>
            <a:off x="8621713" y="5572125"/>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Connector 171"/>
          <p:cNvCxnSpPr/>
          <p:nvPr/>
        </p:nvCxnSpPr>
        <p:spPr>
          <a:xfrm>
            <a:off x="6940550" y="2489200"/>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5" name="Straight Connector 173"/>
          <p:cNvCxnSpPr/>
          <p:nvPr/>
        </p:nvCxnSpPr>
        <p:spPr>
          <a:xfrm>
            <a:off x="3441700" y="1685925"/>
            <a:ext cx="1490663"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7" name="Straight Connector 175"/>
          <p:cNvCxnSpPr/>
          <p:nvPr/>
        </p:nvCxnSpPr>
        <p:spPr>
          <a:xfrm>
            <a:off x="3592513" y="3492500"/>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10260" name="Rectangle 98"/>
          <p:cNvSpPr>
            <a:spLocks noChangeArrowheads="1"/>
          </p:cNvSpPr>
          <p:nvPr/>
        </p:nvSpPr>
        <p:spPr bwMode="auto">
          <a:xfrm>
            <a:off x="6802438" y="2590800"/>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sz="2000">
                <a:latin typeface="微软雅黑" panose="020B0503020204020204" pitchFamily="34" charset="-122"/>
                <a:ea typeface="微软雅黑" panose="020B0503020204020204" pitchFamily="34" charset="-122"/>
              </a:rPr>
              <a:t>用于在模型中迅速漫游</a:t>
            </a:r>
            <a:endParaRPr lang="zh-CN" sz="2000">
              <a:latin typeface="微软雅黑" panose="020B0503020204020204" pitchFamily="34" charset="-122"/>
              <a:ea typeface="微软雅黑" panose="020B0503020204020204" pitchFamily="34" charset="-122"/>
            </a:endParaRPr>
          </a:p>
        </p:txBody>
      </p:sp>
      <p:sp>
        <p:nvSpPr>
          <p:cNvPr id="10261" name="Rectangle 98"/>
          <p:cNvSpPr>
            <a:spLocks noChangeArrowheads="1"/>
          </p:cNvSpPr>
          <p:nvPr/>
        </p:nvSpPr>
        <p:spPr bwMode="auto">
          <a:xfrm>
            <a:off x="3292475" y="1628775"/>
            <a:ext cx="20097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用于查看或更新模型元素的文档</a:t>
            </a:r>
            <a:endParaRPr lang="zh-CN" altLang="en-US" sz="2000">
              <a:latin typeface="微软雅黑" panose="020B0503020204020204" pitchFamily="34" charset="-122"/>
              <a:ea typeface="微软雅黑" panose="020B0503020204020204" pitchFamily="34" charset="-122"/>
            </a:endParaRPr>
          </a:p>
        </p:txBody>
      </p:sp>
      <p:sp>
        <p:nvSpPr>
          <p:cNvPr id="10262" name="Rectangle 98"/>
          <p:cNvSpPr>
            <a:spLocks noChangeArrowheads="1"/>
          </p:cNvSpPr>
          <p:nvPr/>
        </p:nvSpPr>
        <p:spPr bwMode="auto">
          <a:xfrm>
            <a:off x="3490913" y="3602038"/>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用于迅速访问常用命令</a:t>
            </a:r>
            <a:endParaRPr lang="zh-CN" altLang="en-US" sz="2000">
              <a:latin typeface="微软雅黑" panose="020B0503020204020204" pitchFamily="34" charset="-122"/>
              <a:ea typeface="微软雅黑" panose="020B0503020204020204" pitchFamily="34" charset="-122"/>
            </a:endParaRPr>
          </a:p>
        </p:txBody>
      </p:sp>
      <p:sp>
        <p:nvSpPr>
          <p:cNvPr id="10263" name="Rectangle 98"/>
          <p:cNvSpPr>
            <a:spLocks noChangeArrowheads="1"/>
          </p:cNvSpPr>
          <p:nvPr/>
        </p:nvSpPr>
        <p:spPr bwMode="auto">
          <a:xfrm>
            <a:off x="4650740" y="5672455"/>
            <a:ext cx="228981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用于显示和编辑一个或几个</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框图</a:t>
            </a:r>
            <a:endParaRPr lang="zh-CN" altLang="en-US" sz="2000">
              <a:latin typeface="微软雅黑" panose="020B0503020204020204" pitchFamily="34" charset="-122"/>
              <a:ea typeface="微软雅黑" panose="020B0503020204020204" pitchFamily="34" charset="-122"/>
            </a:endParaRPr>
          </a:p>
        </p:txBody>
      </p:sp>
      <p:sp>
        <p:nvSpPr>
          <p:cNvPr id="10264" name="Rectangle 98"/>
          <p:cNvSpPr>
            <a:spLocks noChangeArrowheads="1"/>
          </p:cNvSpPr>
          <p:nvPr/>
        </p:nvSpPr>
        <p:spPr bwMode="auto">
          <a:xfrm>
            <a:off x="8469630" y="5734050"/>
            <a:ext cx="273812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用于查看错误信息和报告各个命令的结果</a:t>
            </a:r>
            <a:endParaRPr lang="zh-CN" altLang="en-US" sz="2000">
              <a:latin typeface="微软雅黑" panose="020B0503020204020204" pitchFamily="34" charset="-122"/>
              <a:ea typeface="微软雅黑" panose="020B0503020204020204" pitchFamily="34" charset="-122"/>
            </a:endParaRPr>
          </a:p>
        </p:txBody>
      </p:sp>
      <p:sp>
        <p:nvSpPr>
          <p:cNvPr id="33" name="TextBox 164"/>
          <p:cNvSpPr txBox="1"/>
          <p:nvPr/>
        </p:nvSpPr>
        <p:spPr>
          <a:xfrm rot="21568247">
            <a:off x="8137525" y="2647950"/>
            <a:ext cx="2073275" cy="398780"/>
          </a:xfrm>
          <a:prstGeom prst="rect">
            <a:avLst/>
          </a:prstGeom>
          <a:noFill/>
        </p:spPr>
        <p:txBody>
          <a:bodyPr>
            <a:spAutoFit/>
          </a:bodyPr>
          <a:lstStyle/>
          <a:p>
            <a:pPr algn="ctr" eaLnBrk="1" fontAlgn="auto" hangingPunct="1">
              <a:spcBef>
                <a:spcPts val="0"/>
              </a:spcBef>
              <a:spcAft>
                <a:spcPts val="0"/>
              </a:spcAft>
              <a:defRPr/>
            </a:pPr>
            <a:r>
              <a:rPr lang="zh-CN" sz="2000">
                <a:latin typeface="微软雅黑" panose="020B0503020204020204" pitchFamily="34" charset="-122"/>
                <a:ea typeface="微软雅黑" panose="020B0503020204020204" pitchFamily="34" charset="-122"/>
                <a:sym typeface="+mn-ea"/>
              </a:rPr>
              <a:t>浏览器</a:t>
            </a:r>
            <a:endParaRPr 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TextBox 164"/>
          <p:cNvSpPr txBox="1"/>
          <p:nvPr/>
        </p:nvSpPr>
        <p:spPr>
          <a:xfrm rot="21568247">
            <a:off x="4854575" y="3629025"/>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工具栏</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35" name="TextBox 164"/>
          <p:cNvSpPr txBox="1"/>
          <p:nvPr/>
        </p:nvSpPr>
        <p:spPr>
          <a:xfrm rot="21568247">
            <a:off x="2946400" y="556101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框图窗口</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36" name="TextBox 164"/>
          <p:cNvSpPr txBox="1"/>
          <p:nvPr/>
        </p:nvSpPr>
        <p:spPr>
          <a:xfrm rot="21568247">
            <a:off x="6694488" y="5535613"/>
            <a:ext cx="2073275"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日志</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10270"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rPr>
              <a:t>Rational Rose </a:t>
            </a:r>
            <a:r>
              <a:rPr lang="zh-CN" altLang="en-US" sz="4400" b="1">
                <a:latin typeface="Calibri" panose="020F0502020204030204" pitchFamily="34" charset="0"/>
                <a:ea typeface="宋体" panose="02010600030101010101" pitchFamily="2" charset="-122"/>
              </a:rPr>
              <a:t>介绍</a:t>
            </a:r>
            <a:endParaRPr lang="zh-CN" altLang="en-US" sz="4400" b="1">
              <a:latin typeface="Calibri" panose="020F0502020204030204" pitchFamily="34" charset="0"/>
              <a:ea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dissolve/>
      </p:transition>
    </mc:Choice>
    <mc:Fallback>
      <p:transition spd="slow">
        <p:dissolv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创建模型</a:t>
            </a:r>
            <a:endParaRPr lang="zh-CN" altLang="en-US" dirty="0">
              <a:solidFill>
                <a:srgbClr val="BDE780"/>
              </a:solidFill>
              <a:latin typeface="微软雅黑" panose="020B0503020204020204" pitchFamily="34" charset="-122"/>
              <a:ea typeface="微软雅黑" panose="020B0503020204020204" pitchFamily="34" charset="-122"/>
            </a:endParaRPr>
          </a:p>
        </p:txBody>
      </p:sp>
      <p:pic>
        <p:nvPicPr>
          <p:cNvPr id="4" name="图片占位符 3" descr="C:\Users\佩强\Desktop\OP2T{R{4IZNY1}@4{_)1N_D.pngOP2T{R{4IZNY1}@4{_)1N_D"/>
          <p:cNvPicPr>
            <a:picLocks noGrp="1" noChangeAspect="1"/>
          </p:cNvPicPr>
          <p:nvPr>
            <p:ph type="pic" idx="1"/>
          </p:nvPr>
        </p:nvPicPr>
        <p:blipFill>
          <a:blip r:embed="rId1"/>
          <a:srcRect/>
          <a:stretch>
            <a:fillRect/>
          </a:stretch>
        </p:blipFill>
        <p:spPr>
          <a:xfrm>
            <a:off x="5548313" y="457201"/>
            <a:ext cx="5441950" cy="5403850"/>
          </a:xfrm>
        </p:spPr>
      </p:pic>
      <p:sp>
        <p:nvSpPr>
          <p:cNvPr id="7" name="文本占位符 6"/>
          <p:cNvSpPr>
            <a:spLocks noGrp="1"/>
          </p:cNvSpPr>
          <p:nvPr>
            <p:ph type="body" sz="half" idx="2"/>
          </p:nvPr>
        </p:nvSpPr>
        <p:spPr>
          <a:xfrm>
            <a:off x="840105" y="1036320"/>
            <a:ext cx="3931920" cy="4832985"/>
          </a:xfrm>
        </p:spPr>
        <p:txBody>
          <a:bodyPr>
            <a:no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启动</a:t>
            </a:r>
            <a:r>
              <a:rPr lang="en-US" altLang="zh-CN" sz="2400" dirty="0">
                <a:latin typeface="微软雅黑" panose="020B0503020204020204" pitchFamily="34" charset="-122"/>
                <a:ea typeface="微软雅黑" panose="020B0503020204020204" pitchFamily="34" charset="-122"/>
              </a:rPr>
              <a:t>Rose</a:t>
            </a:r>
            <a:r>
              <a:rPr lang="zh-CN" altLang="en-US" sz="2400" dirty="0">
                <a:latin typeface="微软雅黑" panose="020B0503020204020204" pitchFamily="34" charset="-122"/>
                <a:ea typeface="微软雅黑" panose="020B0503020204020204" pitchFamily="34" charset="-122"/>
              </a:rPr>
              <a:t>后，它会提示你去创建新模型。有一些模型可以选择。</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本章我们选择</a:t>
            </a:r>
            <a:r>
              <a:rPr lang="en-US" altLang="zh-CN" sz="2400" dirty="0">
                <a:latin typeface="微软雅黑" panose="020B0503020204020204" pitchFamily="34" charset="-122"/>
                <a:ea typeface="微软雅黑" panose="020B0503020204020204" pitchFamily="34" charset="-122"/>
              </a:rPr>
              <a:t>J2EE</a:t>
            </a:r>
            <a:r>
              <a:rPr lang="zh-CN" altLang="en-US" sz="2400" dirty="0">
                <a:latin typeface="微软雅黑" panose="020B0503020204020204" pitchFamily="34" charset="-122"/>
                <a:ea typeface="微软雅黑" panose="020B0503020204020204" pitchFamily="34" charset="-122"/>
              </a:rPr>
              <a:t>模型。</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如果你有已经存在的项目，请选择</a:t>
            </a:r>
            <a:r>
              <a:rPr lang="en-US" altLang="zh-CN" sz="2400" dirty="0">
                <a:latin typeface="微软雅黑" panose="020B0503020204020204" pitchFamily="34" charset="-122"/>
                <a:ea typeface="微软雅黑" panose="020B0503020204020204" pitchFamily="34" charset="-122"/>
              </a:rPr>
              <a:t>“Existing”</a:t>
            </a:r>
            <a:r>
              <a:rPr lang="zh-CN" altLang="en-US" sz="2400" dirty="0">
                <a:latin typeface="微软雅黑" panose="020B0503020204020204" pitchFamily="34" charset="-122"/>
                <a:ea typeface="微软雅黑" panose="020B0503020204020204" pitchFamily="34" charset="-122"/>
              </a:rPr>
              <a:t>标签或选择</a:t>
            </a:r>
            <a:r>
              <a:rPr lang="en-US" altLang="zh-CN" sz="2400" dirty="0">
                <a:latin typeface="微软雅黑" panose="020B0503020204020204" pitchFamily="34" charset="-122"/>
                <a:ea typeface="微软雅黑" panose="020B0503020204020204" pitchFamily="34" charset="-122"/>
              </a:rPr>
              <a:t>“Recent”</a:t>
            </a:r>
            <a:r>
              <a:rPr lang="zh-CN" altLang="en-US" sz="2400" dirty="0">
                <a:latin typeface="微软雅黑" panose="020B0503020204020204" pitchFamily="34" charset="-122"/>
                <a:ea typeface="微软雅黑" panose="020B0503020204020204" pitchFamily="34" charset="-122"/>
              </a:rPr>
              <a:t>去加载它们。</a:t>
            </a:r>
            <a:endParaRPr lang="zh-CN" altLang="en-US" sz="2400"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FYL9DP[(HO`CZ%Y7]CD8A.png}(FYL9DP[(HO`CZ%Y7]CD8A"/>
          <p:cNvPicPr>
            <a:picLocks noChangeAspect="1"/>
          </p:cNvPicPr>
          <p:nvPr/>
        </p:nvPicPr>
        <p:blipFill>
          <a:blip r:embed="rId1"/>
          <a:srcRect/>
          <a:stretch>
            <a:fillRect/>
          </a:stretch>
        </p:blipFill>
        <p:spPr bwMode="auto">
          <a:xfrm>
            <a:off x="5347335" y="1261904"/>
            <a:ext cx="6311900" cy="283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491230"/>
            <a:ext cx="6165850" cy="2536190"/>
            <a:chOff x="6641395" y="1686590"/>
            <a:chExt cx="6136084" cy="1354618"/>
          </a:xfrm>
        </p:grpSpPr>
        <p:sp>
          <p:nvSpPr>
            <p:cNvPr id="23564" name="Rectangle 4"/>
            <p:cNvSpPr>
              <a:spLocks noChangeArrowheads="1"/>
            </p:cNvSpPr>
            <p:nvPr/>
          </p:nvSpPr>
          <p:spPr bwMode="auto">
            <a:xfrm>
              <a:off x="6680575" y="2006082"/>
              <a:ext cx="6096904" cy="103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eaLnBrk="1" hangingPunct="1">
                <a:lnSpc>
                  <a:spcPct val="150000"/>
                </a:lnSpc>
                <a:spcBef>
                  <a:spcPct val="0"/>
                </a:spcBef>
                <a:spcAft>
                  <a:spcPts val="800"/>
                </a:spcAft>
                <a:buFontTx/>
                <a:buNone/>
              </a:pPr>
              <a:r>
                <a:rPr lang="zh-CN" sz="2000">
                  <a:latin typeface="微软雅黑" panose="020B0503020204020204" pitchFamily="34" charset="-122"/>
                  <a:ea typeface="微软雅黑" panose="020B0503020204020204" pitchFamily="34" charset="-122"/>
                </a:rPr>
                <a:t>自动创建了三个包。分别是</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的一些基本的类；</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的扩展类例如：</a:t>
              </a:r>
              <a:r>
                <a:rPr lang="en-US" altLang="zh-CN" sz="2000">
                  <a:latin typeface="微软雅黑" panose="020B0503020204020204" pitchFamily="34" charset="-122"/>
                  <a:ea typeface="微软雅黑" panose="020B0503020204020204" pitchFamily="34" charset="-122"/>
                </a:rPr>
                <a:t>swing</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servlet</a:t>
              </a:r>
              <a:r>
                <a:rPr lang="zh-CN" altLang="en-US" sz="2000">
                  <a:latin typeface="微软雅黑" panose="020B0503020204020204" pitchFamily="34" charset="-122"/>
                  <a:ea typeface="微软雅黑" panose="020B0503020204020204" pitchFamily="34" charset="-122"/>
                </a:rPr>
                <a:t>等等。</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CORBA</a:t>
              </a:r>
              <a:r>
                <a:rPr lang="zh-CN" altLang="en-US" sz="2000">
                  <a:latin typeface="微软雅黑" panose="020B0503020204020204" pitchFamily="34" charset="-122"/>
                  <a:ea typeface="微软雅黑" panose="020B0503020204020204" pitchFamily="34" charset="-122"/>
                </a:rPr>
                <a:t>的东西。</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6641395" y="1686590"/>
              <a:ext cx="1325167" cy="377489"/>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上一步点击</a:t>
              </a:r>
              <a:r>
                <a:rPr lang="en-US" altLang="zh-CN" sz="2000" dirty="0">
                  <a:solidFill>
                    <a:schemeClr val="bg1"/>
                  </a:solidFill>
                  <a:uFillTx/>
                  <a:latin typeface="微软雅黑" panose="020B0503020204020204" pitchFamily="34" charset="-122"/>
                  <a:ea typeface="微软雅黑" panose="020B0503020204020204" pitchFamily="34" charset="-122"/>
                </a:rPr>
                <a:t>OK</a:t>
              </a:r>
              <a:r>
                <a:rPr lang="zh-CN" altLang="en-US" sz="2000" dirty="0">
                  <a:solidFill>
                    <a:schemeClr val="bg1"/>
                  </a:solidFill>
                  <a:uFillTx/>
                  <a:latin typeface="微软雅黑" panose="020B0503020204020204" pitchFamily="34" charset="-122"/>
                  <a:ea typeface="微软雅黑" panose="020B0503020204020204" pitchFamily="34" charset="-122"/>
                </a:rPr>
                <a:t>后：</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具体内容可以双击点开包</a:t>
            </a:r>
            <a:endParaRPr lang="zh-CN" altLang="en-US" sz="2800">
              <a:latin typeface="微软雅黑" panose="020B0503020204020204" pitchFamily="34" charset="-122"/>
              <a:ea typeface="微软雅黑" panose="020B0503020204020204" pitchFamily="34" charset="-122"/>
            </a:endParaRPr>
          </a:p>
        </p:txBody>
      </p:sp>
      <p:sp>
        <p:nvSpPr>
          <p:cNvPr id="2" name="Rectangle 4"/>
          <p:cNvSpPr>
            <a:spLocks noChangeArrowheads="1"/>
          </p:cNvSpPr>
          <p:nvPr/>
        </p:nvSpPr>
        <p:spPr bwMode="auto">
          <a:xfrm>
            <a:off x="7012940" y="4197985"/>
            <a:ext cx="464693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00000"/>
              </a:lnSpc>
              <a:spcBef>
                <a:spcPct val="0"/>
              </a:spcBef>
              <a:spcAft>
                <a:spcPts val="800"/>
              </a:spcAft>
              <a:buFontTx/>
              <a:buNone/>
            </a:pPr>
            <a:r>
              <a:rPr sz="2000">
                <a:latin typeface="微软雅黑" panose="020B0503020204020204" pitchFamily="34" charset="-122"/>
                <a:ea typeface="微软雅黑" panose="020B0503020204020204" pitchFamily="34" charset="-122"/>
              </a:rPr>
              <a:t>CORBA（Common Object Request Broker Architecture,公共对象请求代理体系结构，通用对象请求代理体系结构）是由OMG组织制订的一种标准的面向对象应用程序体系规范。</a:t>
            </a:r>
            <a:endParaRPr sz="2000">
              <a:latin typeface="微软雅黑" panose="020B0503020204020204" pitchFamily="34" charset="-122"/>
              <a:ea typeface="微软雅黑" panose="020B0503020204020204" pitchFamily="34" charset="-122"/>
            </a:endParaRP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zh-CN" altLang="en-US" dirty="0">
                <a:solidFill>
                  <a:srgbClr val="BDE780"/>
                </a:solidFill>
                <a:latin typeface="微软雅黑" panose="020B0503020204020204" pitchFamily="34" charset="-122"/>
                <a:ea typeface="微软雅黑" panose="020B0503020204020204" pitchFamily="34" charset="-122"/>
              </a:rPr>
              <a:t>创建模型</a:t>
            </a:r>
            <a:endParaRPr lang="zh-CN" altLang="en-US" dirty="0">
              <a:solidFill>
                <a:srgbClr val="BDE780"/>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浏览器</a:t>
            </a:r>
            <a:endParaRPr lang="zh-CN" altLang="en-US" dirty="0">
              <a:solidFill>
                <a:srgbClr val="BDE780"/>
              </a:solidFill>
              <a:latin typeface="微软雅黑" panose="020B0503020204020204" pitchFamily="34" charset="-122"/>
              <a:ea typeface="微软雅黑" panose="020B0503020204020204" pitchFamily="34" charset="-122"/>
            </a:endParaRPr>
          </a:p>
        </p:txBody>
      </p:sp>
      <p:pic>
        <p:nvPicPr>
          <p:cNvPr id="4" name="图片占位符 3" descr="C:\Users\佩强\Desktop\0UT(YKM1SJ`KD~F85D4JD_T.png0UT(YKM1SJ`KD~F85D4JD_T"/>
          <p:cNvPicPr>
            <a:picLocks noGrp="1" noChangeAspect="1"/>
          </p:cNvPicPr>
          <p:nvPr>
            <p:ph type="pic" idx="1"/>
          </p:nvPr>
        </p:nvPicPr>
        <p:blipFill>
          <a:blip r:embed="rId1"/>
          <a:srcRect/>
          <a:stretch>
            <a:fillRect/>
          </a:stretch>
        </p:blipFill>
        <p:spPr>
          <a:xfrm>
            <a:off x="5534661" y="675323"/>
            <a:ext cx="5469255"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浏览器中包含四个视图：</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Logical</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Component</a:t>
            </a:r>
            <a:r>
              <a:rPr lang="zh-CN" altLang="en-US" dirty="0">
                <a:latin typeface="微软雅黑" panose="020B0503020204020204" pitchFamily="34" charset="-122"/>
                <a:ea typeface="微软雅黑" panose="020B0503020204020204" pitchFamily="34" charset="-122"/>
              </a:rPr>
              <a:t>视图和</a:t>
            </a:r>
            <a:r>
              <a:rPr lang="en-US" altLang="zh-CN" dirty="0">
                <a:latin typeface="微软雅黑" panose="020B0503020204020204" pitchFamily="34" charset="-122"/>
                <a:ea typeface="微软雅黑" panose="020B0503020204020204" pitchFamily="34" charset="-122"/>
              </a:rPr>
              <a:t>Deployment</a:t>
            </a:r>
            <a:r>
              <a:rPr lang="zh-CN" altLang="en-US" dirty="0">
                <a:latin typeface="微软雅黑" panose="020B0503020204020204" pitchFamily="34" charset="-122"/>
                <a:ea typeface="微软雅黑" panose="020B0503020204020204" pitchFamily="34" charset="-122"/>
              </a:rPr>
              <a:t>视图。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右键点击每个视图，选择</a:t>
            </a:r>
            <a:r>
              <a:rPr lang="en-US" altLang="zh-CN" dirty="0">
                <a:latin typeface="微软雅黑" panose="020B0503020204020204" pitchFamily="34" charset="-122"/>
                <a:ea typeface="微软雅黑" panose="020B0503020204020204" pitchFamily="34" charset="-122"/>
                <a:sym typeface="+mn-ea"/>
              </a:rPr>
              <a:t>new</a:t>
            </a:r>
            <a:r>
              <a:rPr lang="zh-CN" altLang="en-US" dirty="0">
                <a:latin typeface="微软雅黑" panose="020B0503020204020204" pitchFamily="34" charset="-122"/>
                <a:ea typeface="微软雅黑" panose="020B0503020204020204" pitchFamily="34" charset="-122"/>
                <a:sym typeface="+mn-ea"/>
              </a:rPr>
              <a:t>就可以看到这个视图所包含的一些模型元素。</a:t>
            </a:r>
            <a:endParaRPr lang="zh-CN" altLang="en-US"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我们可以浏览模型中的一个或几个</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框图。改变框图中的元素时，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自动更新浏览器。同样用浏览器改变元素时，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自动更新相应框图。</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通过这种方式保持一致性。</a:t>
            </a:r>
            <a:endParaRPr lang="zh-CN" altLang="en-US"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sz="4000">
                <a:sym typeface="+mn-ea"/>
              </a:rPr>
              <a:t>UML2.0</a:t>
            </a:r>
            <a:r>
              <a:rPr lang="zh-CN" altLang="en-US" sz="4000">
                <a:sym typeface="+mn-ea"/>
              </a:rPr>
              <a:t>中有哪几个视图</a:t>
            </a:r>
            <a:r>
              <a:rPr lang="zh-CN" sz="4000">
                <a:sym typeface="+mn-ea"/>
              </a:rPr>
              <a:t>？</a:t>
            </a:r>
            <a:endParaRPr lang="zh-CN" altLang="en-US" sz="4000" dirty="0">
              <a:solidFill>
                <a:srgbClr val="BDE780"/>
              </a:solidFill>
            </a:endParaRPr>
          </a:p>
        </p:txBody>
      </p:sp>
      <p:sp>
        <p:nvSpPr>
          <p:cNvPr id="3" name="内容占位符 2"/>
          <p:cNvSpPr>
            <a:spLocks noGrp="1"/>
          </p:cNvSpPr>
          <p:nvPr>
            <p:ph sz="half" idx="1"/>
          </p:nvPr>
        </p:nvSpPr>
        <p:spPr>
          <a:xfrm>
            <a:off x="838200" y="1825625"/>
            <a:ext cx="10516235" cy="4483735"/>
          </a:xfrm>
        </p:spPr>
        <p:txBody>
          <a:bodyPr vert="horz" lIns="91440" tIns="45720" rIns="91440" bIns="45720" rtlCol="0">
            <a:normAutofit fontScale="70000"/>
          </a:bodyPr>
          <a:lstStyle/>
          <a:p>
            <a:pPr>
              <a:lnSpc>
                <a:spcPct val="120000"/>
              </a:lnSpc>
            </a:pPr>
            <a:r>
              <a:rPr lang="zh-CN" altLang="en-US" sz="2800" dirty="0">
                <a:sym typeface="+mn-ea"/>
              </a:rPr>
              <a:t>1、用例视图。用例视图强调从系统的外部参与者（主要是用户）的角度看到的或需要的系统功能。</a:t>
            </a:r>
            <a:endParaRPr lang="zh-CN" altLang="en-US" sz="2800" dirty="0">
              <a:sym typeface="+mn-ea"/>
            </a:endParaRPr>
          </a:p>
          <a:p>
            <a:pPr>
              <a:lnSpc>
                <a:spcPct val="120000"/>
              </a:lnSpc>
            </a:pPr>
            <a:r>
              <a:rPr lang="zh-CN" altLang="en-US" sz="2800" dirty="0">
                <a:sym typeface="+mn-ea"/>
              </a:rPr>
              <a:t>2、逻辑视图。逻辑视图从系统的静态结构和动态行为角度显示如何实现系统的功能。</a:t>
            </a:r>
            <a:endParaRPr lang="zh-CN" altLang="en-US" sz="2800" dirty="0">
              <a:sym typeface="+mn-ea"/>
            </a:endParaRPr>
          </a:p>
          <a:p>
            <a:pPr>
              <a:lnSpc>
                <a:spcPct val="120000"/>
              </a:lnSpc>
            </a:pPr>
            <a:r>
              <a:rPr lang="zh-CN" altLang="en-US" sz="2800" dirty="0">
                <a:sym typeface="+mn-ea"/>
              </a:rPr>
              <a:t>3、组件视图。组件视图显示代码组件的组织结构。</a:t>
            </a:r>
            <a:endParaRPr lang="zh-CN" altLang="en-US" sz="2800" dirty="0">
              <a:sym typeface="+mn-ea"/>
            </a:endParaRPr>
          </a:p>
          <a:p>
            <a:pPr>
              <a:lnSpc>
                <a:spcPct val="120000"/>
              </a:lnSpc>
            </a:pPr>
            <a:r>
              <a:rPr lang="zh-CN" altLang="en-US" sz="2800" dirty="0">
                <a:sym typeface="+mn-ea"/>
              </a:rPr>
              <a:t>4、并发视图。并发视图显示系统的并发性，解决在并发系统中存在的通信和同步问题。</a:t>
            </a:r>
            <a:endParaRPr lang="zh-CN" altLang="en-US" sz="2800" dirty="0">
              <a:sym typeface="+mn-ea"/>
            </a:endParaRPr>
          </a:p>
          <a:p>
            <a:pPr>
              <a:lnSpc>
                <a:spcPct val="120000"/>
              </a:lnSpc>
            </a:pPr>
            <a:r>
              <a:rPr lang="zh-CN" altLang="en-US" sz="2800" dirty="0">
                <a:sym typeface="+mn-ea"/>
              </a:rPr>
              <a:t>5、配置视图。配置视图显示系统的具体部署。部署是指将系统配置到由计算机和设备组成的物理结构上。</a:t>
            </a:r>
            <a:endParaRPr lang="zh-CN" altLang="en-US" sz="2800" dirty="0">
              <a:sym typeface="+mn-ea"/>
            </a:endParaRPr>
          </a:p>
          <a:p>
            <a:pPr>
              <a:lnSpc>
                <a:spcPct val="120000"/>
              </a:lnSpc>
            </a:pPr>
            <a:r>
              <a:rPr lang="zh-CN" altLang="en-US" sz="2800" dirty="0">
                <a:sym typeface="+mn-ea"/>
              </a:rPr>
              <a:t>上述5种视图分别描述系统的一个方面，5种视图组合成UML语言完整的模型。</a:t>
            </a:r>
            <a:endParaRPr lang="zh-CN" altLang="en-US" sz="2800" dirty="0">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创建图</a:t>
            </a:r>
            <a:endParaRPr lang="zh-CN" altLang="en-US" dirty="0">
              <a:solidFill>
                <a:srgbClr val="BDE780"/>
              </a:solidFill>
              <a:latin typeface="微软雅黑" panose="020B0503020204020204" pitchFamily="34" charset="-122"/>
              <a:ea typeface="微软雅黑" panose="020B0503020204020204" pitchFamily="34" charset="-122"/>
            </a:endParaRPr>
          </a:p>
        </p:txBody>
      </p:sp>
      <p:pic>
        <p:nvPicPr>
          <p:cNvPr id="4" name="图片占位符 3" descr="C:\Users\佩强\Desktop\K`DLG`A@`NUPQCX}3)YF2$V.pngK`DLG`A@`NUPQCX}3)YF2$V"/>
          <p:cNvPicPr>
            <a:picLocks noGrp="1" noChangeAspect="1"/>
          </p:cNvPicPr>
          <p:nvPr>
            <p:ph type="pic" idx="1"/>
          </p:nvPr>
        </p:nvPicPr>
        <p:blipFill>
          <a:blip r:embed="rId1"/>
          <a:srcRect/>
          <a:stretch>
            <a:fillRect/>
          </a:stretch>
        </p:blipFill>
        <p:spPr>
          <a:xfrm>
            <a:off x="5183188" y="675323"/>
            <a:ext cx="6172200"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在浏览器内的</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视图中，点击右键，选择</a:t>
            </a:r>
            <a:r>
              <a:rPr lang="en-US" altLang="zh-CN" dirty="0">
                <a:latin typeface="微软雅黑" panose="020B0503020204020204" pitchFamily="34" charset="-122"/>
                <a:ea typeface="微软雅黑" panose="020B0503020204020204" pitchFamily="34" charset="-122"/>
              </a:rPr>
              <a:t>new——&gt;package,</a:t>
            </a:r>
            <a:r>
              <a:rPr lang="zh-CN" altLang="en-US" dirty="0">
                <a:latin typeface="微软雅黑" panose="020B0503020204020204" pitchFamily="34" charset="-122"/>
                <a:ea typeface="微软雅黑" panose="020B0503020204020204" pitchFamily="34" charset="-122"/>
              </a:rPr>
              <a:t>并命名，可以创建一个新的包。</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在浏览器内的</a:t>
            </a:r>
            <a:r>
              <a:rPr lang="en-US" altLang="zh-CN" dirty="0">
                <a:latin typeface="微软雅黑" panose="020B0503020204020204" pitchFamily="34" charset="-122"/>
                <a:ea typeface="微软雅黑" panose="020B0503020204020204" pitchFamily="34" charset="-122"/>
                <a:sym typeface="+mn-ea"/>
              </a:rPr>
              <a:t>Use Case</a:t>
            </a:r>
            <a:r>
              <a:rPr lang="zh-CN" altLang="en-US" dirty="0">
                <a:latin typeface="微软雅黑" panose="020B0503020204020204" pitchFamily="34" charset="-122"/>
                <a:ea typeface="微软雅黑" panose="020B0503020204020204" pitchFamily="34" charset="-122"/>
                <a:sym typeface="+mn-ea"/>
              </a:rPr>
              <a:t>视图中，点击右键，选择</a:t>
            </a:r>
            <a:r>
              <a:rPr lang="en-US" altLang="zh-CN" dirty="0">
                <a:latin typeface="微软雅黑" panose="020B0503020204020204" pitchFamily="34" charset="-122"/>
                <a:ea typeface="微软雅黑" panose="020B0503020204020204" pitchFamily="34" charset="-122"/>
                <a:sym typeface="+mn-ea"/>
              </a:rPr>
              <a:t>new——&gt;</a:t>
            </a:r>
            <a:r>
              <a:rPr lang="zh-CN" altLang="en-US" dirty="0">
                <a:latin typeface="微软雅黑" panose="020B0503020204020204" pitchFamily="34" charset="-122"/>
                <a:ea typeface="微软雅黑" panose="020B0503020204020204" pitchFamily="34" charset="-122"/>
                <a:sym typeface="+mn-ea"/>
              </a:rPr>
              <a:t>选择其中一个</a:t>
            </a:r>
            <a:r>
              <a:rPr lang="en-US" altLang="zh-CN" dirty="0">
                <a:latin typeface="微软雅黑" panose="020B0503020204020204" pitchFamily="34" charset="-122"/>
                <a:ea typeface="微软雅黑" panose="020B0503020204020204" pitchFamily="34" charset="-122"/>
                <a:sym typeface="+mn-ea"/>
              </a:rPr>
              <a:t>Diagram</a:t>
            </a:r>
            <a:r>
              <a:rPr lang="zh-CN" altLang="en-US" dirty="0">
                <a:latin typeface="微软雅黑" panose="020B0503020204020204" pitchFamily="34" charset="-122"/>
                <a:ea typeface="微软雅黑" panose="020B0503020204020204" pitchFamily="34" charset="-122"/>
                <a:sym typeface="+mn-ea"/>
              </a:rPr>
              <a:t>创建图。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这里新建了一个用例图。</a:t>
            </a:r>
            <a:endParaRPr lang="zh-CN" altLang="en-US"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对系统总的用例一般画在</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视图中的</a:t>
            </a:r>
            <a:r>
              <a:rPr lang="en-US" altLang="zh-CN" dirty="0">
                <a:latin typeface="微软雅黑" panose="020B0503020204020204" pitchFamily="34" charset="-122"/>
                <a:ea typeface="微软雅黑" panose="020B0503020204020204" pitchFamily="34" charset="-122"/>
              </a:rPr>
              <a:t>Main</a:t>
            </a:r>
            <a:r>
              <a:rPr lang="zh-CN" altLang="en-US" dirty="0">
                <a:latin typeface="微软雅黑" panose="020B0503020204020204" pitchFamily="34" charset="-122"/>
                <a:ea typeface="微软雅黑" panose="020B0503020204020204" pitchFamily="34" charset="-122"/>
              </a:rPr>
              <a:t>里，如果一个系统需要创建多个用例图，则可以用包的形式来组织。</a:t>
            </a:r>
            <a:endParaRPr lang="zh-CN" altLang="en-US"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6000" dirty="0">
                <a:solidFill>
                  <a:srgbClr val="BDE780"/>
                </a:solidFill>
              </a:rPr>
              <a:t>前言</a:t>
            </a:r>
            <a:endParaRPr lang="zh-CN" sz="6000" dirty="0">
              <a:solidFill>
                <a:srgbClr val="BDE780"/>
              </a:solidFill>
            </a:endParaRPr>
          </a:p>
        </p:txBody>
      </p:sp>
      <p:sp>
        <p:nvSpPr>
          <p:cNvPr id="3" name="内容占位符 2"/>
          <p:cNvSpPr>
            <a:spLocks noGrp="1"/>
          </p:cNvSpPr>
          <p:nvPr>
            <p:ph idx="1"/>
          </p:nvPr>
        </p:nvSpPr>
        <p:spPr/>
        <p:txBody>
          <a:bodyPr>
            <a:normAutofit/>
          </a:bodyPr>
          <a:lstStyle/>
          <a:p>
            <a:pPr algn="just">
              <a:lnSpc>
                <a:spcPct val="120000"/>
              </a:lnSpc>
            </a:pPr>
            <a:r>
              <a:rPr lang="zh-CN" altLang="en-US" sz="3600" dirty="0"/>
              <a:t>随着</a:t>
            </a:r>
            <a:r>
              <a:rPr lang="en-US" altLang="zh-CN" sz="3600" dirty="0"/>
              <a:t>UML</a:t>
            </a:r>
            <a:r>
              <a:rPr lang="zh-CN" altLang="en-US" sz="3600" dirty="0"/>
              <a:t>的提出与发展，建模工具也越来越多。每一个软件开发者都希望找到合适自己的、拥有自己所需要的功能并且尽可能简单的建模工具。为此，本章主要向大家介绍</a:t>
            </a:r>
            <a:r>
              <a:rPr lang="en-US" altLang="zh-CN" sz="3600" dirty="0"/>
              <a:t>UML</a:t>
            </a:r>
            <a:r>
              <a:rPr lang="zh-CN" altLang="en-US" sz="3600" dirty="0"/>
              <a:t>建模工具</a:t>
            </a:r>
            <a:r>
              <a:rPr lang="en-US" altLang="zh-CN" sz="3600" dirty="0"/>
              <a:t>Rational Rose</a:t>
            </a:r>
            <a:r>
              <a:rPr lang="zh-CN" altLang="en-US" sz="3600" dirty="0"/>
              <a:t>的使用教程。</a:t>
            </a:r>
            <a:endParaRPr lang="zh-CN" altLang="en-US" sz="36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10204450" cy="579120"/>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为什么浏览器中没有</a:t>
            </a:r>
            <a:r>
              <a:rPr lang="en-US" altLang="zh-CN" dirty="0">
                <a:solidFill>
                  <a:schemeClr val="bg1"/>
                </a:solidFill>
                <a:latin typeface="微软雅黑" panose="020B0503020204020204" pitchFamily="34" charset="-122"/>
                <a:ea typeface="微软雅黑" panose="020B0503020204020204" pitchFamily="34" charset="-122"/>
              </a:rPr>
              <a:t>new object diagram</a:t>
            </a:r>
            <a:r>
              <a:rPr lang="zh-CN" altLang="en-US" dirty="0">
                <a:solidFill>
                  <a:schemeClr val="bg1"/>
                </a:solidFill>
                <a:latin typeface="微软雅黑" panose="020B0503020204020204" pitchFamily="34" charset="-122"/>
                <a:ea typeface="微软雅黑" panose="020B0503020204020204" pitchFamily="34" charset="-122"/>
              </a:rPr>
              <a:t>这一项？</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4" name="图片占位符 3" descr="C:\Users\佩强\Desktop\O[94LPDL@2556FD5CZ%[Z)4.pngO[94LPDL@2556FD5CZ%[Z)4"/>
          <p:cNvPicPr>
            <a:picLocks noGrp="1" noChangeAspect="1"/>
          </p:cNvPicPr>
          <p:nvPr>
            <p:ph type="pic" idx="1"/>
          </p:nvPr>
        </p:nvPicPr>
        <p:blipFill>
          <a:blip r:embed="rId1"/>
          <a:srcRect/>
          <a:stretch>
            <a:fillRect/>
          </a:stretch>
        </p:blipFill>
        <p:spPr>
          <a:xfrm>
            <a:off x="5974080" y="1134745"/>
            <a:ext cx="5069840" cy="5193665"/>
          </a:xfrm>
        </p:spPr>
      </p:pic>
      <p:sp>
        <p:nvSpPr>
          <p:cNvPr id="7" name="文本占位符 6"/>
          <p:cNvSpPr>
            <a:spLocks noGrp="1"/>
          </p:cNvSpPr>
          <p:nvPr>
            <p:ph type="body" sz="half" idx="2"/>
          </p:nvPr>
        </p:nvSpPr>
        <p:spPr>
          <a:xfrm>
            <a:off x="840105" y="1035685"/>
            <a:ext cx="4033520" cy="4833620"/>
          </a:xfrm>
        </p:spPr>
        <p:txBody>
          <a:bodyPr>
            <a:normAutofit/>
          </a:bodyPr>
          <a:lstStyle/>
          <a:p>
            <a:pPr marL="342900" indent="-342900" latinLnBrk="0">
              <a:lnSpc>
                <a:spcPct val="150000"/>
              </a:lnSpc>
              <a:spcBef>
                <a:spcPts val="0"/>
              </a:spcBef>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面向对象中对象图是类图的实例，几乎使用与类图完全相同的标识。（书上原话）</a:t>
            </a:r>
            <a:endParaRPr lang="zh-CN" altLang="en-US" sz="2800"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L)FD_0RX%@[ZE~LD~80]04K.pngL)FD_0RX%@[ZE~LD~80]04K"/>
          <p:cNvPicPr>
            <a:picLocks noChangeAspect="1"/>
          </p:cNvPicPr>
          <p:nvPr/>
        </p:nvPicPr>
        <p:blipFill rotWithShape="1">
          <a:blip r:embed="rId1"/>
          <a:srcRect/>
          <a:stretch>
            <a:fillRect/>
          </a:stretch>
        </p:blipFill>
        <p:spPr>
          <a:xfrm>
            <a:off x="1982470" y="1318260"/>
            <a:ext cx="8487410" cy="423100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sz="3200" dirty="0">
                <a:solidFill>
                  <a:srgbClr val="BDE780"/>
                </a:solidFill>
                <a:latin typeface="微软雅黑" panose="020B0503020204020204" pitchFamily="34" charset="-122"/>
                <a:ea typeface="微软雅黑" panose="020B0503020204020204" pitchFamily="34" charset="-122"/>
              </a:rPr>
              <a:t>创建用例图</a:t>
            </a:r>
            <a:endParaRPr lang="zh-CN" sz="3200" dirty="0">
              <a:solidFill>
                <a:srgbClr val="BDE78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在画圈处已经创建好了一张用例图，并命名为</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。双击</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在框图窗口出现用例图的作图区域。</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I[]RH)R}]5[SSGO}QJ19PUH.pngI[]RH)R}]5[SSGO}QJ19PUH"/>
          <p:cNvPicPr>
            <a:picLocks noChangeAspect="1"/>
          </p:cNvPicPr>
          <p:nvPr/>
        </p:nvPicPr>
        <p:blipFill>
          <a:blip r:embed="rId1"/>
          <a:srcRect/>
          <a:stretch>
            <a:fillRect/>
          </a:stretch>
        </p:blipFill>
        <p:spPr bwMode="auto">
          <a:xfrm>
            <a:off x="5192395" y="1036320"/>
            <a:ext cx="6168390" cy="306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511550"/>
            <a:ext cx="10606405" cy="2843529"/>
            <a:chOff x="6641395" y="1686590"/>
            <a:chExt cx="6136084" cy="1518773"/>
          </a:xfrm>
        </p:grpSpPr>
        <p:sp>
          <p:nvSpPr>
            <p:cNvPr id="23564" name="Rectangle 4"/>
            <p:cNvSpPr>
              <a:spLocks noChangeArrowheads="1"/>
            </p:cNvSpPr>
            <p:nvPr/>
          </p:nvSpPr>
          <p:spPr bwMode="auto">
            <a:xfrm>
              <a:off x="6680575" y="2006082"/>
              <a:ext cx="6096904" cy="11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rPr>
                <a:t>在工具栏中选择添加，或者右键</a:t>
              </a:r>
              <a:r>
                <a:rPr lang="en-US" altLang="zh-CN" sz="2000">
                  <a:latin typeface="微软雅黑" panose="020B0503020204020204" pitchFamily="34" charset="-122"/>
                  <a:ea typeface="微软雅黑" panose="020B0503020204020204" pitchFamily="34" charset="-122"/>
                </a:rPr>
                <a:t>“Use Case View”</a:t>
              </a:r>
              <a:r>
                <a:rPr lang="zh-CN" altLang="en-US" sz="2000">
                  <a:latin typeface="微软雅黑" panose="020B0503020204020204" pitchFamily="34" charset="-122"/>
                  <a:ea typeface="微软雅黑" panose="020B0503020204020204" pitchFamily="34" charset="-122"/>
                </a:rPr>
                <a:t>新建，并输入参与者名称。</a:t>
              </a:r>
              <a:endParaRPr lang="zh-CN" altLang="en-US" sz="2000">
                <a:latin typeface="微软雅黑" panose="020B0503020204020204" pitchFamily="34" charset="-122"/>
                <a:ea typeface="微软雅黑" panose="020B0503020204020204" pitchFamily="34" charset="-122"/>
              </a:endParaRPr>
            </a:p>
            <a:p>
              <a:pPr algn="just" fontAlgn="auto">
                <a:lnSpc>
                  <a:spcPct val="150000"/>
                </a:lnSpc>
                <a:spcBef>
                  <a:spcPct val="0"/>
                </a:spcBef>
                <a:spcAft>
                  <a:spcPts val="800"/>
                </a:spcAft>
                <a:buFont typeface="Wingdings" panose="05000000000000000000" charset="0"/>
                <a:buChar char=""/>
              </a:pPr>
              <a:r>
                <a:rPr lang="zh-CN" altLang="en-US" sz="2000">
                  <a:latin typeface="微软雅黑" panose="020B0503020204020204" pitchFamily="34" charset="-122"/>
                  <a:ea typeface="微软雅黑" panose="020B0503020204020204" pitchFamily="34" charset="-122"/>
                </a:rPr>
                <a:t>在浏览器或框图中双击</a:t>
              </a:r>
              <a:r>
                <a:rPr lang="en-US" altLang="zh-CN" sz="2000">
                  <a:latin typeface="微软雅黑" panose="020B0503020204020204" pitchFamily="34" charset="-122"/>
                  <a:ea typeface="微软雅黑" panose="020B0503020204020204" pitchFamily="34" charset="-122"/>
                </a:rPr>
                <a:t>“Actor”</a:t>
              </a:r>
              <a:r>
                <a:rPr lang="zh-CN" altLang="en-US" sz="2000">
                  <a:latin typeface="微软雅黑" panose="020B0503020204020204" pitchFamily="34" charset="-122"/>
                  <a:ea typeface="微软雅黑" panose="020B0503020204020204" pitchFamily="34" charset="-122"/>
                </a:rPr>
                <a:t>符号，打开对话框进行设置。</a:t>
              </a:r>
              <a:endParaRPr lang="zh-CN" altLang="en-US" sz="2000">
                <a:latin typeface="微软雅黑" panose="020B0503020204020204" pitchFamily="34" charset="-122"/>
                <a:ea typeface="微软雅黑" panose="020B0503020204020204" pitchFamily="34" charset="-122"/>
              </a:endParaRPr>
            </a:p>
            <a:p>
              <a:pPr algn="just" fontAlgn="auto">
                <a:lnSpc>
                  <a:spcPct val="150000"/>
                </a:lnSpc>
                <a:spcBef>
                  <a:spcPct val="0"/>
                </a:spcBef>
                <a:spcAft>
                  <a:spcPts val="800"/>
                </a:spcAft>
                <a:buFont typeface="Wingdings" panose="05000000000000000000" charset="0"/>
                <a:buChar char=""/>
              </a:pPr>
              <a:r>
                <a:rPr lang="en-US" altLang="zh-CN" sz="2000">
                  <a:latin typeface="微软雅黑" panose="020B0503020204020204" pitchFamily="34" charset="-122"/>
                  <a:ea typeface="微软雅黑" panose="020B0503020204020204" pitchFamily="34" charset="-122"/>
                </a:rPr>
                <a:t>documentation</a:t>
              </a:r>
              <a:r>
                <a:rPr lang="zh-CN" altLang="en-US" sz="2000">
                  <a:latin typeface="微软雅黑" panose="020B0503020204020204" pitchFamily="34" charset="-122"/>
                  <a:ea typeface="微软雅黑" panose="020B0503020204020204" pitchFamily="34" charset="-122"/>
                </a:rPr>
                <a:t>字段中主要写入该参与者的简要说明。</a:t>
              </a:r>
              <a:endParaRPr lang="zh-CN" altLang="en-US" sz="2000">
                <a:latin typeface="微软雅黑" panose="020B0503020204020204" pitchFamily="34" charset="-122"/>
                <a:ea typeface="微软雅黑" panose="020B0503020204020204" pitchFamily="34" charset="-122"/>
              </a:endParaRPr>
            </a:p>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sym typeface="+mn-ea"/>
                </a:rPr>
                <a:t>当然对话框中还有其他许多功能，需要一步步学习。</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6641395" y="1686590"/>
              <a:ext cx="1518539" cy="212995"/>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创建</a:t>
              </a:r>
              <a:r>
                <a:rPr lang="en-US" altLang="zh-CN" sz="2000" dirty="0">
                  <a:solidFill>
                    <a:schemeClr val="bg1"/>
                  </a:solidFill>
                  <a:uFillTx/>
                  <a:latin typeface="微软雅黑" panose="020B0503020204020204" pitchFamily="34" charset="-122"/>
                  <a:ea typeface="微软雅黑" panose="020B0503020204020204" pitchFamily="34" charset="-122"/>
                </a:rPr>
                <a:t>Actor</a:t>
              </a:r>
              <a:r>
                <a:rPr lang="zh-CN" altLang="en-US" sz="2000" dirty="0">
                  <a:solidFill>
                    <a:schemeClr val="bg1"/>
                  </a:solidFill>
                  <a:uFillTx/>
                  <a:latin typeface="微软雅黑" panose="020B0503020204020204" pitchFamily="34" charset="-122"/>
                  <a:ea typeface="微软雅黑" panose="020B0503020204020204" pitchFamily="34" charset="-122"/>
                </a:rPr>
                <a:t>：</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3738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具体操作需要进行实践</a:t>
            </a:r>
            <a:endParaRPr lang="zh-CN" altLang="en-US" sz="2800">
              <a:latin typeface="微软雅黑" panose="020B0503020204020204" pitchFamily="34" charset="-122"/>
              <a:ea typeface="微软雅黑" panose="020B0503020204020204" pitchFamily="34" charset="-122"/>
            </a:endParaRP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en-US" altLang="zh-CN" dirty="0">
                <a:solidFill>
                  <a:srgbClr val="BDE780"/>
                </a:solidFill>
                <a:latin typeface="微软雅黑" panose="020B0503020204020204" pitchFamily="34" charset="-122"/>
                <a:ea typeface="微软雅黑" panose="020B0503020204020204" pitchFamily="34" charset="-122"/>
              </a:rPr>
              <a:t>Use Case </a:t>
            </a:r>
            <a:r>
              <a:rPr lang="zh-CN" altLang="en-US" dirty="0">
                <a:solidFill>
                  <a:schemeClr val="bg1"/>
                </a:solidFill>
                <a:latin typeface="微软雅黑" panose="020B0503020204020204" pitchFamily="34" charset="-122"/>
                <a:ea typeface="微软雅黑" panose="020B0503020204020204" pitchFamily="34" charset="-122"/>
              </a:rPr>
              <a:t>图</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en-US"/>
          </a:p>
        </p:txBody>
      </p:sp>
      <p:pic>
        <p:nvPicPr>
          <p:cNvPr id="25605" name="图片 37" descr="C:\Users\佩强\Desktop\EC8Q(X~LA~MPE~}U]}7D__J.pngEC8Q(X~LA~MPE~}U]}7D__J"/>
          <p:cNvPicPr>
            <a:picLocks noChangeAspect="1"/>
          </p:cNvPicPr>
          <p:nvPr/>
        </p:nvPicPr>
        <p:blipFill>
          <a:blip r:embed="rId1"/>
          <a:srcRect/>
          <a:stretch>
            <a:fillRect/>
          </a:stretch>
        </p:blipFill>
        <p:spPr bwMode="auto">
          <a:xfrm>
            <a:off x="4964113" y="1134110"/>
            <a:ext cx="6772275" cy="447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30" name="组合 5"/>
          <p:cNvGrpSpPr/>
          <p:nvPr/>
        </p:nvGrpSpPr>
        <p:grpSpPr bwMode="auto">
          <a:xfrm>
            <a:off x="885825" y="3841750"/>
            <a:ext cx="4783455" cy="2408555"/>
            <a:chOff x="6641395" y="1686590"/>
            <a:chExt cx="3870599" cy="975679"/>
          </a:xfrm>
          <a:solidFill>
            <a:srgbClr val="BDE780"/>
          </a:solidFill>
        </p:grpSpPr>
        <p:sp>
          <p:nvSpPr>
            <p:cNvPr id="42" name="Rectangle 4"/>
            <p:cNvSpPr>
              <a:spLocks noChangeArrowheads="1"/>
            </p:cNvSpPr>
            <p:nvPr/>
          </p:nvSpPr>
          <p:spPr bwMode="auto">
            <a:xfrm>
              <a:off x="6680445" y="1915783"/>
              <a:ext cx="3831549" cy="74648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选择关联关系箭头，记录参与者和用例之间的关系。</a:t>
              </a:r>
              <a:endParaRPr lang="zh-CN" altLang="en-US" dirty="0">
                <a:latin typeface="微软雅黑" panose="020B0503020204020204" pitchFamily="34" charset="-122"/>
                <a:ea typeface="微软雅黑" panose="020B0503020204020204" pitchFamily="34" charset="-122"/>
              </a:endParaRP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双击用例或关联关系箭头，可以在</a:t>
              </a:r>
              <a:r>
                <a:rPr lang="en-US" altLang="zh-CN" dirty="0">
                  <a:latin typeface="微软雅黑" panose="020B0503020204020204" pitchFamily="34" charset="-122"/>
                  <a:ea typeface="微软雅黑" panose="020B0503020204020204" pitchFamily="34" charset="-122"/>
                </a:rPr>
                <a:t>documentation</a:t>
              </a:r>
              <a:r>
                <a:rPr lang="zh-CN" altLang="en-US" dirty="0">
                  <a:latin typeface="微软雅黑" panose="020B0503020204020204" pitchFamily="34" charset="-122"/>
                  <a:ea typeface="微软雅黑" panose="020B0503020204020204" pitchFamily="34" charset="-122"/>
                </a:rPr>
                <a:t>字段中写入简要说明。</a:t>
              </a:r>
              <a:endParaRPr lang="zh-CN" altLang="en-US" dirty="0">
                <a:latin typeface="微软雅黑" panose="020B0503020204020204" pitchFamily="34" charset="-122"/>
                <a:ea typeface="微软雅黑" panose="020B0503020204020204" pitchFamily="34" charset="-122"/>
              </a:endParaRP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完成操作后点击</a:t>
              </a:r>
              <a:r>
                <a:rPr lang="en-US" altLang="zh-CN"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，可以在文档窗口显示说明文本。</a:t>
              </a:r>
              <a:endParaRPr lang="zh-CN" altLang="en-US"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6641395" y="1686590"/>
              <a:ext cx="1630391" cy="20186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sz="2000" dirty="0">
                  <a:latin typeface="微软雅黑" panose="020B0503020204020204" pitchFamily="34" charset="-122"/>
                  <a:ea typeface="微软雅黑" panose="020B0503020204020204" pitchFamily="34" charset="-122"/>
                </a:rPr>
                <a:t>创建用例</a:t>
              </a:r>
              <a:endParaRPr lang="zh-CN" altLang="en-US" sz="2000" dirty="0">
                <a:latin typeface="微软雅黑" panose="020B0503020204020204" pitchFamily="34" charset="-122"/>
                <a:ea typeface="微软雅黑" panose="020B0503020204020204" pitchFamily="34" charset="-122"/>
              </a:endParaRPr>
            </a:p>
          </p:txBody>
        </p:sp>
      </p:grpSp>
      <p:sp>
        <p:nvSpPr>
          <p:cNvPr id="25646" name="TextBox 91"/>
          <p:cNvSpPr txBox="1">
            <a:spLocks noChangeArrowheads="1"/>
          </p:cNvSpPr>
          <p:nvPr/>
        </p:nvSpPr>
        <p:spPr bwMode="auto">
          <a:xfrm>
            <a:off x="605155" y="347980"/>
            <a:ext cx="2466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3200" dirty="0">
                <a:solidFill>
                  <a:srgbClr val="BDE780"/>
                </a:solidFill>
                <a:latin typeface="微软雅黑" panose="020B0503020204020204" pitchFamily="34" charset="-122"/>
                <a:ea typeface="微软雅黑" panose="020B0503020204020204" pitchFamily="34" charset="-122"/>
                <a:sym typeface="+mn-ea"/>
              </a:rPr>
              <a:t>Use Case </a:t>
            </a:r>
            <a:r>
              <a:rPr lang="zh-CN" altLang="en-US" sz="3200" dirty="0">
                <a:solidFill>
                  <a:schemeClr val="bg1"/>
                </a:solidFill>
                <a:latin typeface="微软雅黑" panose="020B0503020204020204" pitchFamily="34" charset="-122"/>
                <a:ea typeface="微软雅黑" panose="020B0503020204020204" pitchFamily="34" charset="-122"/>
                <a:sym typeface="+mn-ea"/>
              </a:rPr>
              <a:t>图</a:t>
            </a:r>
            <a:endParaRPr lang="zh-CN" altLang="en-US" sz="3200" dirty="0">
              <a:solidFill>
                <a:schemeClr val="bg1"/>
              </a:solidFill>
              <a:latin typeface="微软雅黑" panose="020B0503020204020204" pitchFamily="34" charset="-122"/>
              <a:ea typeface="微软雅黑" panose="020B0503020204020204" pitchFamily="34" charset="-122"/>
              <a:sym typeface="+mn-ea"/>
            </a:endParaRPr>
          </a:p>
        </p:txBody>
      </p:sp>
      <p:sp>
        <p:nvSpPr>
          <p:cNvPr id="23560" name="TextBox 1"/>
          <p:cNvSpPr txBox="1">
            <a:spLocks noChangeArrowheads="1"/>
          </p:cNvSpPr>
          <p:nvPr/>
        </p:nvSpPr>
        <p:spPr bwMode="auto">
          <a:xfrm>
            <a:off x="869950"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这样用例图基本创建完成</a:t>
            </a:r>
            <a:endParaRPr lang="zh-CN" altLang="en-US" sz="280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wipe dir="u"/>
      </p:transition>
    </mc:Choice>
    <mc:Fallback>
      <p:transition spd="slow">
        <p:wipe dir="u"/>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06</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V9WQOPJD(AKNP4_EJ0EK7.png(`V9WQOPJD(AKNP4_EJ0EK7"/>
          <p:cNvPicPr>
            <a:picLocks noChangeAspect="1"/>
          </p:cNvPicPr>
          <p:nvPr/>
        </p:nvPicPr>
        <p:blipFill rotWithShape="1">
          <a:blip r:embed="rId1"/>
          <a:srcRect/>
          <a:stretch>
            <a:fillRect/>
          </a:stretch>
        </p:blipFill>
        <p:spPr>
          <a:xfrm>
            <a:off x="1982470" y="1375410"/>
            <a:ext cx="8487410" cy="410654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活动</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activity diagram</a:t>
            </a:r>
            <a:r>
              <a:rPr lang="zh-CN" altLang="en-US" sz="2000" dirty="0">
                <a:solidFill>
                  <a:schemeClr val="bg1"/>
                </a:solidFill>
                <a:latin typeface="微软雅黑" panose="020B0503020204020204" pitchFamily="34" charset="-122"/>
                <a:ea typeface="微软雅黑" panose="020B0503020204020204" pitchFamily="34" charset="-122"/>
              </a:rPr>
              <a:t>。可以看到图中三个并发活动，用户可以输入相应的条件进行相应操作。如果账户验证没有通过，系统会反馈相应信息给用户。</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GB8GWB73TQ%@VZ4T_WJHF`2.pngGB8GWB73TQ%@VZ4T_WJHF`2"/>
          <p:cNvPicPr>
            <a:picLocks noChangeAspect="1"/>
          </p:cNvPicPr>
          <p:nvPr/>
        </p:nvPicPr>
        <p:blipFill rotWithShape="1">
          <a:blip r:embed="rId1"/>
          <a:srcRect/>
          <a:stretch>
            <a:fillRect/>
          </a:stretch>
        </p:blipFill>
        <p:spPr>
          <a:xfrm>
            <a:off x="1997075" y="1318260"/>
            <a:ext cx="8344535"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类</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rPr>
              <a:t>Logical</a:t>
            </a:r>
            <a:r>
              <a:rPr lang="zh-CN" altLang="en-US" sz="2000" dirty="0">
                <a:solidFill>
                  <a:schemeClr val="bg1"/>
                </a:solidFill>
                <a:latin typeface="微软雅黑" panose="020B0503020204020204" pitchFamily="34" charset="-122"/>
                <a:ea typeface="微软雅黑" panose="020B0503020204020204" pitchFamily="34" charset="-122"/>
              </a:rPr>
              <a:t>视图中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class diagram</a:t>
            </a:r>
            <a:r>
              <a:rPr lang="zh-CN" altLang="en-US" sz="2000" dirty="0">
                <a:solidFill>
                  <a:schemeClr val="bg1"/>
                </a:solidFill>
                <a:latin typeface="微软雅黑" panose="020B0503020204020204" pitchFamily="34" charset="-122"/>
                <a:ea typeface="微软雅黑" panose="020B0503020204020204" pitchFamily="34" charset="-122"/>
              </a:rPr>
              <a:t>。图中显示了，取款操作时四个类间的关系。</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split orient="vert"/>
      </p:transition>
    </mc:Choice>
    <mc:Fallback>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N_ZXR$CKDB[M}UZGP0E{2~M.pngN_ZXR$CKDB[M}UZGP0E{2~M"/>
          <p:cNvPicPr>
            <a:picLocks noChangeAspect="1"/>
          </p:cNvPicPr>
          <p:nvPr/>
        </p:nvPicPr>
        <p:blipFill rotWithShape="1">
          <a:blip r:embed="rId1"/>
          <a:srcRect/>
          <a:stretch>
            <a:fillRect/>
          </a:stretch>
        </p:blipFill>
        <p:spPr>
          <a:xfrm>
            <a:off x="2027238" y="1318260"/>
            <a:ext cx="8284210"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顺序</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在新增图书用例中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sequence</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diagram</a:t>
            </a:r>
            <a:r>
              <a:rPr lang="zh-CN" altLang="en-US" sz="2000" dirty="0">
                <a:solidFill>
                  <a:schemeClr val="bg1"/>
                </a:solidFill>
                <a:latin typeface="微软雅黑" panose="020B0503020204020204" pitchFamily="34" charset="-122"/>
                <a:ea typeface="微软雅黑" panose="020B0503020204020204" pitchFamily="34" charset="-122"/>
              </a:rPr>
              <a:t>。首先把与该用例相关的参与者拖到</a:t>
            </a:r>
            <a:r>
              <a:rPr lang="en-US" altLang="zh-CN" sz="2000" dirty="0">
                <a:solidFill>
                  <a:schemeClr val="bg1"/>
                </a:solidFill>
                <a:latin typeface="微软雅黑" panose="020B0503020204020204" pitchFamily="34" charset="-122"/>
                <a:ea typeface="微软雅黑" panose="020B0503020204020204" pitchFamily="34" charset="-122"/>
                <a:sym typeface="+mn-ea"/>
              </a:rPr>
              <a:t>sequence</a:t>
            </a:r>
            <a:r>
              <a:rPr lang="zh-CN" altLang="en-US" sz="2000" dirty="0">
                <a:solidFill>
                  <a:schemeClr val="bg1"/>
                </a:solidFill>
                <a:latin typeface="微软雅黑" panose="020B0503020204020204" pitchFamily="34" charset="-122"/>
                <a:ea typeface="微软雅黑" panose="020B0503020204020204" pitchFamily="34" charset="-122"/>
                <a:sym typeface="+mn-ea"/>
              </a:rPr>
              <a:t> 图中，然后在工具栏中创建</a:t>
            </a:r>
            <a:r>
              <a:rPr lang="en-US" altLang="zh-CN" sz="2000" dirty="0">
                <a:solidFill>
                  <a:schemeClr val="bg1"/>
                </a:solidFill>
                <a:latin typeface="微软雅黑" panose="020B0503020204020204" pitchFamily="34" charset="-122"/>
                <a:ea typeface="微软雅黑" panose="020B0503020204020204" pitchFamily="34" charset="-122"/>
                <a:sym typeface="+mn-ea"/>
              </a:rPr>
              <a:t>object</a:t>
            </a:r>
            <a:r>
              <a:rPr lang="zh-CN" altLang="en-US" sz="2000" dirty="0">
                <a:solidFill>
                  <a:schemeClr val="bg1"/>
                </a:solidFill>
                <a:latin typeface="微软雅黑" panose="020B0503020204020204" pitchFamily="34" charset="-122"/>
                <a:ea typeface="微软雅黑" panose="020B0503020204020204" pitchFamily="34" charset="-122"/>
                <a:sym typeface="+mn-ea"/>
              </a:rPr>
              <a:t>对象，可以双击对象选择该对象所属的类，并命名。</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split dir="in"/>
      </p:transition>
    </mc:Choice>
    <mc:Fallback>
      <p:transition spd="slow">
        <p:split dir="in"/>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 YOU</a:t>
            </a:r>
            <a:endParaRPr lang="zh-CN" altLang="en-US" dirty="0"/>
          </a:p>
        </p:txBody>
      </p:sp>
      <p:sp>
        <p:nvSpPr>
          <p:cNvPr id="3" name="日期占位符 2"/>
          <p:cNvSpPr>
            <a:spLocks noGrp="1"/>
          </p:cNvSpPr>
          <p:nvPr>
            <p:ph type="dt" sz="half" idx="10"/>
          </p:nvPr>
        </p:nvSpPr>
        <p:spPr/>
        <p:txBody>
          <a:bodyPr>
            <a:noAutofit/>
          </a:bodyPr>
          <a:p>
            <a:r>
              <a:rPr lang="en-US" altLang="zh-CN" sz="2000"/>
              <a:t>PRD-G17</a:t>
            </a:r>
            <a:endParaRPr lang="en-US" altLang="zh-CN" sz="2000">
              <a:solidFill>
                <a:schemeClr val="tx1"/>
              </a:solidFill>
            </a:endParaRPr>
          </a:p>
        </p:txBody>
      </p:sp>
      <p:sp>
        <p:nvSpPr>
          <p:cNvPr id="4" name="文本框 3"/>
          <p:cNvSpPr txBox="1"/>
          <p:nvPr/>
        </p:nvSpPr>
        <p:spPr>
          <a:xfrm>
            <a:off x="6739255" y="156210"/>
            <a:ext cx="5349240" cy="2061210"/>
          </a:xfrm>
          <a:prstGeom prst="rect">
            <a:avLst/>
          </a:prstGeom>
          <a:noFill/>
        </p:spPr>
        <p:txBody>
          <a:bodyPr wrap="square" rtlCol="0">
            <a:spAutoFit/>
          </a:bodyPr>
          <a:p>
            <a:r>
              <a:rPr lang="zh-CN" altLang="en-US" sz="2800">
                <a:solidFill>
                  <a:schemeClr val="bg1"/>
                </a:solidFill>
              </a:rPr>
              <a:t>参考文献：</a:t>
            </a:r>
            <a:endParaRPr lang="zh-CN" altLang="en-US" sz="2800">
              <a:solidFill>
                <a:schemeClr val="bg1"/>
              </a:solidFill>
            </a:endParaRPr>
          </a:p>
          <a:p>
            <a:pPr marL="342900" indent="-342900">
              <a:buFont typeface="Wingdings" panose="05000000000000000000" charset="0"/>
              <a:buChar char=""/>
            </a:pPr>
            <a:r>
              <a:rPr lang="zh-CN" altLang="en-US" sz="2000">
                <a:solidFill>
                  <a:schemeClr val="bg1"/>
                </a:solidFill>
                <a:sym typeface="+mn-ea"/>
              </a:rPr>
              <a:t>http://blog.csdn.net/gz153016/article/details/49641847Rational Rose简明实用教程</a:t>
            </a:r>
            <a:endParaRPr lang="zh-CN" altLang="en-US" sz="2000">
              <a:solidFill>
                <a:schemeClr val="bg1"/>
              </a:solidFill>
              <a:sym typeface="+mn-ea"/>
            </a:endParaRPr>
          </a:p>
          <a:p>
            <a:pPr marL="342900" indent="-342900">
              <a:buFont typeface="Wingdings" panose="05000000000000000000" charset="0"/>
              <a:buChar char=""/>
            </a:pPr>
            <a:r>
              <a:rPr lang="zh-CN" altLang="en-US" sz="2000">
                <a:solidFill>
                  <a:schemeClr val="bg1"/>
                </a:solidFill>
                <a:sym typeface="+mn-ea"/>
              </a:rPr>
              <a:t>http://www.jianshu.com/p/7e667861dd78Rational Rose安装及破解教程</a:t>
            </a:r>
            <a:endParaRPr lang="zh-CN" altLang="en-US" sz="2000">
              <a:solidFill>
                <a:schemeClr val="bg1"/>
              </a:solidFill>
              <a:sym typeface="+mn-ea"/>
            </a:endParaRPr>
          </a:p>
          <a:p>
            <a:pPr marL="342900" indent="-342900">
              <a:buFont typeface="Wingdings" panose="05000000000000000000" charset="0"/>
              <a:buChar char=""/>
            </a:pPr>
            <a:r>
              <a:rPr lang="zh-CN" altLang="en-US" sz="2000">
                <a:solidFill>
                  <a:schemeClr val="bg1"/>
                </a:solidFill>
                <a:sym typeface="+mn-ea"/>
              </a:rPr>
              <a:t>《UML2基础、建模与设计教程》</a:t>
            </a:r>
            <a:endParaRPr lang="zh-CN" altLang="en-US" sz="2000">
              <a:solidFill>
                <a:schemeClr val="bg1"/>
              </a:solidFill>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Other_1"/>
          <p:cNvSpPr/>
          <p:nvPr>
            <p:custDataLst>
              <p:tags r:id="rId1"/>
            </p:custDataLst>
          </p:nvPr>
        </p:nvSpPr>
        <p:spPr>
          <a:xfrm flipV="1">
            <a:off x="7221815" y="1390372"/>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2"/>
          <p:cNvSpPr/>
          <p:nvPr>
            <p:custDataLst>
              <p:tags r:id="rId2"/>
            </p:custDataLst>
          </p:nvPr>
        </p:nvSpPr>
        <p:spPr>
          <a:xfrm>
            <a:off x="7221815" y="836365"/>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3"/>
          <p:cNvSpPr/>
          <p:nvPr>
            <p:custDataLst>
              <p:tags r:id="rId3"/>
            </p:custDataLst>
          </p:nvPr>
        </p:nvSpPr>
        <p:spPr>
          <a:xfrm flipV="1">
            <a:off x="7221815" y="3293417"/>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4"/>
          <p:cNvSpPr/>
          <p:nvPr>
            <p:custDataLst>
              <p:tags r:id="rId4"/>
            </p:custDataLst>
          </p:nvPr>
        </p:nvSpPr>
        <p:spPr>
          <a:xfrm>
            <a:off x="7221815" y="2739409"/>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Other_5"/>
          <p:cNvSpPr/>
          <p:nvPr>
            <p:custDataLst>
              <p:tags r:id="rId5"/>
            </p:custDataLst>
          </p:nvPr>
        </p:nvSpPr>
        <p:spPr>
          <a:xfrm flipV="1">
            <a:off x="7221815" y="421887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MH_Other_6"/>
          <p:cNvSpPr/>
          <p:nvPr>
            <p:custDataLst>
              <p:tags r:id="rId6"/>
            </p:custDataLst>
          </p:nvPr>
        </p:nvSpPr>
        <p:spPr>
          <a:xfrm>
            <a:off x="7221815" y="366645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9"/>
          <p:cNvSpPr/>
          <p:nvPr>
            <p:custDataLst>
              <p:tags r:id="rId7"/>
            </p:custDataLst>
          </p:nvPr>
        </p:nvSpPr>
        <p:spPr>
          <a:xfrm>
            <a:off x="6383661" y="836365"/>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10"/>
          <p:cNvSpPr/>
          <p:nvPr>
            <p:custDataLst>
              <p:tags r:id="rId8"/>
            </p:custDataLst>
          </p:nvPr>
        </p:nvSpPr>
        <p:spPr>
          <a:xfrm>
            <a:off x="6383661" y="2739409"/>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9"/>
            </p:custDataLst>
          </p:nvPr>
        </p:nvSpPr>
        <p:spPr>
          <a:xfrm>
            <a:off x="6383661" y="366645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 name="MH_SubTitle_1"/>
          <p:cNvSpPr/>
          <p:nvPr>
            <p:custDataLst>
              <p:tags r:id="rId10"/>
            </p:custDataLst>
          </p:nvPr>
        </p:nvSpPr>
        <p:spPr>
          <a:xfrm>
            <a:off x="5342318" y="836365"/>
            <a:ext cx="1879497" cy="655602"/>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2"/>
          <p:cNvSpPr/>
          <p:nvPr>
            <p:custDataLst>
              <p:tags r:id="rId11"/>
            </p:custDataLst>
          </p:nvPr>
        </p:nvSpPr>
        <p:spPr>
          <a:xfrm>
            <a:off x="5342318" y="2739409"/>
            <a:ext cx="1879497" cy="655602"/>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SubTitle_3"/>
          <p:cNvSpPr/>
          <p:nvPr>
            <p:custDataLst>
              <p:tags r:id="rId12"/>
            </p:custDataLst>
          </p:nvPr>
        </p:nvSpPr>
        <p:spPr>
          <a:xfrm>
            <a:off x="5342318" y="3666457"/>
            <a:ext cx="1879497" cy="65401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1"/>
          <p:cNvSpPr/>
          <p:nvPr>
            <p:custDataLst>
              <p:tags r:id="rId13"/>
            </p:custDataLst>
          </p:nvPr>
        </p:nvSpPr>
        <p:spPr>
          <a:xfrm>
            <a:off x="8590280" y="988695"/>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endParaRPr lang="zh-CN" alt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Entry_2"/>
          <p:cNvSpPr/>
          <p:nvPr>
            <p:custDataLst>
              <p:tags r:id="rId14"/>
            </p:custDataLst>
          </p:nvPr>
        </p:nvSpPr>
        <p:spPr>
          <a:xfrm>
            <a:off x="8590280" y="289179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Entry_3"/>
          <p:cNvSpPr/>
          <p:nvPr>
            <p:custDataLst>
              <p:tags r:id="rId15"/>
            </p:custDataLst>
          </p:nvPr>
        </p:nvSpPr>
        <p:spPr>
          <a:xfrm>
            <a:off x="8590071" y="381800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endPar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MH_Others_1"/>
          <p:cNvSpPr txBox="1"/>
          <p:nvPr>
            <p:custDataLst>
              <p:tags r:id="rId16"/>
            </p:custDataLst>
          </p:nvPr>
        </p:nvSpPr>
        <p:spPr>
          <a:xfrm>
            <a:off x="1699994" y="2493604"/>
            <a:ext cx="2918468" cy="1678305"/>
          </a:xfrm>
          <a:prstGeom prst="rect">
            <a:avLst/>
          </a:prstGeom>
          <a:noFill/>
        </p:spPr>
        <p:txBody>
          <a:bodyPr vert="horz" wrap="square" lIns="0" tIns="0" rIns="0" bIns="0" rtlCol="0" anchor="ctr" anchorCtr="0">
            <a:spAutoFit/>
          </a:bodyPr>
          <a:lstStyle/>
          <a:p>
            <a:pPr algn="ctr"/>
            <a:r>
              <a:rPr lang="zh-CN" altLang="en-US" sz="1090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1090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MH_Others_2"/>
          <p:cNvSpPr txBox="1"/>
          <p:nvPr>
            <p:custDataLst>
              <p:tags r:id="rId17"/>
            </p:custDataLst>
          </p:nvPr>
        </p:nvSpPr>
        <p:spPr>
          <a:xfrm>
            <a:off x="1595117" y="4253704"/>
            <a:ext cx="3128221" cy="640715"/>
          </a:xfrm>
          <a:prstGeom prst="rect">
            <a:avLst/>
          </a:prstGeom>
          <a:noFill/>
        </p:spPr>
        <p:txBody>
          <a:bodyPr wrap="square" lIns="0" tIns="0" rIns="0" bIns="0">
            <a:spAutoFit/>
          </a:bodyPr>
          <a:lstStyle/>
          <a:p>
            <a:pPr algn="ctr">
              <a:defRPr/>
            </a:pPr>
            <a:r>
              <a:rPr lang="en-US" altLang="zh-CN" sz="417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en-US" altLang="zh-CN" sz="417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_5"/>
          <p:cNvSpPr/>
          <p:nvPr>
            <p:custDataLst>
              <p:tags r:id="rId18"/>
            </p:custDataLst>
          </p:nvPr>
        </p:nvSpPr>
        <p:spPr>
          <a:xfrm flipV="1">
            <a:off x="7221815" y="510025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_6"/>
          <p:cNvSpPr/>
          <p:nvPr>
            <p:custDataLst>
              <p:tags r:id="rId19"/>
            </p:custDataLst>
          </p:nvPr>
        </p:nvSpPr>
        <p:spPr>
          <a:xfrm>
            <a:off x="7221815" y="454783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Other_11"/>
          <p:cNvSpPr/>
          <p:nvPr>
            <p:custDataLst>
              <p:tags r:id="rId20"/>
            </p:custDataLst>
          </p:nvPr>
        </p:nvSpPr>
        <p:spPr>
          <a:xfrm>
            <a:off x="6383661" y="454783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21" name="MH_SubTitle_3"/>
          <p:cNvSpPr/>
          <p:nvPr>
            <p:custDataLst>
              <p:tags r:id="rId21"/>
            </p:custDataLst>
          </p:nvPr>
        </p:nvSpPr>
        <p:spPr>
          <a:xfrm>
            <a:off x="5342318" y="4547837"/>
            <a:ext cx="1879497" cy="65401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Entry_3"/>
          <p:cNvSpPr/>
          <p:nvPr>
            <p:custDataLst>
              <p:tags r:id="rId22"/>
            </p:custDataLst>
          </p:nvPr>
        </p:nvSpPr>
        <p:spPr>
          <a:xfrm>
            <a:off x="8590071" y="469938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endPar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MH_Other_5"/>
          <p:cNvSpPr/>
          <p:nvPr>
            <p:custDataLst>
              <p:tags r:id="rId23"/>
            </p:custDataLst>
          </p:nvPr>
        </p:nvSpPr>
        <p:spPr>
          <a:xfrm flipV="1">
            <a:off x="7221815" y="2341183"/>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MH_Other_6"/>
          <p:cNvSpPr/>
          <p:nvPr>
            <p:custDataLst>
              <p:tags r:id="rId24"/>
            </p:custDataLst>
          </p:nvPr>
        </p:nvSpPr>
        <p:spPr>
          <a:xfrm>
            <a:off x="7221815" y="1788763"/>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Other_11"/>
          <p:cNvSpPr/>
          <p:nvPr>
            <p:custDataLst>
              <p:tags r:id="rId25"/>
            </p:custDataLst>
          </p:nvPr>
        </p:nvSpPr>
        <p:spPr>
          <a:xfrm>
            <a:off x="6383661" y="1788762"/>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7" name="MH_SubTitle_3"/>
          <p:cNvSpPr/>
          <p:nvPr>
            <p:custDataLst>
              <p:tags r:id="rId26"/>
            </p:custDataLst>
          </p:nvPr>
        </p:nvSpPr>
        <p:spPr>
          <a:xfrm>
            <a:off x="5342318" y="1788762"/>
            <a:ext cx="1879497" cy="65401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Entry_3"/>
          <p:cNvSpPr/>
          <p:nvPr>
            <p:custDataLst>
              <p:tags r:id="rId27"/>
            </p:custDataLst>
          </p:nvPr>
        </p:nvSpPr>
        <p:spPr>
          <a:xfrm>
            <a:off x="8590280" y="194056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endPar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MH_Other_5"/>
          <p:cNvSpPr/>
          <p:nvPr>
            <p:custDataLst>
              <p:tags r:id="rId28"/>
            </p:custDataLst>
          </p:nvPr>
        </p:nvSpPr>
        <p:spPr>
          <a:xfrm flipV="1">
            <a:off x="7221815" y="598290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MH_Other_6"/>
          <p:cNvSpPr/>
          <p:nvPr>
            <p:custDataLst>
              <p:tags r:id="rId29"/>
            </p:custDataLst>
          </p:nvPr>
        </p:nvSpPr>
        <p:spPr>
          <a:xfrm>
            <a:off x="7221815" y="543048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11"/>
          <p:cNvSpPr/>
          <p:nvPr>
            <p:custDataLst>
              <p:tags r:id="rId30"/>
            </p:custDataLst>
          </p:nvPr>
        </p:nvSpPr>
        <p:spPr>
          <a:xfrm>
            <a:off x="6383661" y="543048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7" name="MH_SubTitle_3"/>
          <p:cNvSpPr/>
          <p:nvPr>
            <p:custDataLst>
              <p:tags r:id="rId31"/>
            </p:custDataLst>
          </p:nvPr>
        </p:nvSpPr>
        <p:spPr>
          <a:xfrm>
            <a:off x="5342318" y="5430487"/>
            <a:ext cx="1879497" cy="65401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Entry_3"/>
          <p:cNvSpPr/>
          <p:nvPr>
            <p:custDataLst>
              <p:tags r:id="rId32"/>
            </p:custDataLst>
          </p:nvPr>
        </p:nvSpPr>
        <p:spPr>
          <a:xfrm>
            <a:off x="8590071" y="558203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其他图案例</a:t>
            </a:r>
            <a:endPar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3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by="(-#ppt_w*2)" calcmode="lin" valueType="num">
                                      <p:cBhvr rctx="PPT">
                                        <p:cTn id="7" dur="500" autoRev="1" fill="hold">
                                          <p:stCondLst>
                                            <p:cond delay="0"/>
                                          </p:stCondLst>
                                        </p:cTn>
                                        <p:tgtEl>
                                          <p:spTgt spid="35"/>
                                        </p:tgtEl>
                                        <p:attrNameLst>
                                          <p:attrName>ppt_w</p:attrName>
                                        </p:attrNameLst>
                                      </p:cBhvr>
                                    </p:anim>
                                    <p:anim by="(#ppt_w*0.50)" calcmode="lin" valueType="num">
                                      <p:cBhvr>
                                        <p:cTn id="8" dur="500" decel="50000" autoRev="1" fill="hold">
                                          <p:stCondLst>
                                            <p:cond delay="0"/>
                                          </p:stCondLst>
                                        </p:cTn>
                                        <p:tgtEl>
                                          <p:spTgt spid="35"/>
                                        </p:tgtEl>
                                        <p:attrNameLst>
                                          <p:attrName>ppt_x</p:attrName>
                                        </p:attrNameLst>
                                      </p:cBhvr>
                                    </p:anim>
                                    <p:anim from="(-#ppt_h/2)" to="(#ppt_y)" calcmode="lin" valueType="num">
                                      <p:cBhvr>
                                        <p:cTn id="9" dur="1000" fill="hold">
                                          <p:stCondLst>
                                            <p:cond delay="0"/>
                                          </p:stCondLst>
                                        </p:cTn>
                                        <p:tgtEl>
                                          <p:spTgt spid="35"/>
                                        </p:tgtEl>
                                        <p:attrNameLst>
                                          <p:attrName>ppt_y</p:attrName>
                                        </p:attrNameLst>
                                      </p:cBhvr>
                                    </p:anim>
                                    <p:animRot by="21600000">
                                      <p:cBhvr>
                                        <p:cTn id="10" dur="1000" fill="hold">
                                          <p:stCondLst>
                                            <p:cond delay="0"/>
                                          </p:stCondLst>
                                        </p:cTn>
                                        <p:tgtEl>
                                          <p:spTgt spid="35"/>
                                        </p:tgtEl>
                                        <p:attrNameLst>
                                          <p:attrName>r</p:attrName>
                                        </p:attrNameLst>
                                      </p:cBhvr>
                                    </p:animRot>
                                  </p:childTnLst>
                                </p:cTn>
                              </p:par>
                            </p:childTnLst>
                          </p:cTn>
                        </p:par>
                        <p:par>
                          <p:cTn id="11" fill="hold">
                            <p:stCondLst>
                              <p:cond delay="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4"/>
                                        </p:tgtEl>
                                        <p:attrNameLst>
                                          <p:attrName>style.visibility</p:attrName>
                                        </p:attrNameLst>
                                      </p:cBhvr>
                                      <p:to>
                                        <p:strVal val="visible"/>
                                      </p:to>
                                    </p:set>
                                    <p:anim by="(-#ppt_w*2)" calcmode="lin" valueType="num">
                                      <p:cBhvr rctx="PPT">
                                        <p:cTn id="14" dur="500" autoRev="1" fill="hold">
                                          <p:stCondLst>
                                            <p:cond delay="0"/>
                                          </p:stCondLst>
                                        </p:cTn>
                                        <p:tgtEl>
                                          <p:spTgt spid="34"/>
                                        </p:tgtEl>
                                        <p:attrNameLst>
                                          <p:attrName>ppt_w</p:attrName>
                                        </p:attrNameLst>
                                      </p:cBhvr>
                                    </p:anim>
                                    <p:anim by="(#ppt_w*0.50)" calcmode="lin" valueType="num">
                                      <p:cBhvr>
                                        <p:cTn id="15" dur="500" decel="50000" autoRev="1" fill="hold">
                                          <p:stCondLst>
                                            <p:cond delay="0"/>
                                          </p:stCondLst>
                                        </p:cTn>
                                        <p:tgtEl>
                                          <p:spTgt spid="34"/>
                                        </p:tgtEl>
                                        <p:attrNameLst>
                                          <p:attrName>ppt_x</p:attrName>
                                        </p:attrNameLst>
                                      </p:cBhvr>
                                    </p:anim>
                                    <p:anim from="(-#ppt_h/2)" to="(#ppt_y)" calcmode="lin" valueType="num">
                                      <p:cBhvr>
                                        <p:cTn id="16" dur="1000" fill="hold">
                                          <p:stCondLst>
                                            <p:cond delay="0"/>
                                          </p:stCondLst>
                                        </p:cTn>
                                        <p:tgtEl>
                                          <p:spTgt spid="34"/>
                                        </p:tgtEl>
                                        <p:attrNameLst>
                                          <p:attrName>ppt_y</p:attrName>
                                        </p:attrNameLst>
                                      </p:cBhvr>
                                    </p:anim>
                                    <p:animRot by="21600000">
                                      <p:cBhvr>
                                        <p:cTn id="17" dur="1000" fill="hold">
                                          <p:stCondLst>
                                            <p:cond delay="0"/>
                                          </p:stCondLst>
                                        </p:cTn>
                                        <p:tgtEl>
                                          <p:spTgt spid="34"/>
                                        </p:tgtEl>
                                        <p:attrNameLst>
                                          <p:attrName>r</p:attrName>
                                        </p:attrNameLst>
                                      </p:cBhvr>
                                    </p:animRot>
                                  </p:childTnLst>
                                </p:cTn>
                              </p:par>
                            </p:childTnLst>
                          </p:cTn>
                        </p:par>
                        <p:par>
                          <p:cTn id="18" fill="hold">
                            <p:stCondLst>
                              <p:cond delay="1100"/>
                            </p:stCondLst>
                            <p:childTnLst>
                              <p:par>
                                <p:cTn id="19" presetID="22" presetClass="entr" presetSubtype="4"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par>
                          <p:cTn id="22" fill="hold">
                            <p:stCondLst>
                              <p:cond delay="1600"/>
                            </p:stCondLst>
                            <p:childTnLst>
                              <p:par>
                                <p:cTn id="23" presetID="22" presetClass="entr" presetSubtype="4"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par>
                          <p:cTn id="26" fill="hold">
                            <p:stCondLst>
                              <p:cond delay="2100"/>
                            </p:stCondLst>
                            <p:childTnLst>
                              <p:par>
                                <p:cTn id="27" presetID="22" presetClass="entr" presetSubtype="4"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par>
                          <p:cTn id="30" fill="hold">
                            <p:stCondLst>
                              <p:cond delay="2600"/>
                            </p:stCondLst>
                            <p:childTnLst>
                              <p:par>
                                <p:cTn id="31" presetID="22" presetClass="entr" presetSubtype="4"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par>
                          <p:cTn id="34" fill="hold">
                            <p:stCondLst>
                              <p:cond delay="3100"/>
                            </p:stCondLst>
                            <p:childTnLst>
                              <p:par>
                                <p:cTn id="35" presetID="22" presetClass="entr" presetSubtype="4"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par>
                          <p:cTn id="38" fill="hold">
                            <p:stCondLst>
                              <p:cond delay="36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34" grpId="0"/>
      <p:bldP spid="35" grpId="0"/>
      <p:bldP spid="31" grpId="0" bldLvl="0" animBg="1"/>
      <p:bldP spid="38"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endPar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4000">
                <a:sym typeface="+mn-ea"/>
              </a:rPr>
              <a:t>建模工具应该具有哪些功能？</a:t>
            </a:r>
            <a:endParaRPr lang="zh-CN" altLang="en-US" sz="4000" dirty="0">
              <a:solidFill>
                <a:srgbClr val="BDE780"/>
              </a:solidFill>
            </a:endParaRPr>
          </a:p>
        </p:txBody>
      </p:sp>
      <p:sp>
        <p:nvSpPr>
          <p:cNvPr id="3" name="内容占位符 2"/>
          <p:cNvSpPr>
            <a:spLocks noGrp="1"/>
          </p:cNvSpPr>
          <p:nvPr>
            <p:ph sz="half" idx="1"/>
          </p:nvPr>
        </p:nvSpPr>
        <p:spPr/>
        <p:txBody>
          <a:bodyPr vert="horz" lIns="91440" tIns="45720" rIns="91440" bIns="45720" rtlCol="0">
            <a:normAutofit lnSpcReduction="10000"/>
          </a:bodyPr>
          <a:lstStyle/>
          <a:p>
            <a:pPr>
              <a:lnSpc>
                <a:spcPct val="120000"/>
              </a:lnSpc>
            </a:pPr>
            <a:r>
              <a:rPr lang="zh-CN" altLang="en-US" sz="2800" dirty="0">
                <a:sym typeface="+mn-ea"/>
              </a:rPr>
              <a:t>绘图</a:t>
            </a:r>
            <a:endParaRPr lang="zh-CN" altLang="en-US" sz="2800" dirty="0"/>
          </a:p>
          <a:p>
            <a:pPr>
              <a:lnSpc>
                <a:spcPct val="120000"/>
              </a:lnSpc>
            </a:pPr>
            <a:r>
              <a:rPr lang="zh-CN" altLang="en-US" sz="2800" dirty="0">
                <a:sym typeface="+mn-ea"/>
              </a:rPr>
              <a:t>存储</a:t>
            </a:r>
            <a:endParaRPr lang="zh-CN" altLang="en-US" sz="2800" dirty="0"/>
          </a:p>
          <a:p>
            <a:pPr>
              <a:lnSpc>
                <a:spcPct val="120000"/>
              </a:lnSpc>
            </a:pPr>
            <a:r>
              <a:rPr lang="zh-CN" altLang="en-US" sz="2800" dirty="0">
                <a:sym typeface="+mn-ea"/>
              </a:rPr>
              <a:t>对模型进行组织</a:t>
            </a:r>
            <a:endParaRPr lang="zh-CN" altLang="en-US" sz="2800" dirty="0">
              <a:sym typeface="+mn-ea"/>
            </a:endParaRPr>
          </a:p>
          <a:p>
            <a:pPr marL="0" indent="0">
              <a:lnSpc>
                <a:spcPct val="120000"/>
              </a:lnSpc>
              <a:buNone/>
            </a:pPr>
            <a:endParaRPr lang="zh-CN" altLang="en-US" sz="2800" dirty="0"/>
          </a:p>
          <a:p>
            <a:pPr>
              <a:lnSpc>
                <a:spcPct val="120000"/>
              </a:lnSpc>
            </a:pPr>
            <a:r>
              <a:rPr lang="zh-CN" altLang="en-US" sz="2800" dirty="0">
                <a:sym typeface="+mn-ea"/>
              </a:rPr>
              <a:t>一致性检查</a:t>
            </a:r>
            <a:endParaRPr lang="zh-CN" altLang="en-US" sz="2800" dirty="0"/>
          </a:p>
          <a:p>
            <a:pPr>
              <a:lnSpc>
                <a:spcPct val="120000"/>
              </a:lnSpc>
            </a:pPr>
            <a:r>
              <a:rPr lang="zh-CN" altLang="en-US" sz="2800" dirty="0">
                <a:sym typeface="+mn-ea"/>
              </a:rPr>
              <a:t>导航</a:t>
            </a:r>
            <a:endParaRPr lang="zh-CN" altLang="en-US" sz="2800" dirty="0"/>
          </a:p>
          <a:p>
            <a:pPr>
              <a:lnSpc>
                <a:spcPct val="120000"/>
              </a:lnSpc>
            </a:pPr>
            <a:r>
              <a:rPr lang="zh-CN" altLang="en-US" sz="2800" dirty="0">
                <a:sym typeface="+mn-ea"/>
              </a:rPr>
              <a:t>写作支持</a:t>
            </a:r>
            <a:endParaRPr lang="en-US" altLang="zh-CN" sz="2800" dirty="0"/>
          </a:p>
        </p:txBody>
      </p:sp>
      <p:sp>
        <p:nvSpPr>
          <p:cNvPr id="4" name="内容占位符 3"/>
          <p:cNvSpPr>
            <a:spLocks noGrp="1"/>
          </p:cNvSpPr>
          <p:nvPr>
            <p:ph sz="half" idx="2"/>
          </p:nvPr>
        </p:nvSpPr>
        <p:spPr/>
        <p:txBody>
          <a:bodyPr vert="horz" lIns="91440" tIns="45720" rIns="91440" bIns="45720" rtlCol="0">
            <a:normAutofit lnSpcReduction="10000"/>
          </a:bodyPr>
          <a:lstStyle/>
          <a:p>
            <a:pPr>
              <a:lnSpc>
                <a:spcPct val="120000"/>
              </a:lnSpc>
            </a:pPr>
            <a:r>
              <a:rPr lang="zh-CN" altLang="en-US" sz="2800" dirty="0">
                <a:sym typeface="+mn-ea"/>
              </a:rPr>
              <a:t>代码生成</a:t>
            </a:r>
            <a:endParaRPr lang="zh-CN" altLang="en-US" sz="2800" dirty="0"/>
          </a:p>
          <a:p>
            <a:pPr>
              <a:lnSpc>
                <a:spcPct val="120000"/>
              </a:lnSpc>
            </a:pPr>
            <a:r>
              <a:rPr lang="zh-CN" altLang="en-US" sz="2800" dirty="0">
                <a:sym typeface="+mn-ea"/>
              </a:rPr>
              <a:t>逆向项目</a:t>
            </a:r>
            <a:endParaRPr lang="zh-CN" altLang="en-US" sz="2800" dirty="0"/>
          </a:p>
          <a:p>
            <a:pPr>
              <a:lnSpc>
                <a:spcPct val="120000"/>
              </a:lnSpc>
            </a:pPr>
            <a:r>
              <a:rPr lang="zh-CN" altLang="en-US" sz="2800" dirty="0">
                <a:sym typeface="+mn-ea"/>
              </a:rPr>
              <a:t>集成</a:t>
            </a:r>
            <a:endParaRPr lang="zh-CN" altLang="en-US" sz="2800" dirty="0">
              <a:sym typeface="+mn-ea"/>
            </a:endParaRPr>
          </a:p>
          <a:p>
            <a:pPr marL="0" indent="0">
              <a:lnSpc>
                <a:spcPct val="120000"/>
              </a:lnSpc>
              <a:buNone/>
            </a:pPr>
            <a:endParaRPr lang="zh-CN" altLang="en-US" sz="2800" dirty="0"/>
          </a:p>
          <a:p>
            <a:pPr>
              <a:lnSpc>
                <a:spcPct val="120000"/>
              </a:lnSpc>
            </a:pPr>
            <a:r>
              <a:rPr lang="zh-CN" altLang="en-US" sz="2800" dirty="0">
                <a:sym typeface="+mn-ea"/>
              </a:rPr>
              <a:t>支持多种抽象层和开发过程</a:t>
            </a:r>
            <a:endParaRPr lang="zh-CN" altLang="en-US" sz="2800" dirty="0"/>
          </a:p>
          <a:p>
            <a:pPr>
              <a:lnSpc>
                <a:spcPct val="120000"/>
              </a:lnSpc>
            </a:pPr>
            <a:r>
              <a:rPr lang="zh-CN" altLang="en-US" sz="2800" dirty="0">
                <a:sym typeface="+mn-ea"/>
              </a:rPr>
              <a:t>文档生成</a:t>
            </a:r>
            <a:endParaRPr lang="zh-CN" altLang="en-US" sz="2800" dirty="0"/>
          </a:p>
          <a:p>
            <a:pPr>
              <a:lnSpc>
                <a:spcPct val="120000"/>
              </a:lnSpc>
            </a:pPr>
            <a:r>
              <a:rPr lang="zh-CN" altLang="en-US" sz="2800" dirty="0">
                <a:sym typeface="+mn-ea"/>
              </a:rPr>
              <a:t>脚本编程</a:t>
            </a:r>
            <a:endParaRPr lang="en-US" altLang="zh-CN" sz="2800" dirty="0"/>
          </a:p>
        </p:txBody>
      </p:sp>
      <p:sp>
        <p:nvSpPr>
          <p:cNvPr id="5" name="文本框 4"/>
          <p:cNvSpPr txBox="1"/>
          <p:nvPr/>
        </p:nvSpPr>
        <p:spPr>
          <a:xfrm>
            <a:off x="7981950" y="843915"/>
            <a:ext cx="1562100" cy="368300"/>
          </a:xfrm>
          <a:prstGeom prst="rect">
            <a:avLst/>
          </a:prstGeom>
          <a:noFill/>
        </p:spPr>
        <p:txBody>
          <a:bodyPr wrap="none" rtlCol="0" anchor="t">
            <a:spAutoFit/>
          </a:bodyPr>
          <a:p>
            <a:pPr algn="ctr"/>
            <a:r>
              <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答出三项即可</a:t>
            </a: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500"/>
                                        <p:tgtEl>
                                          <p:spTgt spid="4">
                                            <p:txEl>
                                              <p:pRg st="2" end="2"/>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87"/>
          <p:cNvSpPr/>
          <p:nvPr/>
        </p:nvSpPr>
        <p:spPr>
          <a:xfrm>
            <a:off x="5018088" y="2653983"/>
            <a:ext cx="2071687" cy="2073275"/>
          </a:xfrm>
          <a:prstGeom prst="ellipse">
            <a:avLst/>
          </a:prstGeom>
          <a:solidFill>
            <a:schemeClr val="bg1">
              <a:lumMod val="5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88"/>
          <p:cNvSpPr/>
          <p:nvPr/>
        </p:nvSpPr>
        <p:spPr>
          <a:xfrm>
            <a:off x="3797300" y="2987358"/>
            <a:ext cx="1408113"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89"/>
          <p:cNvSpPr/>
          <p:nvPr/>
        </p:nvSpPr>
        <p:spPr>
          <a:xfrm>
            <a:off x="6900863" y="2987358"/>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90"/>
          <p:cNvSpPr/>
          <p:nvPr/>
        </p:nvSpPr>
        <p:spPr>
          <a:xfrm rot="16200000">
            <a:off x="5349875" y="4538345"/>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92"/>
          <p:cNvSpPr/>
          <p:nvPr/>
        </p:nvSpPr>
        <p:spPr>
          <a:xfrm rot="16200000">
            <a:off x="5349876" y="1434782"/>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Elbow Connector 93"/>
          <p:cNvCxnSpPr>
            <a:stCxn id="5" idx="2"/>
          </p:cNvCxnSpPr>
          <p:nvPr/>
        </p:nvCxnSpPr>
        <p:spPr>
          <a:xfrm rot="10800000" flipV="1">
            <a:off x="1003300" y="3681730"/>
            <a:ext cx="2794000" cy="427038"/>
          </a:xfrm>
          <a:prstGeom prst="bentConnector3">
            <a:avLst>
              <a:gd name="adj1" fmla="val 41821"/>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0" name="Elbow Connector 94"/>
          <p:cNvCxnSpPr>
            <a:stCxn id="7" idx="0"/>
          </p:cNvCxnSpPr>
          <p:nvPr/>
        </p:nvCxnSpPr>
        <p:spPr>
          <a:xfrm rot="10800000" flipV="1">
            <a:off x="2194560" y="5232400"/>
            <a:ext cx="3155315" cy="973455"/>
          </a:xfrm>
          <a:prstGeom prst="bentConnector3">
            <a:avLst>
              <a:gd name="adj1" fmla="val 49990"/>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1" name="Elbow Connector 95"/>
          <p:cNvCxnSpPr>
            <a:stCxn id="8" idx="4"/>
          </p:cNvCxnSpPr>
          <p:nvPr/>
        </p:nvCxnSpPr>
        <p:spPr>
          <a:xfrm flipV="1">
            <a:off x="6757988" y="1653858"/>
            <a:ext cx="3333750" cy="474662"/>
          </a:xfrm>
          <a:prstGeom prst="bentConnector3">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2" name="Elbow Connector 96"/>
          <p:cNvCxnSpPr>
            <a:stCxn id="6" idx="6"/>
          </p:cNvCxnSpPr>
          <p:nvPr/>
        </p:nvCxnSpPr>
        <p:spPr>
          <a:xfrm flipV="1">
            <a:off x="8310563" y="3251518"/>
            <a:ext cx="2794000" cy="430212"/>
          </a:xfrm>
          <a:prstGeom prst="bentConnector3">
            <a:avLst>
              <a:gd name="adj1" fmla="val 44158"/>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sp>
        <p:nvSpPr>
          <p:cNvPr id="29710" name="Rectangle 98"/>
          <p:cNvSpPr>
            <a:spLocks noChangeArrowheads="1"/>
          </p:cNvSpPr>
          <p:nvPr/>
        </p:nvSpPr>
        <p:spPr bwMode="auto">
          <a:xfrm>
            <a:off x="605155" y="3080385"/>
            <a:ext cx="20955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sym typeface="+mn-ea"/>
              </a:rPr>
              <a:t>PowerDesigner</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Sybase</a:t>
            </a:r>
            <a:r>
              <a:rPr lang="zh-CN" altLang="en-US" sz="2000">
                <a:latin typeface="微软雅黑" panose="020B0503020204020204" pitchFamily="34" charset="-122"/>
                <a:ea typeface="微软雅黑" panose="020B0503020204020204" pitchFamily="34" charset="-122"/>
                <a:sym typeface="+mn-ea"/>
              </a:rPr>
              <a:t>公司的</a:t>
            </a:r>
            <a:r>
              <a:rPr lang="en-US" altLang="zh-CN" sz="2000">
                <a:latin typeface="微软雅黑" panose="020B0503020204020204" pitchFamily="34" charset="-122"/>
                <a:ea typeface="微软雅黑" panose="020B0503020204020204" pitchFamily="34" charset="-122"/>
                <a:sym typeface="+mn-ea"/>
              </a:rPr>
              <a:t>CASE</a:t>
            </a:r>
            <a:r>
              <a:rPr lang="zh-CN" altLang="en-US" sz="2000">
                <a:latin typeface="微软雅黑" panose="020B0503020204020204" pitchFamily="34" charset="-122"/>
                <a:ea typeface="微软雅黑" panose="020B0503020204020204" pitchFamily="34" charset="-122"/>
                <a:sym typeface="+mn-ea"/>
              </a:rPr>
              <a:t>工具集。</a:t>
            </a:r>
            <a:endParaRPr lang="zh-CN" altLang="en-US" sz="2000">
              <a:latin typeface="微软雅黑" panose="020B0503020204020204" pitchFamily="34" charset="-122"/>
              <a:ea typeface="微软雅黑" panose="020B0503020204020204" pitchFamily="34" charset="-122"/>
              <a:sym typeface="+mn-ea"/>
            </a:endParaRPr>
          </a:p>
        </p:txBody>
      </p:sp>
      <p:sp>
        <p:nvSpPr>
          <p:cNvPr id="29711" name="Rectangle 104"/>
          <p:cNvSpPr>
            <a:spLocks noChangeArrowheads="1"/>
          </p:cNvSpPr>
          <p:nvPr/>
        </p:nvSpPr>
        <p:spPr bwMode="auto">
          <a:xfrm>
            <a:off x="3810000" y="5309870"/>
            <a:ext cx="132842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StarUML</a:t>
            </a:r>
            <a:endParaRPr lang="en-US" sz="2000">
              <a:latin typeface="微软雅黑" panose="020B0503020204020204" pitchFamily="34" charset="-122"/>
              <a:ea typeface="微软雅黑" panose="020B0503020204020204" pitchFamily="34" charset="-122"/>
            </a:endParaRPr>
          </a:p>
        </p:txBody>
      </p:sp>
      <p:grpSp>
        <p:nvGrpSpPr>
          <p:cNvPr id="21" name="Group 105"/>
          <p:cNvGrpSpPr/>
          <p:nvPr/>
        </p:nvGrpSpPr>
        <p:grpSpPr>
          <a:xfrm>
            <a:off x="5829182" y="4930036"/>
            <a:ext cx="439685" cy="530489"/>
            <a:chOff x="134906" y="3220464"/>
            <a:chExt cx="730251" cy="881063"/>
          </a:xfrm>
          <a:noFill/>
        </p:grpSpPr>
        <p:sp>
          <p:nvSpPr>
            <p:cNvPr id="22" name="Freeform 34"/>
            <p:cNvSpPr/>
            <p:nvPr/>
          </p:nvSpPr>
          <p:spPr bwMode="auto">
            <a:xfrm>
              <a:off x="134906" y="3220464"/>
              <a:ext cx="730251" cy="577851"/>
            </a:xfrm>
            <a:custGeom>
              <a:avLst/>
              <a:gdLst>
                <a:gd name="T0" fmla="*/ 124 w 192"/>
                <a:gd name="T1" fmla="*/ 96 h 152"/>
                <a:gd name="T2" fmla="*/ 116 w 192"/>
                <a:gd name="T3" fmla="*/ 92 h 152"/>
                <a:gd name="T4" fmla="*/ 116 w 192"/>
                <a:gd name="T5" fmla="*/ 80 h 152"/>
                <a:gd name="T6" fmla="*/ 120 w 192"/>
                <a:gd name="T7" fmla="*/ 60 h 152"/>
                <a:gd name="T8" fmla="*/ 121 w 192"/>
                <a:gd name="T9" fmla="*/ 25 h 152"/>
                <a:gd name="T10" fmla="*/ 96 w 192"/>
                <a:gd name="T11" fmla="*/ 0 h 152"/>
                <a:gd name="T12" fmla="*/ 72 w 192"/>
                <a:gd name="T13" fmla="*/ 24 h 152"/>
                <a:gd name="T14" fmla="*/ 72 w 192"/>
                <a:gd name="T15" fmla="*/ 60 h 152"/>
                <a:gd name="T16" fmla="*/ 76 w 192"/>
                <a:gd name="T17" fmla="*/ 80 h 152"/>
                <a:gd name="T18" fmla="*/ 76 w 192"/>
                <a:gd name="T19" fmla="*/ 92 h 152"/>
                <a:gd name="T20" fmla="*/ 68 w 192"/>
                <a:gd name="T21" fmla="*/ 96 h 152"/>
                <a:gd name="T22" fmla="*/ 16 w 192"/>
                <a:gd name="T23" fmla="*/ 96 h 152"/>
                <a:gd name="T24" fmla="*/ 0 w 192"/>
                <a:gd name="T25" fmla="*/ 116 h 152"/>
                <a:gd name="T26" fmla="*/ 0 w 192"/>
                <a:gd name="T27" fmla="*/ 152 h 152"/>
                <a:gd name="T28" fmla="*/ 192 w 192"/>
                <a:gd name="T29" fmla="*/ 152 h 152"/>
                <a:gd name="T30" fmla="*/ 192 w 192"/>
                <a:gd name="T31" fmla="*/ 116 h 152"/>
                <a:gd name="T32" fmla="*/ 176 w 192"/>
                <a:gd name="T33" fmla="*/ 96 h 152"/>
                <a:gd name="T34" fmla="*/ 124 w 192"/>
                <a:gd name="T35" fmla="*/ 9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52">
                  <a:moveTo>
                    <a:pt x="124" y="96"/>
                  </a:moveTo>
                  <a:cubicBezTo>
                    <a:pt x="121" y="96"/>
                    <a:pt x="118" y="95"/>
                    <a:pt x="116" y="92"/>
                  </a:cubicBezTo>
                  <a:cubicBezTo>
                    <a:pt x="114" y="89"/>
                    <a:pt x="115" y="83"/>
                    <a:pt x="116" y="80"/>
                  </a:cubicBezTo>
                  <a:cubicBezTo>
                    <a:pt x="119" y="72"/>
                    <a:pt x="120" y="68"/>
                    <a:pt x="120" y="60"/>
                  </a:cubicBezTo>
                  <a:cubicBezTo>
                    <a:pt x="121" y="25"/>
                    <a:pt x="121" y="25"/>
                    <a:pt x="121" y="25"/>
                  </a:cubicBezTo>
                  <a:cubicBezTo>
                    <a:pt x="121" y="11"/>
                    <a:pt x="110" y="0"/>
                    <a:pt x="96" y="0"/>
                  </a:cubicBezTo>
                  <a:cubicBezTo>
                    <a:pt x="82" y="0"/>
                    <a:pt x="72" y="10"/>
                    <a:pt x="72" y="24"/>
                  </a:cubicBezTo>
                  <a:cubicBezTo>
                    <a:pt x="72" y="60"/>
                    <a:pt x="72" y="60"/>
                    <a:pt x="72" y="60"/>
                  </a:cubicBezTo>
                  <a:cubicBezTo>
                    <a:pt x="72" y="68"/>
                    <a:pt x="73" y="72"/>
                    <a:pt x="76" y="80"/>
                  </a:cubicBezTo>
                  <a:cubicBezTo>
                    <a:pt x="77" y="83"/>
                    <a:pt x="78" y="89"/>
                    <a:pt x="76" y="92"/>
                  </a:cubicBezTo>
                  <a:cubicBezTo>
                    <a:pt x="74" y="95"/>
                    <a:pt x="71" y="96"/>
                    <a:pt x="68" y="96"/>
                  </a:cubicBezTo>
                  <a:cubicBezTo>
                    <a:pt x="16" y="96"/>
                    <a:pt x="16" y="96"/>
                    <a:pt x="16" y="96"/>
                  </a:cubicBezTo>
                  <a:cubicBezTo>
                    <a:pt x="8" y="96"/>
                    <a:pt x="0" y="108"/>
                    <a:pt x="0" y="116"/>
                  </a:cubicBezTo>
                  <a:cubicBezTo>
                    <a:pt x="0" y="152"/>
                    <a:pt x="0" y="152"/>
                    <a:pt x="0" y="152"/>
                  </a:cubicBezTo>
                  <a:cubicBezTo>
                    <a:pt x="192" y="152"/>
                    <a:pt x="192" y="152"/>
                    <a:pt x="192" y="152"/>
                  </a:cubicBezTo>
                  <a:cubicBezTo>
                    <a:pt x="192" y="116"/>
                    <a:pt x="192" y="116"/>
                    <a:pt x="192" y="116"/>
                  </a:cubicBezTo>
                  <a:cubicBezTo>
                    <a:pt x="192" y="108"/>
                    <a:pt x="184" y="96"/>
                    <a:pt x="176" y="96"/>
                  </a:cubicBezTo>
                  <a:lnTo>
                    <a:pt x="124" y="96"/>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3" name="Freeform 35"/>
            <p:cNvSpPr/>
            <p:nvPr/>
          </p:nvSpPr>
          <p:spPr bwMode="auto">
            <a:xfrm>
              <a:off x="165069" y="3798314"/>
              <a:ext cx="669926" cy="303213"/>
            </a:xfrm>
            <a:custGeom>
              <a:avLst/>
              <a:gdLst>
                <a:gd name="T0" fmla="*/ 422 w 422"/>
                <a:gd name="T1" fmla="*/ 191 h 191"/>
                <a:gd name="T2" fmla="*/ 115 w 422"/>
                <a:gd name="T3" fmla="*/ 191 h 191"/>
                <a:gd name="T4" fmla="*/ 115 w 422"/>
                <a:gd name="T5" fmla="*/ 95 h 191"/>
                <a:gd name="T6" fmla="*/ 67 w 422"/>
                <a:gd name="T7" fmla="*/ 191 h 191"/>
                <a:gd name="T8" fmla="*/ 0 w 422"/>
                <a:gd name="T9" fmla="*/ 191 h 191"/>
                <a:gd name="T10" fmla="*/ 0 w 422"/>
                <a:gd name="T11" fmla="*/ 0 h 191"/>
                <a:gd name="T12" fmla="*/ 422 w 422"/>
                <a:gd name="T13" fmla="*/ 0 h 191"/>
                <a:gd name="T14" fmla="*/ 422 w 422"/>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191">
                  <a:moveTo>
                    <a:pt x="422" y="191"/>
                  </a:moveTo>
                  <a:lnTo>
                    <a:pt x="115" y="191"/>
                  </a:lnTo>
                  <a:lnTo>
                    <a:pt x="115" y="95"/>
                  </a:lnTo>
                  <a:lnTo>
                    <a:pt x="67" y="191"/>
                  </a:lnTo>
                  <a:lnTo>
                    <a:pt x="0" y="191"/>
                  </a:lnTo>
                  <a:lnTo>
                    <a:pt x="0" y="0"/>
                  </a:lnTo>
                  <a:lnTo>
                    <a:pt x="422" y="0"/>
                  </a:lnTo>
                  <a:lnTo>
                    <a:pt x="422" y="191"/>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4" name="Line 36"/>
            <p:cNvSpPr>
              <a:spLocks noChangeShapeType="1"/>
            </p:cNvSpPr>
            <p:nvPr/>
          </p:nvSpPr>
          <p:spPr bwMode="auto">
            <a:xfrm>
              <a:off x="742919" y="3904677"/>
              <a:ext cx="0" cy="19685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5" name="Line 37"/>
            <p:cNvSpPr>
              <a:spLocks noChangeShapeType="1"/>
            </p:cNvSpPr>
            <p:nvPr/>
          </p:nvSpPr>
          <p:spPr bwMode="auto">
            <a:xfrm>
              <a:off x="652432" y="3949127"/>
              <a:ext cx="0" cy="15240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6" name="Line 38"/>
            <p:cNvSpPr>
              <a:spLocks noChangeShapeType="1"/>
            </p:cNvSpPr>
            <p:nvPr/>
          </p:nvSpPr>
          <p:spPr bwMode="auto">
            <a:xfrm>
              <a:off x="560357" y="4011039"/>
              <a:ext cx="0" cy="90488"/>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7" name="Oval 39"/>
            <p:cNvSpPr>
              <a:spLocks noChangeArrowheads="1"/>
            </p:cNvSpPr>
            <p:nvPr/>
          </p:nvSpPr>
          <p:spPr bwMode="auto">
            <a:xfrm>
              <a:off x="480981" y="3296664"/>
              <a:ext cx="38100" cy="38100"/>
            </a:xfrm>
            <a:prstGeom prst="ellips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grpSp>
      <p:grpSp>
        <p:nvGrpSpPr>
          <p:cNvPr id="29713" name="Group 112"/>
          <p:cNvGrpSpPr/>
          <p:nvPr/>
        </p:nvGrpSpPr>
        <p:grpSpPr bwMode="auto">
          <a:xfrm>
            <a:off x="4254500" y="3469958"/>
            <a:ext cx="485775" cy="484187"/>
            <a:chOff x="6264275" y="814388"/>
            <a:chExt cx="881063" cy="881063"/>
          </a:xfrm>
        </p:grpSpPr>
        <p:sp>
          <p:nvSpPr>
            <p:cNvPr id="29739" name="Freeform 25"/>
            <p:cNvSpPr/>
            <p:nvPr/>
          </p:nvSpPr>
          <p:spPr bwMode="auto">
            <a:xfrm>
              <a:off x="6264275" y="904876"/>
              <a:ext cx="365125" cy="790575"/>
            </a:xfrm>
            <a:custGeom>
              <a:avLst/>
              <a:gdLst>
                <a:gd name="T0" fmla="*/ 2147483646 w 96"/>
                <a:gd name="T1" fmla="*/ 2147483646 h 208"/>
                <a:gd name="T2" fmla="*/ 2147483646 w 96"/>
                <a:gd name="T3" fmla="*/ 2147483646 h 208"/>
                <a:gd name="T4" fmla="*/ 0 w 96"/>
                <a:gd name="T5" fmla="*/ 2147483646 h 208"/>
                <a:gd name="T6" fmla="*/ 0 w 96"/>
                <a:gd name="T7" fmla="*/ 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208">
                  <a:moveTo>
                    <a:pt x="96" y="208"/>
                  </a:moveTo>
                  <a:cubicBezTo>
                    <a:pt x="21" y="208"/>
                    <a:pt x="21" y="208"/>
                    <a:pt x="21" y="208"/>
                  </a:cubicBezTo>
                  <a:cubicBezTo>
                    <a:pt x="9" y="208"/>
                    <a:pt x="0" y="199"/>
                    <a:pt x="0" y="188"/>
                  </a:cubicBezTo>
                  <a:cubicBezTo>
                    <a:pt x="0" y="0"/>
                    <a:pt x="0" y="0"/>
                    <a:pt x="0" y="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0" name="Line 26"/>
            <p:cNvSpPr>
              <a:spLocks noChangeShapeType="1"/>
            </p:cNvSpPr>
            <p:nvPr/>
          </p:nvSpPr>
          <p:spPr bwMode="auto">
            <a:xfrm>
              <a:off x="6354763" y="904876"/>
              <a:ext cx="608013" cy="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1" name="Freeform 27"/>
            <p:cNvSpPr/>
            <p:nvPr/>
          </p:nvSpPr>
          <p:spPr bwMode="auto">
            <a:xfrm>
              <a:off x="6264275" y="814388"/>
              <a:ext cx="728663" cy="303213"/>
            </a:xfrm>
            <a:custGeom>
              <a:avLst/>
              <a:gdLst>
                <a:gd name="T0" fmla="*/ 2147483646 w 192"/>
                <a:gd name="T1" fmla="*/ 0 h 80"/>
                <a:gd name="T2" fmla="*/ 2147483646 w 192"/>
                <a:gd name="T3" fmla="*/ 0 h 80"/>
                <a:gd name="T4" fmla="*/ 0 w 192"/>
                <a:gd name="T5" fmla="*/ 2147483646 h 80"/>
                <a:gd name="T6" fmla="*/ 2147483646 w 192"/>
                <a:gd name="T7" fmla="*/ 2147483646 h 80"/>
                <a:gd name="T8" fmla="*/ 2147483646 w 192"/>
                <a:gd name="T9" fmla="*/ 2147483646 h 80"/>
                <a:gd name="T10" fmla="*/ 2147483646 w 192"/>
                <a:gd name="T11" fmla="*/ 2147483646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 h="80">
                  <a:moveTo>
                    <a:pt x="192" y="0"/>
                  </a:moveTo>
                  <a:cubicBezTo>
                    <a:pt x="24" y="0"/>
                    <a:pt x="24" y="0"/>
                    <a:pt x="24" y="0"/>
                  </a:cubicBezTo>
                  <a:cubicBezTo>
                    <a:pt x="11" y="0"/>
                    <a:pt x="0" y="11"/>
                    <a:pt x="0" y="24"/>
                  </a:cubicBezTo>
                  <a:cubicBezTo>
                    <a:pt x="0" y="38"/>
                    <a:pt x="11" y="48"/>
                    <a:pt x="24" y="48"/>
                  </a:cubicBezTo>
                  <a:cubicBezTo>
                    <a:pt x="192" y="48"/>
                    <a:pt x="192" y="48"/>
                    <a:pt x="192" y="48"/>
                  </a:cubicBezTo>
                  <a:cubicBezTo>
                    <a:pt x="192" y="80"/>
                    <a:pt x="192" y="80"/>
                    <a:pt x="192" y="8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2" name="Line 28"/>
            <p:cNvSpPr>
              <a:spLocks noChangeShapeType="1"/>
            </p:cNvSpPr>
            <p:nvPr/>
          </p:nvSpPr>
          <p:spPr bwMode="auto">
            <a:xfrm flipV="1">
              <a:off x="6902450" y="1346201"/>
              <a:ext cx="0" cy="212725"/>
            </a:xfrm>
            <a:prstGeom prst="line">
              <a:avLst/>
            </a:prstGeom>
            <a:noFill/>
            <a:ln w="15875" cap="rnd">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3" name="Freeform 29"/>
            <p:cNvSpPr/>
            <p:nvPr/>
          </p:nvSpPr>
          <p:spPr bwMode="auto">
            <a:xfrm>
              <a:off x="6810375" y="1466851"/>
              <a:ext cx="182563" cy="92075"/>
            </a:xfrm>
            <a:custGeom>
              <a:avLst/>
              <a:gdLst>
                <a:gd name="T0" fmla="*/ 0 w 115"/>
                <a:gd name="T1" fmla="*/ 0 h 58"/>
                <a:gd name="T2" fmla="*/ 2147483646 w 115"/>
                <a:gd name="T3" fmla="*/ 2147483646 h 58"/>
                <a:gd name="T4" fmla="*/ 2147483646 w 115"/>
                <a:gd name="T5" fmla="*/ 0 h 58"/>
                <a:gd name="T6" fmla="*/ 0 60000 65536"/>
                <a:gd name="T7" fmla="*/ 0 60000 65536"/>
                <a:gd name="T8" fmla="*/ 0 60000 65536"/>
              </a:gdLst>
              <a:ahLst/>
              <a:cxnLst>
                <a:cxn ang="T6">
                  <a:pos x="T0" y="T1"/>
                </a:cxn>
                <a:cxn ang="T7">
                  <a:pos x="T2" y="T3"/>
                </a:cxn>
                <a:cxn ang="T8">
                  <a:pos x="T4" y="T5"/>
                </a:cxn>
              </a:cxnLst>
              <a:rect l="0" t="0" r="r" b="b"/>
              <a:pathLst>
                <a:path w="115" h="58">
                  <a:moveTo>
                    <a:pt x="0" y="0"/>
                  </a:moveTo>
                  <a:lnTo>
                    <a:pt x="58" y="58"/>
                  </a:lnTo>
                  <a:lnTo>
                    <a:pt x="115" y="0"/>
                  </a:ln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4" name="Oval 30"/>
            <p:cNvSpPr>
              <a:spLocks noChangeArrowheads="1"/>
            </p:cNvSpPr>
            <p:nvPr/>
          </p:nvSpPr>
          <p:spPr bwMode="auto">
            <a:xfrm>
              <a:off x="6659563" y="1209676"/>
              <a:ext cx="485775" cy="485775"/>
            </a:xfrm>
            <a:prstGeom prst="ellipse">
              <a:avLst/>
            </a:prstGeom>
            <a:noFill/>
            <a:ln w="15875" cap="rnd">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grpSp>
      <p:grpSp>
        <p:nvGrpSpPr>
          <p:cNvPr id="29714" name="Group 119"/>
          <p:cNvGrpSpPr/>
          <p:nvPr/>
        </p:nvGrpSpPr>
        <p:grpSpPr bwMode="auto">
          <a:xfrm>
            <a:off x="7367588" y="3430270"/>
            <a:ext cx="474662" cy="474663"/>
            <a:chOff x="6399213" y="695325"/>
            <a:chExt cx="850899" cy="850901"/>
          </a:xfrm>
        </p:grpSpPr>
        <p:sp>
          <p:nvSpPr>
            <p:cNvPr id="29733" name="Freeform 34"/>
            <p:cNvSpPr/>
            <p:nvPr/>
          </p:nvSpPr>
          <p:spPr bwMode="auto">
            <a:xfrm>
              <a:off x="6565900" y="862013"/>
              <a:ext cx="684212" cy="684213"/>
            </a:xfrm>
            <a:custGeom>
              <a:avLst/>
              <a:gdLst>
                <a:gd name="T0" fmla="*/ 2147483646 w 431"/>
                <a:gd name="T1" fmla="*/ 0 h 431"/>
                <a:gd name="T2" fmla="*/ 2147483646 w 431"/>
                <a:gd name="T3" fmla="*/ 2147483646 h 431"/>
                <a:gd name="T4" fmla="*/ 0 w 431"/>
                <a:gd name="T5" fmla="*/ 2147483646 h 431"/>
                <a:gd name="T6" fmla="*/ 0 60000 65536"/>
                <a:gd name="T7" fmla="*/ 0 60000 65536"/>
                <a:gd name="T8" fmla="*/ 0 60000 65536"/>
              </a:gdLst>
              <a:ahLst/>
              <a:cxnLst>
                <a:cxn ang="T6">
                  <a:pos x="T0" y="T1"/>
                </a:cxn>
                <a:cxn ang="T7">
                  <a:pos x="T2" y="T3"/>
                </a:cxn>
                <a:cxn ang="T8">
                  <a:pos x="T4" y="T5"/>
                </a:cxn>
              </a:cxnLst>
              <a:rect l="0" t="0" r="r" b="b"/>
              <a:pathLst>
                <a:path w="431" h="431">
                  <a:moveTo>
                    <a:pt x="431" y="0"/>
                  </a:moveTo>
                  <a:lnTo>
                    <a:pt x="431" y="431"/>
                  </a:lnTo>
                  <a:lnTo>
                    <a:pt x="0" y="43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4" name="Freeform 35"/>
            <p:cNvSpPr/>
            <p:nvPr/>
          </p:nvSpPr>
          <p:spPr bwMode="auto">
            <a:xfrm>
              <a:off x="6473825" y="769938"/>
              <a:ext cx="715962" cy="715963"/>
            </a:xfrm>
            <a:custGeom>
              <a:avLst/>
              <a:gdLst>
                <a:gd name="T0" fmla="*/ 2147483646 w 451"/>
                <a:gd name="T1" fmla="*/ 0 h 451"/>
                <a:gd name="T2" fmla="*/ 2147483646 w 451"/>
                <a:gd name="T3" fmla="*/ 2147483646 h 451"/>
                <a:gd name="T4" fmla="*/ 0 w 451"/>
                <a:gd name="T5" fmla="*/ 2147483646 h 451"/>
                <a:gd name="T6" fmla="*/ 0 60000 65536"/>
                <a:gd name="T7" fmla="*/ 0 60000 65536"/>
                <a:gd name="T8" fmla="*/ 0 60000 65536"/>
              </a:gdLst>
              <a:ahLst/>
              <a:cxnLst>
                <a:cxn ang="T6">
                  <a:pos x="T0" y="T1"/>
                </a:cxn>
                <a:cxn ang="T7">
                  <a:pos x="T2" y="T3"/>
                </a:cxn>
                <a:cxn ang="T8">
                  <a:pos x="T4" y="T5"/>
                </a:cxn>
              </a:cxnLst>
              <a:rect l="0" t="0" r="r" b="b"/>
              <a:pathLst>
                <a:path w="451" h="451">
                  <a:moveTo>
                    <a:pt x="451" y="0"/>
                  </a:moveTo>
                  <a:lnTo>
                    <a:pt x="451" y="451"/>
                  </a:lnTo>
                  <a:lnTo>
                    <a:pt x="0" y="45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5" name="Rectangle 36"/>
            <p:cNvSpPr>
              <a:spLocks noChangeArrowheads="1"/>
            </p:cNvSpPr>
            <p:nvPr/>
          </p:nvSpPr>
          <p:spPr bwMode="auto">
            <a:xfrm>
              <a:off x="6399213" y="695325"/>
              <a:ext cx="728662" cy="728663"/>
            </a:xfrm>
            <a:prstGeom prst="rect">
              <a:avLst/>
            </a:prstGeom>
            <a:noFill/>
            <a:ln w="15875">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6" name="Freeform 37"/>
            <p:cNvSpPr/>
            <p:nvPr/>
          </p:nvSpPr>
          <p:spPr bwMode="auto">
            <a:xfrm>
              <a:off x="6550025" y="965200"/>
              <a:ext cx="482600" cy="307975"/>
            </a:xfrm>
            <a:custGeom>
              <a:avLst/>
              <a:gdLst>
                <a:gd name="T0" fmla="*/ 2147483646 w 304"/>
                <a:gd name="T1" fmla="*/ 2147483646 h 194"/>
                <a:gd name="T2" fmla="*/ 2147483646 w 304"/>
                <a:gd name="T3" fmla="*/ 0 h 194"/>
                <a:gd name="T4" fmla="*/ 2147483646 w 304"/>
                <a:gd name="T5" fmla="*/ 2147483646 h 194"/>
                <a:gd name="T6" fmla="*/ 2147483646 w 304"/>
                <a:gd name="T7" fmla="*/ 2147483646 h 194"/>
                <a:gd name="T8" fmla="*/ 0 w 304"/>
                <a:gd name="T9" fmla="*/ 2147483646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94">
                  <a:moveTo>
                    <a:pt x="304" y="194"/>
                  </a:moveTo>
                  <a:lnTo>
                    <a:pt x="230" y="0"/>
                  </a:lnTo>
                  <a:lnTo>
                    <a:pt x="134" y="143"/>
                  </a:lnTo>
                  <a:lnTo>
                    <a:pt x="75" y="71"/>
                  </a:lnTo>
                  <a:lnTo>
                    <a:pt x="0" y="194"/>
                  </a:lnTo>
                </a:path>
              </a:pathLst>
            </a:custGeom>
            <a:noFill/>
            <a:ln w="158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7" name="Oval 38"/>
            <p:cNvSpPr>
              <a:spLocks noChangeArrowheads="1"/>
            </p:cNvSpPr>
            <p:nvPr/>
          </p:nvSpPr>
          <p:spPr bwMode="auto">
            <a:xfrm>
              <a:off x="6550025" y="808038"/>
              <a:ext cx="119062" cy="119063"/>
            </a:xfrm>
            <a:prstGeom prst="ellipse">
              <a:avLst/>
            </a:prstGeom>
            <a:noFill/>
            <a:ln w="15875">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8" name="Line 39"/>
            <p:cNvSpPr>
              <a:spLocks noChangeShapeType="1"/>
            </p:cNvSpPr>
            <p:nvPr/>
          </p:nvSpPr>
          <p:spPr bwMode="auto">
            <a:xfrm flipH="1">
              <a:off x="6399213" y="1273175"/>
              <a:ext cx="728662" cy="0"/>
            </a:xfrm>
            <a:prstGeom prst="line">
              <a:avLst/>
            </a:prstGeom>
            <a:noFill/>
            <a:ln w="15875">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29715" name="Group 126"/>
          <p:cNvGrpSpPr/>
          <p:nvPr/>
        </p:nvGrpSpPr>
        <p:grpSpPr bwMode="auto">
          <a:xfrm>
            <a:off x="5859463" y="1877695"/>
            <a:ext cx="409575" cy="465138"/>
            <a:chOff x="6873875" y="742950"/>
            <a:chExt cx="771526" cy="879476"/>
          </a:xfrm>
        </p:grpSpPr>
        <p:sp>
          <p:nvSpPr>
            <p:cNvPr id="29726" name="Line 43"/>
            <p:cNvSpPr>
              <a:spLocks noChangeShapeType="1"/>
            </p:cNvSpPr>
            <p:nvPr/>
          </p:nvSpPr>
          <p:spPr bwMode="auto">
            <a:xfrm>
              <a:off x="7162800"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7" name="Line 44"/>
            <p:cNvSpPr>
              <a:spLocks noChangeShapeType="1"/>
            </p:cNvSpPr>
            <p:nvPr/>
          </p:nvSpPr>
          <p:spPr bwMode="auto">
            <a:xfrm>
              <a:off x="7223125"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8" name="Freeform 45"/>
            <p:cNvSpPr/>
            <p:nvPr/>
          </p:nvSpPr>
          <p:spPr bwMode="auto">
            <a:xfrm>
              <a:off x="6964363" y="1547813"/>
              <a:ext cx="457200" cy="74613"/>
            </a:xfrm>
            <a:custGeom>
              <a:avLst/>
              <a:gdLst>
                <a:gd name="T0" fmla="*/ 2147483646 w 120"/>
                <a:gd name="T1" fmla="*/ 2147483646 h 20"/>
                <a:gd name="T2" fmla="*/ 2147483646 w 120"/>
                <a:gd name="T3" fmla="*/ 0 h 20"/>
                <a:gd name="T4" fmla="*/ 0 w 120"/>
                <a:gd name="T5" fmla="*/ 2147483646 h 20"/>
                <a:gd name="T6" fmla="*/ 2147483646 w 120"/>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20">
                  <a:moveTo>
                    <a:pt x="120" y="20"/>
                  </a:moveTo>
                  <a:cubicBezTo>
                    <a:pt x="103" y="7"/>
                    <a:pt x="83" y="0"/>
                    <a:pt x="60" y="0"/>
                  </a:cubicBezTo>
                  <a:cubicBezTo>
                    <a:pt x="37" y="0"/>
                    <a:pt x="17" y="7"/>
                    <a:pt x="0" y="20"/>
                  </a:cubicBezTo>
                  <a:lnTo>
                    <a:pt x="120" y="20"/>
                  </a:lnTo>
                  <a:close/>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29" name="Oval 46"/>
            <p:cNvSpPr>
              <a:spLocks noChangeArrowheads="1"/>
            </p:cNvSpPr>
            <p:nvPr/>
          </p:nvSpPr>
          <p:spPr bwMode="auto">
            <a:xfrm>
              <a:off x="6904038" y="773113"/>
              <a:ext cx="577850" cy="576263"/>
            </a:xfrm>
            <a:prstGeom prst="ellipse">
              <a:avLst/>
            </a:prstGeom>
            <a:noFill/>
            <a:ln w="15875" cap="rnd">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0" name="Freeform 47"/>
            <p:cNvSpPr/>
            <p:nvPr/>
          </p:nvSpPr>
          <p:spPr bwMode="auto">
            <a:xfrm>
              <a:off x="6904038" y="773113"/>
              <a:ext cx="741363" cy="739775"/>
            </a:xfrm>
            <a:custGeom>
              <a:avLst/>
              <a:gdLst>
                <a:gd name="T0" fmla="*/ 2147483646 w 195"/>
                <a:gd name="T1" fmla="*/ 0 h 195"/>
                <a:gd name="T2" fmla="*/ 2147483646 w 195"/>
                <a:gd name="T3" fmla="*/ 2147483646 h 195"/>
                <a:gd name="T4" fmla="*/ 0 w 195"/>
                <a:gd name="T5" fmla="*/ 2147483646 h 195"/>
                <a:gd name="T6" fmla="*/ 0 60000 65536"/>
                <a:gd name="T7" fmla="*/ 0 60000 65536"/>
                <a:gd name="T8" fmla="*/ 0 60000 65536"/>
              </a:gdLst>
              <a:ahLst/>
              <a:cxnLst>
                <a:cxn ang="T6">
                  <a:pos x="T0" y="T1"/>
                </a:cxn>
                <a:cxn ang="T7">
                  <a:pos x="T2" y="T3"/>
                </a:cxn>
                <a:cxn ang="T8">
                  <a:pos x="T4" y="T5"/>
                </a:cxn>
              </a:cxnLst>
              <a:rect l="0" t="0" r="r" b="b"/>
              <a:pathLst>
                <a:path w="195" h="195">
                  <a:moveTo>
                    <a:pt x="152" y="0"/>
                  </a:moveTo>
                  <a:cubicBezTo>
                    <a:pt x="195" y="42"/>
                    <a:pt x="195" y="110"/>
                    <a:pt x="152" y="152"/>
                  </a:cubicBezTo>
                  <a:cubicBezTo>
                    <a:pt x="110" y="195"/>
                    <a:pt x="42" y="195"/>
                    <a:pt x="0" y="152"/>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1" name="Line 48"/>
            <p:cNvSpPr>
              <a:spLocks noChangeShapeType="1"/>
            </p:cNvSpPr>
            <p:nvPr/>
          </p:nvSpPr>
          <p:spPr bwMode="auto">
            <a:xfrm flipV="1">
              <a:off x="6873875" y="1319213"/>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32" name="Line 49"/>
            <p:cNvSpPr>
              <a:spLocks noChangeShapeType="1"/>
            </p:cNvSpPr>
            <p:nvPr/>
          </p:nvSpPr>
          <p:spPr bwMode="auto">
            <a:xfrm flipV="1">
              <a:off x="7451725" y="742950"/>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50" name="Group 134"/>
          <p:cNvGrpSpPr/>
          <p:nvPr/>
        </p:nvGrpSpPr>
        <p:grpSpPr>
          <a:xfrm flipH="1">
            <a:off x="5618509" y="3282855"/>
            <a:ext cx="838090" cy="849991"/>
            <a:chOff x="1909763" y="950913"/>
            <a:chExt cx="782637" cy="793750"/>
          </a:xfrm>
          <a:solidFill>
            <a:schemeClr val="bg1"/>
          </a:solidFill>
        </p:grpSpPr>
        <p:sp>
          <p:nvSpPr>
            <p:cNvPr id="51"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52" name="Freeform 60"/>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grpSp>
      <p:sp>
        <p:nvSpPr>
          <p:cNvPr id="29717" name="Rectangle 98"/>
          <p:cNvSpPr>
            <a:spLocks noChangeArrowheads="1"/>
          </p:cNvSpPr>
          <p:nvPr/>
        </p:nvSpPr>
        <p:spPr bwMode="auto">
          <a:xfrm>
            <a:off x="8425180" y="1682750"/>
            <a:ext cx="292798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sym typeface="+mn-ea"/>
              </a:rPr>
              <a:t>Rational rose</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Rational</a:t>
            </a:r>
            <a:r>
              <a:rPr lang="zh-CN" altLang="en-US" sz="2000">
                <a:latin typeface="微软雅黑" panose="020B0503020204020204" pitchFamily="34" charset="-122"/>
                <a:ea typeface="微软雅黑" panose="020B0503020204020204" pitchFamily="34" charset="-122"/>
                <a:sym typeface="+mn-ea"/>
              </a:rPr>
              <a:t>公司出品的一种面向对象的统一建模语言的可视化建模工具。</a:t>
            </a:r>
            <a:endParaRPr lang="zh-CN" altLang="en-US" sz="2000">
              <a:latin typeface="微软雅黑" panose="020B0503020204020204" pitchFamily="34" charset="-122"/>
              <a:ea typeface="微软雅黑" panose="020B0503020204020204" pitchFamily="34" charset="-122"/>
              <a:sym typeface="+mn-ea"/>
            </a:endParaRPr>
          </a:p>
        </p:txBody>
      </p:sp>
      <p:sp>
        <p:nvSpPr>
          <p:cNvPr id="29718" name="Rectangle 98"/>
          <p:cNvSpPr>
            <a:spLocks noChangeArrowheads="1"/>
          </p:cNvSpPr>
          <p:nvPr/>
        </p:nvSpPr>
        <p:spPr bwMode="auto">
          <a:xfrm>
            <a:off x="9542780" y="3242945"/>
            <a:ext cx="1921510" cy="201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是微软公司出品的软件。</a:t>
            </a: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原来仅仅是一种画图工具。</a:t>
            </a:r>
            <a:endParaRPr lang="zh-CN" altLang="en-US" sz="2000">
              <a:latin typeface="微软雅黑" panose="020B0503020204020204" pitchFamily="34" charset="-122"/>
              <a:ea typeface="微软雅黑" panose="020B0503020204020204" pitchFamily="34" charset="-122"/>
            </a:endParaRPr>
          </a:p>
        </p:txBody>
      </p:sp>
      <p:sp>
        <p:nvSpPr>
          <p:cNvPr id="29719" name="Rectangle 98"/>
          <p:cNvSpPr>
            <a:spLocks noChangeArrowheads="1"/>
          </p:cNvSpPr>
          <p:nvPr/>
        </p:nvSpPr>
        <p:spPr bwMode="auto">
          <a:xfrm>
            <a:off x="468630" y="4576445"/>
            <a:ext cx="347345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StarUML</a:t>
            </a:r>
            <a:r>
              <a:rPr lang="zh-CN" altLang="en-US" sz="2000">
                <a:latin typeface="微软雅黑" panose="020B0503020204020204" pitchFamily="34" charset="-122"/>
                <a:ea typeface="微软雅黑" panose="020B0503020204020204" pitchFamily="34" charset="-122"/>
              </a:rPr>
              <a:t>（简称</a:t>
            </a:r>
            <a:r>
              <a:rPr lang="en-US" altLang="zh-CN" sz="2000">
                <a:latin typeface="微软雅黑" panose="020B0503020204020204" pitchFamily="34" charset="-122"/>
                <a:ea typeface="微软雅黑" panose="020B0503020204020204" pitchFamily="34" charset="-122"/>
              </a:rPr>
              <a:t>SU</a:t>
            </a:r>
            <a:r>
              <a:rPr lang="zh-CN" altLang="en-US" sz="2000">
                <a:latin typeface="微软雅黑" panose="020B0503020204020204" pitchFamily="34" charset="-122"/>
                <a:ea typeface="微软雅黑" panose="020B0503020204020204" pitchFamily="34" charset="-122"/>
              </a:rPr>
              <a:t>），是一款开发源代码的</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开发工具，是由韩国公司主导开发出来的产品。</a:t>
            </a:r>
            <a:endParaRPr lang="zh-CN" altLang="en-US" sz="2000">
              <a:latin typeface="微软雅黑" panose="020B0503020204020204" pitchFamily="34" charset="-122"/>
              <a:ea typeface="微软雅黑" panose="020B0503020204020204" pitchFamily="34" charset="-122"/>
            </a:endParaRPr>
          </a:p>
        </p:txBody>
      </p:sp>
      <p:sp>
        <p:nvSpPr>
          <p:cNvPr id="29720" name="Rectangle 104"/>
          <p:cNvSpPr>
            <a:spLocks noChangeArrowheads="1"/>
          </p:cNvSpPr>
          <p:nvPr/>
        </p:nvSpPr>
        <p:spPr bwMode="auto">
          <a:xfrm>
            <a:off x="2620010" y="3687445"/>
            <a:ext cx="1364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Power</a:t>
            </a:r>
            <a:endParaRPr lang="en-US" altLang="id-ID" sz="200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Designer</a:t>
            </a:r>
            <a:endParaRPr lang="en-US" altLang="id-ID" sz="2000">
              <a:latin typeface="微软雅黑" panose="020B0503020204020204" pitchFamily="34" charset="-122"/>
              <a:ea typeface="微软雅黑" panose="020B0503020204020204" pitchFamily="34" charset="-122"/>
            </a:endParaRPr>
          </a:p>
        </p:txBody>
      </p:sp>
      <p:sp>
        <p:nvSpPr>
          <p:cNvPr id="29721" name="Rectangle 104"/>
          <p:cNvSpPr>
            <a:spLocks noChangeArrowheads="1"/>
          </p:cNvSpPr>
          <p:nvPr/>
        </p:nvSpPr>
        <p:spPr bwMode="auto">
          <a:xfrm>
            <a:off x="6677025" y="1755775"/>
            <a:ext cx="17767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Rational rose</a:t>
            </a:r>
            <a:endParaRPr lang="en-US" sz="2000">
              <a:latin typeface="微软雅黑" panose="020B0503020204020204" pitchFamily="34" charset="-122"/>
              <a:ea typeface="微软雅黑" panose="020B0503020204020204" pitchFamily="34" charset="-122"/>
            </a:endParaRPr>
          </a:p>
        </p:txBody>
      </p:sp>
      <p:sp>
        <p:nvSpPr>
          <p:cNvPr id="29722" name="Rectangle 104"/>
          <p:cNvSpPr>
            <a:spLocks noChangeArrowheads="1"/>
          </p:cNvSpPr>
          <p:nvPr/>
        </p:nvSpPr>
        <p:spPr bwMode="auto">
          <a:xfrm>
            <a:off x="8586470" y="3312160"/>
            <a:ext cx="10077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Visio</a:t>
            </a:r>
            <a:endParaRPr lang="en-US" sz="2000">
              <a:latin typeface="微软雅黑" panose="020B0503020204020204" pitchFamily="34" charset="-122"/>
              <a:ea typeface="微软雅黑" panose="020B0503020204020204" pitchFamily="34" charset="-122"/>
            </a:endParaRPr>
          </a:p>
        </p:txBody>
      </p:sp>
      <p:sp>
        <p:nvSpPr>
          <p:cNvPr id="29724" name="TextBox 91"/>
          <p:cNvSpPr txBox="1">
            <a:spLocks noChangeArrowheads="1"/>
          </p:cNvSpPr>
          <p:nvPr/>
        </p:nvSpPr>
        <p:spPr bwMode="auto">
          <a:xfrm>
            <a:off x="605155" y="347980"/>
            <a:ext cx="463994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sz="4400" b="1">
                <a:solidFill>
                  <a:srgbClr val="BDE780"/>
                </a:solidFill>
                <a:latin typeface="Calibri" panose="020F0502020204030204" pitchFamily="34" charset="0"/>
                <a:ea typeface="宋体" panose="02010600030101010101" pitchFamily="2" charset="-122"/>
              </a:rPr>
              <a:t>常用</a:t>
            </a:r>
            <a:r>
              <a:rPr lang="en-US" altLang="zh-CN" sz="4400" b="1">
                <a:solidFill>
                  <a:schemeClr val="bg1"/>
                </a:solidFill>
                <a:latin typeface="Calibri" panose="020F0502020204030204" pitchFamily="34" charset="0"/>
                <a:ea typeface="宋体" panose="02010600030101010101" pitchFamily="2" charset="-122"/>
              </a:rPr>
              <a:t>UML</a:t>
            </a:r>
            <a:r>
              <a:rPr lang="zh-CN" altLang="en-US" sz="4400" b="1">
                <a:solidFill>
                  <a:srgbClr val="BDE780"/>
                </a:solidFill>
                <a:latin typeface="Calibri" panose="020F0502020204030204" pitchFamily="34" charset="0"/>
                <a:ea typeface="宋体" panose="02010600030101010101" pitchFamily="2" charset="-122"/>
              </a:rPr>
              <a:t>建模工具</a:t>
            </a:r>
            <a:endParaRPr lang="zh-CN" altLang="en-US" sz="4400" b="1">
              <a:solidFill>
                <a:srgbClr val="BDE780"/>
              </a:solidFill>
              <a:latin typeface="Calibri" panose="020F0502020204030204" pitchFamily="34" charset="0"/>
              <a:ea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heel spokes="2"/>
      </p:transition>
    </mc:Choice>
    <mc:Fallback>
      <p:transition spd="slow">
        <p:wheel spokes="2"/>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endPar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a:spLocks noChangeArrowheads="1"/>
          </p:cNvSpPr>
          <p:nvPr/>
        </p:nvSpPr>
        <p:spPr bwMode="auto">
          <a:xfrm rot="19397468">
            <a:off x="4547553" y="218281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3"/>
          <p:cNvSpPr>
            <a:spLocks noChangeArrowheads="1"/>
          </p:cNvSpPr>
          <p:nvPr/>
        </p:nvSpPr>
        <p:spPr bwMode="auto">
          <a:xfrm rot="3202081">
            <a:off x="5768340" y="2590800"/>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3"/>
          <p:cNvSpPr>
            <a:spLocks noChangeArrowheads="1"/>
          </p:cNvSpPr>
          <p:nvPr/>
        </p:nvSpPr>
        <p:spPr bwMode="auto">
          <a:xfrm rot="8579122">
            <a:off x="5355590" y="381476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3"/>
          <p:cNvSpPr>
            <a:spLocks noChangeArrowheads="1"/>
          </p:cNvSpPr>
          <p:nvPr/>
        </p:nvSpPr>
        <p:spPr bwMode="auto">
          <a:xfrm rot="13978264">
            <a:off x="4135596" y="3415507"/>
            <a:ext cx="1730375" cy="1754188"/>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34825" name="TextBox 19"/>
          <p:cNvSpPr txBox="1">
            <a:spLocks noChangeArrowheads="1"/>
          </p:cNvSpPr>
          <p:nvPr/>
        </p:nvSpPr>
        <p:spPr bwMode="auto">
          <a:xfrm>
            <a:off x="4877753" y="2524125"/>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ea typeface="微软雅黑" panose="020B0503020204020204" pitchFamily="34" charset="-122"/>
                <a:cs typeface="Helvetica Neue"/>
                <a:sym typeface="Arial" panose="020B0604020202020204" pitchFamily="34" charset="0"/>
              </a:rPr>
              <a:t>A</a:t>
            </a:r>
            <a:endParaRPr lang="en-US" altLang="ru-RU" sz="5400" b="1">
              <a:ea typeface="微软雅黑" panose="020B0503020204020204" pitchFamily="34" charset="-122"/>
              <a:cs typeface="Helvetica Neue"/>
              <a:sym typeface="Arial" panose="020B0604020202020204" pitchFamily="34" charset="0"/>
            </a:endParaRPr>
          </a:p>
        </p:txBody>
      </p:sp>
      <p:sp>
        <p:nvSpPr>
          <p:cNvPr id="34826" name="TextBox 20"/>
          <p:cNvSpPr txBox="1">
            <a:spLocks noChangeArrowheads="1"/>
          </p:cNvSpPr>
          <p:nvPr/>
        </p:nvSpPr>
        <p:spPr bwMode="auto">
          <a:xfrm>
            <a:off x="6144578" y="3033713"/>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solidFill>
                  <a:srgbClr val="FFFFFF"/>
                </a:solidFill>
                <a:ea typeface="微软雅黑" panose="020B0503020204020204" pitchFamily="34" charset="-122"/>
                <a:cs typeface="Helvetica Neue"/>
                <a:sym typeface="Arial" panose="020B0604020202020204" pitchFamily="34" charset="0"/>
              </a:rPr>
              <a:t>C</a:t>
            </a:r>
            <a:endParaRPr lang="en-US" altLang="ru-RU" sz="5400" b="1">
              <a:solidFill>
                <a:srgbClr val="FFFFFF"/>
              </a:solidFill>
              <a:ea typeface="微软雅黑" panose="020B0503020204020204" pitchFamily="34" charset="-122"/>
              <a:cs typeface="Helvetica Neue"/>
              <a:sym typeface="Arial" panose="020B0604020202020204" pitchFamily="34" charset="0"/>
            </a:endParaRPr>
          </a:p>
        </p:txBody>
      </p:sp>
      <p:sp>
        <p:nvSpPr>
          <p:cNvPr id="34827" name="TextBox 21"/>
          <p:cNvSpPr txBox="1">
            <a:spLocks noChangeArrowheads="1"/>
          </p:cNvSpPr>
          <p:nvPr/>
        </p:nvSpPr>
        <p:spPr bwMode="auto">
          <a:xfrm>
            <a:off x="5663565" y="4373563"/>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ea typeface="微软雅黑" panose="020B0503020204020204" pitchFamily="34" charset="-122"/>
                <a:cs typeface="Helvetica Neue"/>
                <a:sym typeface="Arial" panose="020B0604020202020204" pitchFamily="34" charset="0"/>
              </a:rPr>
              <a:t>D</a:t>
            </a:r>
            <a:endParaRPr lang="en-US" sz="5400" b="1">
              <a:ea typeface="微软雅黑" panose="020B0503020204020204" pitchFamily="34" charset="-122"/>
              <a:cs typeface="Helvetica Neue"/>
              <a:sym typeface="Arial" panose="020B0604020202020204" pitchFamily="34" charset="0"/>
            </a:endParaRPr>
          </a:p>
        </p:txBody>
      </p:sp>
      <p:sp>
        <p:nvSpPr>
          <p:cNvPr id="34828" name="TextBox 22"/>
          <p:cNvSpPr txBox="1">
            <a:spLocks noChangeArrowheads="1"/>
          </p:cNvSpPr>
          <p:nvPr/>
        </p:nvSpPr>
        <p:spPr bwMode="auto">
          <a:xfrm>
            <a:off x="4374515" y="3817938"/>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solidFill>
                  <a:srgbClr val="FFFFFF"/>
                </a:solidFill>
                <a:ea typeface="微软雅黑" panose="020B0503020204020204" pitchFamily="34" charset="-122"/>
                <a:cs typeface="Helvetica Neue"/>
                <a:sym typeface="Arial" panose="020B0604020202020204" pitchFamily="34" charset="0"/>
              </a:rPr>
              <a:t>B</a:t>
            </a:r>
            <a:endParaRPr lang="en-US" sz="5400" b="1">
              <a:solidFill>
                <a:srgbClr val="FFFFFF"/>
              </a:solidFill>
              <a:ea typeface="微软雅黑" panose="020B0503020204020204" pitchFamily="34" charset="-122"/>
              <a:cs typeface="Helvetica Neue"/>
              <a:sym typeface="Arial" panose="020B0604020202020204" pitchFamily="34" charset="0"/>
            </a:endParaRPr>
          </a:p>
        </p:txBody>
      </p:sp>
      <p:grpSp>
        <p:nvGrpSpPr>
          <p:cNvPr id="12" name="Group 37"/>
          <p:cNvGrpSpPr>
            <a:grpSpLocks noChangeAspect="1"/>
          </p:cNvGrpSpPr>
          <p:nvPr/>
        </p:nvGrpSpPr>
        <p:grpSpPr>
          <a:xfrm>
            <a:off x="7612293" y="2366686"/>
            <a:ext cx="472497" cy="1334053"/>
            <a:chOff x="6213477" y="1119189"/>
            <a:chExt cx="746125" cy="2106613"/>
          </a:xfrm>
          <a:solidFill>
            <a:schemeClr val="bg1"/>
          </a:solidFill>
        </p:grpSpPr>
        <p:sp>
          <p:nvSpPr>
            <p:cNvPr id="13" name="Freeform 7"/>
            <p:cNvSpPr>
              <a:spLocks noEditPoints="1"/>
            </p:cNvSpPr>
            <p:nvPr/>
          </p:nvSpPr>
          <p:spPr bwMode="auto">
            <a:xfrm>
              <a:off x="6213477" y="1223964"/>
              <a:ext cx="746125" cy="2001838"/>
            </a:xfrm>
            <a:custGeom>
              <a:avLst/>
              <a:gdLst/>
              <a:ahLst/>
              <a:cxnLst>
                <a:cxn ang="0">
                  <a:pos x="1780" y="171"/>
                </a:cxn>
                <a:cxn ang="0">
                  <a:pos x="1603" y="32"/>
                </a:cxn>
                <a:cxn ang="0">
                  <a:pos x="1299" y="31"/>
                </a:cxn>
                <a:cxn ang="0">
                  <a:pos x="1092" y="187"/>
                </a:cxn>
                <a:cxn ang="0">
                  <a:pos x="1038" y="406"/>
                </a:cxn>
                <a:cxn ang="0">
                  <a:pos x="1057" y="611"/>
                </a:cxn>
                <a:cxn ang="0">
                  <a:pos x="791" y="754"/>
                </a:cxn>
                <a:cxn ang="0">
                  <a:pos x="423" y="938"/>
                </a:cxn>
                <a:cxn ang="0">
                  <a:pos x="208" y="1439"/>
                </a:cxn>
                <a:cxn ang="0">
                  <a:pos x="41" y="2976"/>
                </a:cxn>
                <a:cxn ang="0">
                  <a:pos x="71" y="4016"/>
                </a:cxn>
                <a:cxn ang="0">
                  <a:pos x="331" y="4140"/>
                </a:cxn>
                <a:cxn ang="0">
                  <a:pos x="196" y="3888"/>
                </a:cxn>
                <a:cxn ang="0">
                  <a:pos x="262" y="3828"/>
                </a:cxn>
                <a:cxn ang="0">
                  <a:pos x="296" y="4000"/>
                </a:cxn>
                <a:cxn ang="0">
                  <a:pos x="382" y="3802"/>
                </a:cxn>
                <a:cxn ang="0">
                  <a:pos x="463" y="3412"/>
                </a:cxn>
                <a:cxn ang="0">
                  <a:pos x="518" y="3005"/>
                </a:cxn>
                <a:cxn ang="0">
                  <a:pos x="449" y="2823"/>
                </a:cxn>
                <a:cxn ang="0">
                  <a:pos x="601" y="3361"/>
                </a:cxn>
                <a:cxn ang="0">
                  <a:pos x="594" y="3993"/>
                </a:cxn>
                <a:cxn ang="0">
                  <a:pos x="653" y="4473"/>
                </a:cxn>
                <a:cxn ang="0">
                  <a:pos x="737" y="5207"/>
                </a:cxn>
                <a:cxn ang="0">
                  <a:pos x="785" y="5951"/>
                </a:cxn>
                <a:cxn ang="0">
                  <a:pos x="904" y="6710"/>
                </a:cxn>
                <a:cxn ang="0">
                  <a:pos x="1003" y="7099"/>
                </a:cxn>
                <a:cxn ang="0">
                  <a:pos x="883" y="7461"/>
                </a:cxn>
                <a:cxn ang="0">
                  <a:pos x="956" y="7551"/>
                </a:cxn>
                <a:cxn ang="0">
                  <a:pos x="1380" y="7493"/>
                </a:cxn>
                <a:cxn ang="0">
                  <a:pos x="1415" y="7263"/>
                </a:cxn>
                <a:cxn ang="0">
                  <a:pos x="1499" y="6952"/>
                </a:cxn>
                <a:cxn ang="0">
                  <a:pos x="1503" y="6721"/>
                </a:cxn>
                <a:cxn ang="0">
                  <a:pos x="1410" y="6470"/>
                </a:cxn>
                <a:cxn ang="0">
                  <a:pos x="1404" y="6104"/>
                </a:cxn>
                <a:cxn ang="0">
                  <a:pos x="1479" y="5726"/>
                </a:cxn>
                <a:cxn ang="0">
                  <a:pos x="1499" y="5016"/>
                </a:cxn>
                <a:cxn ang="0">
                  <a:pos x="1563" y="4420"/>
                </a:cxn>
                <a:cxn ang="0">
                  <a:pos x="1650" y="5016"/>
                </a:cxn>
                <a:cxn ang="0">
                  <a:pos x="1705" y="5632"/>
                </a:cxn>
                <a:cxn ang="0">
                  <a:pos x="1781" y="5965"/>
                </a:cxn>
                <a:cxn ang="0">
                  <a:pos x="1782" y="6209"/>
                </a:cxn>
                <a:cxn ang="0">
                  <a:pos x="1741" y="6523"/>
                </a:cxn>
                <a:cxn ang="0">
                  <a:pos x="1767" y="7181"/>
                </a:cxn>
                <a:cxn ang="0">
                  <a:pos x="1914" y="7271"/>
                </a:cxn>
                <a:cxn ang="0">
                  <a:pos x="2021" y="7428"/>
                </a:cxn>
                <a:cxn ang="0">
                  <a:pos x="2284" y="7508"/>
                </a:cxn>
                <a:cxn ang="0">
                  <a:pos x="2548" y="7459"/>
                </a:cxn>
                <a:cxn ang="0">
                  <a:pos x="2528" y="7314"/>
                </a:cxn>
                <a:cxn ang="0">
                  <a:pos x="2338" y="6908"/>
                </a:cxn>
                <a:cxn ang="0">
                  <a:pos x="2400" y="6428"/>
                </a:cxn>
                <a:cxn ang="0">
                  <a:pos x="2447" y="5649"/>
                </a:cxn>
                <a:cxn ang="0">
                  <a:pos x="2459" y="4698"/>
                </a:cxn>
                <a:cxn ang="0">
                  <a:pos x="2474" y="4297"/>
                </a:cxn>
                <a:cxn ang="0">
                  <a:pos x="2684" y="4134"/>
                </a:cxn>
                <a:cxn ang="0">
                  <a:pos x="2819" y="3222"/>
                </a:cxn>
                <a:cxn ang="0">
                  <a:pos x="2770" y="1735"/>
                </a:cxn>
                <a:cxn ang="0">
                  <a:pos x="2718" y="1138"/>
                </a:cxn>
                <a:cxn ang="0">
                  <a:pos x="2313" y="827"/>
                </a:cxn>
                <a:cxn ang="0">
                  <a:pos x="1906" y="714"/>
                </a:cxn>
                <a:cxn ang="0">
                  <a:pos x="2512" y="3943"/>
                </a:cxn>
                <a:cxn ang="0">
                  <a:pos x="2584" y="3943"/>
                </a:cxn>
                <a:cxn ang="0">
                  <a:pos x="2566" y="4039"/>
                </a:cxn>
              </a:cxnLst>
              <a:rect l="0" t="0" r="r" b="b"/>
              <a:pathLst>
                <a:path w="2819" h="7570">
                  <a:moveTo>
                    <a:pt x="1862" y="635"/>
                  </a:moveTo>
                  <a:lnTo>
                    <a:pt x="1866" y="608"/>
                  </a:lnTo>
                  <a:lnTo>
                    <a:pt x="1869" y="580"/>
                  </a:lnTo>
                  <a:lnTo>
                    <a:pt x="1872" y="553"/>
                  </a:lnTo>
                  <a:lnTo>
                    <a:pt x="1874" y="526"/>
                  </a:lnTo>
                  <a:lnTo>
                    <a:pt x="1874" y="499"/>
                  </a:lnTo>
                  <a:lnTo>
                    <a:pt x="1873" y="473"/>
                  </a:lnTo>
                  <a:lnTo>
                    <a:pt x="1869" y="449"/>
                  </a:lnTo>
                  <a:lnTo>
                    <a:pt x="1865" y="426"/>
                  </a:lnTo>
                  <a:lnTo>
                    <a:pt x="1809" y="233"/>
                  </a:lnTo>
                  <a:lnTo>
                    <a:pt x="1791" y="191"/>
                  </a:lnTo>
                  <a:lnTo>
                    <a:pt x="1787" y="182"/>
                  </a:lnTo>
                  <a:lnTo>
                    <a:pt x="1780" y="171"/>
                  </a:lnTo>
                  <a:lnTo>
                    <a:pt x="1772" y="160"/>
                  </a:lnTo>
                  <a:lnTo>
                    <a:pt x="1763" y="148"/>
                  </a:lnTo>
                  <a:lnTo>
                    <a:pt x="1751" y="137"/>
                  </a:lnTo>
                  <a:lnTo>
                    <a:pt x="1740" y="124"/>
                  </a:lnTo>
                  <a:lnTo>
                    <a:pt x="1727" y="113"/>
                  </a:lnTo>
                  <a:lnTo>
                    <a:pt x="1714" y="102"/>
                  </a:lnTo>
                  <a:lnTo>
                    <a:pt x="1687" y="80"/>
                  </a:lnTo>
                  <a:lnTo>
                    <a:pt x="1661" y="62"/>
                  </a:lnTo>
                  <a:lnTo>
                    <a:pt x="1650" y="54"/>
                  </a:lnTo>
                  <a:lnTo>
                    <a:pt x="1638" y="47"/>
                  </a:lnTo>
                  <a:lnTo>
                    <a:pt x="1628" y="41"/>
                  </a:lnTo>
                  <a:lnTo>
                    <a:pt x="1620" y="38"/>
                  </a:lnTo>
                  <a:lnTo>
                    <a:pt x="1603" y="32"/>
                  </a:lnTo>
                  <a:lnTo>
                    <a:pt x="1586" y="26"/>
                  </a:lnTo>
                  <a:lnTo>
                    <a:pt x="1570" y="23"/>
                  </a:lnTo>
                  <a:lnTo>
                    <a:pt x="1554" y="19"/>
                  </a:lnTo>
                  <a:lnTo>
                    <a:pt x="1523" y="15"/>
                  </a:lnTo>
                  <a:lnTo>
                    <a:pt x="1494" y="12"/>
                  </a:lnTo>
                  <a:lnTo>
                    <a:pt x="1467" y="10"/>
                  </a:lnTo>
                  <a:lnTo>
                    <a:pt x="1439" y="8"/>
                  </a:lnTo>
                  <a:lnTo>
                    <a:pt x="1427" y="7"/>
                  </a:lnTo>
                  <a:lnTo>
                    <a:pt x="1414" y="4"/>
                  </a:lnTo>
                  <a:lnTo>
                    <a:pt x="1400" y="2"/>
                  </a:lnTo>
                  <a:lnTo>
                    <a:pt x="1388" y="0"/>
                  </a:lnTo>
                  <a:lnTo>
                    <a:pt x="1310" y="20"/>
                  </a:lnTo>
                  <a:lnTo>
                    <a:pt x="1299" y="31"/>
                  </a:lnTo>
                  <a:lnTo>
                    <a:pt x="1287" y="40"/>
                  </a:lnTo>
                  <a:lnTo>
                    <a:pt x="1275" y="48"/>
                  </a:lnTo>
                  <a:lnTo>
                    <a:pt x="1262" y="54"/>
                  </a:lnTo>
                  <a:lnTo>
                    <a:pt x="1235" y="66"/>
                  </a:lnTo>
                  <a:lnTo>
                    <a:pt x="1206" y="80"/>
                  </a:lnTo>
                  <a:lnTo>
                    <a:pt x="1192" y="87"/>
                  </a:lnTo>
                  <a:lnTo>
                    <a:pt x="1177" y="96"/>
                  </a:lnTo>
                  <a:lnTo>
                    <a:pt x="1163" y="106"/>
                  </a:lnTo>
                  <a:lnTo>
                    <a:pt x="1148" y="118"/>
                  </a:lnTo>
                  <a:lnTo>
                    <a:pt x="1134" y="131"/>
                  </a:lnTo>
                  <a:lnTo>
                    <a:pt x="1119" y="147"/>
                  </a:lnTo>
                  <a:lnTo>
                    <a:pt x="1105" y="166"/>
                  </a:lnTo>
                  <a:lnTo>
                    <a:pt x="1092" y="187"/>
                  </a:lnTo>
                  <a:lnTo>
                    <a:pt x="1076" y="212"/>
                  </a:lnTo>
                  <a:lnTo>
                    <a:pt x="1062" y="239"/>
                  </a:lnTo>
                  <a:lnTo>
                    <a:pt x="1055" y="252"/>
                  </a:lnTo>
                  <a:lnTo>
                    <a:pt x="1048" y="266"/>
                  </a:lnTo>
                  <a:lnTo>
                    <a:pt x="1044" y="280"/>
                  </a:lnTo>
                  <a:lnTo>
                    <a:pt x="1039" y="294"/>
                  </a:lnTo>
                  <a:lnTo>
                    <a:pt x="1035" y="307"/>
                  </a:lnTo>
                  <a:lnTo>
                    <a:pt x="1032" y="322"/>
                  </a:lnTo>
                  <a:lnTo>
                    <a:pt x="1031" y="338"/>
                  </a:lnTo>
                  <a:lnTo>
                    <a:pt x="1030" y="354"/>
                  </a:lnTo>
                  <a:lnTo>
                    <a:pt x="1031" y="370"/>
                  </a:lnTo>
                  <a:lnTo>
                    <a:pt x="1035" y="387"/>
                  </a:lnTo>
                  <a:lnTo>
                    <a:pt x="1038" y="406"/>
                  </a:lnTo>
                  <a:lnTo>
                    <a:pt x="1044" y="424"/>
                  </a:lnTo>
                  <a:lnTo>
                    <a:pt x="1084" y="536"/>
                  </a:lnTo>
                  <a:lnTo>
                    <a:pt x="1078" y="540"/>
                  </a:lnTo>
                  <a:lnTo>
                    <a:pt x="1072" y="544"/>
                  </a:lnTo>
                  <a:lnTo>
                    <a:pt x="1067" y="548"/>
                  </a:lnTo>
                  <a:lnTo>
                    <a:pt x="1063" y="553"/>
                  </a:lnTo>
                  <a:lnTo>
                    <a:pt x="1060" y="558"/>
                  </a:lnTo>
                  <a:lnTo>
                    <a:pt x="1057" y="562"/>
                  </a:lnTo>
                  <a:lnTo>
                    <a:pt x="1055" y="567"/>
                  </a:lnTo>
                  <a:lnTo>
                    <a:pt x="1054" y="572"/>
                  </a:lnTo>
                  <a:lnTo>
                    <a:pt x="1053" y="584"/>
                  </a:lnTo>
                  <a:lnTo>
                    <a:pt x="1054" y="596"/>
                  </a:lnTo>
                  <a:lnTo>
                    <a:pt x="1057" y="611"/>
                  </a:lnTo>
                  <a:lnTo>
                    <a:pt x="1063" y="627"/>
                  </a:lnTo>
                  <a:lnTo>
                    <a:pt x="1078" y="670"/>
                  </a:lnTo>
                  <a:lnTo>
                    <a:pt x="1080" y="674"/>
                  </a:lnTo>
                  <a:lnTo>
                    <a:pt x="1057" y="687"/>
                  </a:lnTo>
                  <a:lnTo>
                    <a:pt x="1036" y="697"/>
                  </a:lnTo>
                  <a:lnTo>
                    <a:pt x="1013" y="706"/>
                  </a:lnTo>
                  <a:lnTo>
                    <a:pt x="989" y="713"/>
                  </a:lnTo>
                  <a:lnTo>
                    <a:pt x="966" y="720"/>
                  </a:lnTo>
                  <a:lnTo>
                    <a:pt x="942" y="726"/>
                  </a:lnTo>
                  <a:lnTo>
                    <a:pt x="918" y="730"/>
                  </a:lnTo>
                  <a:lnTo>
                    <a:pt x="893" y="735"/>
                  </a:lnTo>
                  <a:lnTo>
                    <a:pt x="842" y="744"/>
                  </a:lnTo>
                  <a:lnTo>
                    <a:pt x="791" y="754"/>
                  </a:lnTo>
                  <a:lnTo>
                    <a:pt x="766" y="760"/>
                  </a:lnTo>
                  <a:lnTo>
                    <a:pt x="740" y="766"/>
                  </a:lnTo>
                  <a:lnTo>
                    <a:pt x="712" y="774"/>
                  </a:lnTo>
                  <a:lnTo>
                    <a:pt x="686" y="783"/>
                  </a:lnTo>
                  <a:lnTo>
                    <a:pt x="660" y="794"/>
                  </a:lnTo>
                  <a:lnTo>
                    <a:pt x="632" y="806"/>
                  </a:lnTo>
                  <a:lnTo>
                    <a:pt x="606" y="819"/>
                  </a:lnTo>
                  <a:lnTo>
                    <a:pt x="578" y="834"/>
                  </a:lnTo>
                  <a:lnTo>
                    <a:pt x="552" y="850"/>
                  </a:lnTo>
                  <a:lnTo>
                    <a:pt x="525" y="866"/>
                  </a:lnTo>
                  <a:lnTo>
                    <a:pt x="498" y="883"/>
                  </a:lnTo>
                  <a:lnTo>
                    <a:pt x="473" y="902"/>
                  </a:lnTo>
                  <a:lnTo>
                    <a:pt x="423" y="938"/>
                  </a:lnTo>
                  <a:lnTo>
                    <a:pt x="375" y="977"/>
                  </a:lnTo>
                  <a:lnTo>
                    <a:pt x="329" y="1014"/>
                  </a:lnTo>
                  <a:lnTo>
                    <a:pt x="288" y="1050"/>
                  </a:lnTo>
                  <a:lnTo>
                    <a:pt x="282" y="1061"/>
                  </a:lnTo>
                  <a:lnTo>
                    <a:pt x="277" y="1075"/>
                  </a:lnTo>
                  <a:lnTo>
                    <a:pt x="270" y="1094"/>
                  </a:lnTo>
                  <a:lnTo>
                    <a:pt x="264" y="1117"/>
                  </a:lnTo>
                  <a:lnTo>
                    <a:pt x="250" y="1169"/>
                  </a:lnTo>
                  <a:lnTo>
                    <a:pt x="238" y="1229"/>
                  </a:lnTo>
                  <a:lnTo>
                    <a:pt x="226" y="1290"/>
                  </a:lnTo>
                  <a:lnTo>
                    <a:pt x="217" y="1349"/>
                  </a:lnTo>
                  <a:lnTo>
                    <a:pt x="210" y="1400"/>
                  </a:lnTo>
                  <a:lnTo>
                    <a:pt x="208" y="1439"/>
                  </a:lnTo>
                  <a:lnTo>
                    <a:pt x="204" y="1479"/>
                  </a:lnTo>
                  <a:lnTo>
                    <a:pt x="199" y="1547"/>
                  </a:lnTo>
                  <a:lnTo>
                    <a:pt x="188" y="1641"/>
                  </a:lnTo>
                  <a:lnTo>
                    <a:pt x="177" y="1754"/>
                  </a:lnTo>
                  <a:lnTo>
                    <a:pt x="163" y="1885"/>
                  </a:lnTo>
                  <a:lnTo>
                    <a:pt x="147" y="2026"/>
                  </a:lnTo>
                  <a:lnTo>
                    <a:pt x="131" y="2175"/>
                  </a:lnTo>
                  <a:lnTo>
                    <a:pt x="114" y="2327"/>
                  </a:lnTo>
                  <a:lnTo>
                    <a:pt x="97" y="2478"/>
                  </a:lnTo>
                  <a:lnTo>
                    <a:pt x="81" y="2622"/>
                  </a:lnTo>
                  <a:lnTo>
                    <a:pt x="66" y="2757"/>
                  </a:lnTo>
                  <a:lnTo>
                    <a:pt x="52" y="2876"/>
                  </a:lnTo>
                  <a:lnTo>
                    <a:pt x="41" y="2976"/>
                  </a:lnTo>
                  <a:lnTo>
                    <a:pt x="32" y="3054"/>
                  </a:lnTo>
                  <a:lnTo>
                    <a:pt x="26" y="3104"/>
                  </a:lnTo>
                  <a:lnTo>
                    <a:pt x="24" y="3121"/>
                  </a:lnTo>
                  <a:lnTo>
                    <a:pt x="0" y="3780"/>
                  </a:lnTo>
                  <a:lnTo>
                    <a:pt x="22" y="3791"/>
                  </a:lnTo>
                  <a:lnTo>
                    <a:pt x="23" y="3809"/>
                  </a:lnTo>
                  <a:lnTo>
                    <a:pt x="27" y="3836"/>
                  </a:lnTo>
                  <a:lnTo>
                    <a:pt x="33" y="3866"/>
                  </a:lnTo>
                  <a:lnTo>
                    <a:pt x="41" y="3901"/>
                  </a:lnTo>
                  <a:lnTo>
                    <a:pt x="50" y="3936"/>
                  </a:lnTo>
                  <a:lnTo>
                    <a:pt x="58" y="3968"/>
                  </a:lnTo>
                  <a:lnTo>
                    <a:pt x="65" y="3996"/>
                  </a:lnTo>
                  <a:lnTo>
                    <a:pt x="71" y="4016"/>
                  </a:lnTo>
                  <a:lnTo>
                    <a:pt x="74" y="4023"/>
                  </a:lnTo>
                  <a:lnTo>
                    <a:pt x="79" y="4031"/>
                  </a:lnTo>
                  <a:lnTo>
                    <a:pt x="87" y="4039"/>
                  </a:lnTo>
                  <a:lnTo>
                    <a:pt x="96" y="4048"/>
                  </a:lnTo>
                  <a:lnTo>
                    <a:pt x="119" y="4069"/>
                  </a:lnTo>
                  <a:lnTo>
                    <a:pt x="145" y="4088"/>
                  </a:lnTo>
                  <a:lnTo>
                    <a:pt x="174" y="4106"/>
                  </a:lnTo>
                  <a:lnTo>
                    <a:pt x="200" y="4121"/>
                  </a:lnTo>
                  <a:lnTo>
                    <a:pt x="212" y="4128"/>
                  </a:lnTo>
                  <a:lnTo>
                    <a:pt x="224" y="4133"/>
                  </a:lnTo>
                  <a:lnTo>
                    <a:pt x="234" y="4135"/>
                  </a:lnTo>
                  <a:lnTo>
                    <a:pt x="242" y="4136"/>
                  </a:lnTo>
                  <a:lnTo>
                    <a:pt x="331" y="4140"/>
                  </a:lnTo>
                  <a:lnTo>
                    <a:pt x="321" y="4047"/>
                  </a:lnTo>
                  <a:lnTo>
                    <a:pt x="270" y="4022"/>
                  </a:lnTo>
                  <a:lnTo>
                    <a:pt x="279" y="4015"/>
                  </a:lnTo>
                  <a:lnTo>
                    <a:pt x="212" y="3953"/>
                  </a:lnTo>
                  <a:lnTo>
                    <a:pt x="204" y="3960"/>
                  </a:lnTo>
                  <a:lnTo>
                    <a:pt x="204" y="3945"/>
                  </a:lnTo>
                  <a:lnTo>
                    <a:pt x="203" y="3935"/>
                  </a:lnTo>
                  <a:lnTo>
                    <a:pt x="202" y="3927"/>
                  </a:lnTo>
                  <a:lnTo>
                    <a:pt x="200" y="3920"/>
                  </a:lnTo>
                  <a:lnTo>
                    <a:pt x="199" y="3916"/>
                  </a:lnTo>
                  <a:lnTo>
                    <a:pt x="196" y="3909"/>
                  </a:lnTo>
                  <a:lnTo>
                    <a:pt x="196" y="3900"/>
                  </a:lnTo>
                  <a:lnTo>
                    <a:pt x="196" y="3888"/>
                  </a:lnTo>
                  <a:lnTo>
                    <a:pt x="196" y="3877"/>
                  </a:lnTo>
                  <a:lnTo>
                    <a:pt x="199" y="3868"/>
                  </a:lnTo>
                  <a:lnTo>
                    <a:pt x="200" y="3862"/>
                  </a:lnTo>
                  <a:lnTo>
                    <a:pt x="202" y="3856"/>
                  </a:lnTo>
                  <a:lnTo>
                    <a:pt x="204" y="3850"/>
                  </a:lnTo>
                  <a:lnTo>
                    <a:pt x="207" y="3842"/>
                  </a:lnTo>
                  <a:lnTo>
                    <a:pt x="208" y="3832"/>
                  </a:lnTo>
                  <a:lnTo>
                    <a:pt x="210" y="3816"/>
                  </a:lnTo>
                  <a:lnTo>
                    <a:pt x="243" y="3817"/>
                  </a:lnTo>
                  <a:lnTo>
                    <a:pt x="248" y="3818"/>
                  </a:lnTo>
                  <a:lnTo>
                    <a:pt x="254" y="3821"/>
                  </a:lnTo>
                  <a:lnTo>
                    <a:pt x="257" y="3823"/>
                  </a:lnTo>
                  <a:lnTo>
                    <a:pt x="262" y="3828"/>
                  </a:lnTo>
                  <a:lnTo>
                    <a:pt x="264" y="3832"/>
                  </a:lnTo>
                  <a:lnTo>
                    <a:pt x="267" y="3838"/>
                  </a:lnTo>
                  <a:lnTo>
                    <a:pt x="270" y="3844"/>
                  </a:lnTo>
                  <a:lnTo>
                    <a:pt x="272" y="3850"/>
                  </a:lnTo>
                  <a:lnTo>
                    <a:pt x="274" y="3866"/>
                  </a:lnTo>
                  <a:lnTo>
                    <a:pt x="277" y="3884"/>
                  </a:lnTo>
                  <a:lnTo>
                    <a:pt x="279" y="3903"/>
                  </a:lnTo>
                  <a:lnTo>
                    <a:pt x="280" y="3921"/>
                  </a:lnTo>
                  <a:lnTo>
                    <a:pt x="282" y="3941"/>
                  </a:lnTo>
                  <a:lnTo>
                    <a:pt x="285" y="3960"/>
                  </a:lnTo>
                  <a:lnTo>
                    <a:pt x="288" y="3977"/>
                  </a:lnTo>
                  <a:lnTo>
                    <a:pt x="293" y="3993"/>
                  </a:lnTo>
                  <a:lnTo>
                    <a:pt x="296" y="4000"/>
                  </a:lnTo>
                  <a:lnTo>
                    <a:pt x="299" y="4006"/>
                  </a:lnTo>
                  <a:lnTo>
                    <a:pt x="304" y="4012"/>
                  </a:lnTo>
                  <a:lnTo>
                    <a:pt x="309" y="4016"/>
                  </a:lnTo>
                  <a:lnTo>
                    <a:pt x="314" y="4021"/>
                  </a:lnTo>
                  <a:lnTo>
                    <a:pt x="321" y="4024"/>
                  </a:lnTo>
                  <a:lnTo>
                    <a:pt x="328" y="4025"/>
                  </a:lnTo>
                  <a:lnTo>
                    <a:pt x="335" y="4026"/>
                  </a:lnTo>
                  <a:lnTo>
                    <a:pt x="349" y="4026"/>
                  </a:lnTo>
                  <a:lnTo>
                    <a:pt x="355" y="4024"/>
                  </a:lnTo>
                  <a:lnTo>
                    <a:pt x="363" y="4022"/>
                  </a:lnTo>
                  <a:lnTo>
                    <a:pt x="381" y="4017"/>
                  </a:lnTo>
                  <a:lnTo>
                    <a:pt x="375" y="3812"/>
                  </a:lnTo>
                  <a:lnTo>
                    <a:pt x="382" y="3802"/>
                  </a:lnTo>
                  <a:lnTo>
                    <a:pt x="389" y="3791"/>
                  </a:lnTo>
                  <a:lnTo>
                    <a:pt x="394" y="3777"/>
                  </a:lnTo>
                  <a:lnTo>
                    <a:pt x="400" y="3764"/>
                  </a:lnTo>
                  <a:lnTo>
                    <a:pt x="406" y="3748"/>
                  </a:lnTo>
                  <a:lnTo>
                    <a:pt x="411" y="3730"/>
                  </a:lnTo>
                  <a:lnTo>
                    <a:pt x="417" y="3712"/>
                  </a:lnTo>
                  <a:lnTo>
                    <a:pt x="422" y="3693"/>
                  </a:lnTo>
                  <a:lnTo>
                    <a:pt x="431" y="3652"/>
                  </a:lnTo>
                  <a:lnTo>
                    <a:pt x="439" y="3607"/>
                  </a:lnTo>
                  <a:lnTo>
                    <a:pt x="446" y="3559"/>
                  </a:lnTo>
                  <a:lnTo>
                    <a:pt x="453" y="3511"/>
                  </a:lnTo>
                  <a:lnTo>
                    <a:pt x="457" y="3461"/>
                  </a:lnTo>
                  <a:lnTo>
                    <a:pt x="463" y="3412"/>
                  </a:lnTo>
                  <a:lnTo>
                    <a:pt x="466" y="3362"/>
                  </a:lnTo>
                  <a:lnTo>
                    <a:pt x="470" y="3316"/>
                  </a:lnTo>
                  <a:lnTo>
                    <a:pt x="475" y="3228"/>
                  </a:lnTo>
                  <a:lnTo>
                    <a:pt x="478" y="3156"/>
                  </a:lnTo>
                  <a:lnTo>
                    <a:pt x="487" y="3135"/>
                  </a:lnTo>
                  <a:lnTo>
                    <a:pt x="494" y="3116"/>
                  </a:lnTo>
                  <a:lnTo>
                    <a:pt x="501" y="3096"/>
                  </a:lnTo>
                  <a:lnTo>
                    <a:pt x="505" y="3079"/>
                  </a:lnTo>
                  <a:lnTo>
                    <a:pt x="510" y="3062"/>
                  </a:lnTo>
                  <a:lnTo>
                    <a:pt x="513" y="3047"/>
                  </a:lnTo>
                  <a:lnTo>
                    <a:pt x="515" y="3032"/>
                  </a:lnTo>
                  <a:lnTo>
                    <a:pt x="517" y="3017"/>
                  </a:lnTo>
                  <a:lnTo>
                    <a:pt x="518" y="3005"/>
                  </a:lnTo>
                  <a:lnTo>
                    <a:pt x="518" y="2992"/>
                  </a:lnTo>
                  <a:lnTo>
                    <a:pt x="517" y="2980"/>
                  </a:lnTo>
                  <a:lnTo>
                    <a:pt x="515" y="2968"/>
                  </a:lnTo>
                  <a:lnTo>
                    <a:pt x="514" y="2958"/>
                  </a:lnTo>
                  <a:lnTo>
                    <a:pt x="511" y="2948"/>
                  </a:lnTo>
                  <a:lnTo>
                    <a:pt x="509" y="2937"/>
                  </a:lnTo>
                  <a:lnTo>
                    <a:pt x="505" y="2928"/>
                  </a:lnTo>
                  <a:lnTo>
                    <a:pt x="497" y="2910"/>
                  </a:lnTo>
                  <a:lnTo>
                    <a:pt x="488" y="2893"/>
                  </a:lnTo>
                  <a:lnTo>
                    <a:pt x="478" y="2876"/>
                  </a:lnTo>
                  <a:lnTo>
                    <a:pt x="469" y="2858"/>
                  </a:lnTo>
                  <a:lnTo>
                    <a:pt x="458" y="2841"/>
                  </a:lnTo>
                  <a:lnTo>
                    <a:pt x="449" y="2823"/>
                  </a:lnTo>
                  <a:lnTo>
                    <a:pt x="440" y="2804"/>
                  </a:lnTo>
                  <a:lnTo>
                    <a:pt x="433" y="2782"/>
                  </a:lnTo>
                  <a:lnTo>
                    <a:pt x="598" y="2593"/>
                  </a:lnTo>
                  <a:lnTo>
                    <a:pt x="599" y="2669"/>
                  </a:lnTo>
                  <a:lnTo>
                    <a:pt x="598" y="2753"/>
                  </a:lnTo>
                  <a:lnTo>
                    <a:pt x="597" y="2846"/>
                  </a:lnTo>
                  <a:lnTo>
                    <a:pt x="596" y="2944"/>
                  </a:lnTo>
                  <a:lnTo>
                    <a:pt x="594" y="3047"/>
                  </a:lnTo>
                  <a:lnTo>
                    <a:pt x="594" y="3152"/>
                  </a:lnTo>
                  <a:lnTo>
                    <a:pt x="596" y="3205"/>
                  </a:lnTo>
                  <a:lnTo>
                    <a:pt x="597" y="3257"/>
                  </a:lnTo>
                  <a:lnTo>
                    <a:pt x="599" y="3310"/>
                  </a:lnTo>
                  <a:lnTo>
                    <a:pt x="601" y="3361"/>
                  </a:lnTo>
                  <a:lnTo>
                    <a:pt x="604" y="3401"/>
                  </a:lnTo>
                  <a:lnTo>
                    <a:pt x="605" y="3441"/>
                  </a:lnTo>
                  <a:lnTo>
                    <a:pt x="605" y="3479"/>
                  </a:lnTo>
                  <a:lnTo>
                    <a:pt x="605" y="3518"/>
                  </a:lnTo>
                  <a:lnTo>
                    <a:pt x="604" y="3591"/>
                  </a:lnTo>
                  <a:lnTo>
                    <a:pt x="601" y="3663"/>
                  </a:lnTo>
                  <a:lnTo>
                    <a:pt x="598" y="3730"/>
                  </a:lnTo>
                  <a:lnTo>
                    <a:pt x="594" y="3797"/>
                  </a:lnTo>
                  <a:lnTo>
                    <a:pt x="593" y="3858"/>
                  </a:lnTo>
                  <a:lnTo>
                    <a:pt x="592" y="3918"/>
                  </a:lnTo>
                  <a:lnTo>
                    <a:pt x="593" y="3980"/>
                  </a:lnTo>
                  <a:lnTo>
                    <a:pt x="593" y="3988"/>
                  </a:lnTo>
                  <a:lnTo>
                    <a:pt x="594" y="3993"/>
                  </a:lnTo>
                  <a:lnTo>
                    <a:pt x="597" y="3998"/>
                  </a:lnTo>
                  <a:lnTo>
                    <a:pt x="599" y="4001"/>
                  </a:lnTo>
                  <a:lnTo>
                    <a:pt x="606" y="4009"/>
                  </a:lnTo>
                  <a:lnTo>
                    <a:pt x="615" y="4021"/>
                  </a:lnTo>
                  <a:lnTo>
                    <a:pt x="616" y="4079"/>
                  </a:lnTo>
                  <a:lnTo>
                    <a:pt x="617" y="4133"/>
                  </a:lnTo>
                  <a:lnTo>
                    <a:pt x="620" y="4184"/>
                  </a:lnTo>
                  <a:lnTo>
                    <a:pt x="622" y="4233"/>
                  </a:lnTo>
                  <a:lnTo>
                    <a:pt x="626" y="4281"/>
                  </a:lnTo>
                  <a:lnTo>
                    <a:pt x="632" y="4328"/>
                  </a:lnTo>
                  <a:lnTo>
                    <a:pt x="638" y="4376"/>
                  </a:lnTo>
                  <a:lnTo>
                    <a:pt x="646" y="4424"/>
                  </a:lnTo>
                  <a:lnTo>
                    <a:pt x="653" y="4473"/>
                  </a:lnTo>
                  <a:lnTo>
                    <a:pt x="658" y="4522"/>
                  </a:lnTo>
                  <a:lnTo>
                    <a:pt x="663" y="4572"/>
                  </a:lnTo>
                  <a:lnTo>
                    <a:pt x="666" y="4621"/>
                  </a:lnTo>
                  <a:lnTo>
                    <a:pt x="670" y="4670"/>
                  </a:lnTo>
                  <a:lnTo>
                    <a:pt x="674" y="4719"/>
                  </a:lnTo>
                  <a:lnTo>
                    <a:pt x="680" y="4768"/>
                  </a:lnTo>
                  <a:lnTo>
                    <a:pt x="688" y="4817"/>
                  </a:lnTo>
                  <a:lnTo>
                    <a:pt x="695" y="4854"/>
                  </a:lnTo>
                  <a:lnTo>
                    <a:pt x="702" y="4896"/>
                  </a:lnTo>
                  <a:lnTo>
                    <a:pt x="709" y="4942"/>
                  </a:lnTo>
                  <a:lnTo>
                    <a:pt x="714" y="4991"/>
                  </a:lnTo>
                  <a:lnTo>
                    <a:pt x="727" y="5096"/>
                  </a:lnTo>
                  <a:lnTo>
                    <a:pt x="737" y="5207"/>
                  </a:lnTo>
                  <a:lnTo>
                    <a:pt x="746" y="5318"/>
                  </a:lnTo>
                  <a:lnTo>
                    <a:pt x="754" y="5424"/>
                  </a:lnTo>
                  <a:lnTo>
                    <a:pt x="757" y="5475"/>
                  </a:lnTo>
                  <a:lnTo>
                    <a:pt x="758" y="5521"/>
                  </a:lnTo>
                  <a:lnTo>
                    <a:pt x="759" y="5565"/>
                  </a:lnTo>
                  <a:lnTo>
                    <a:pt x="760" y="5605"/>
                  </a:lnTo>
                  <a:lnTo>
                    <a:pt x="760" y="5655"/>
                  </a:lnTo>
                  <a:lnTo>
                    <a:pt x="762" y="5705"/>
                  </a:lnTo>
                  <a:lnTo>
                    <a:pt x="765" y="5755"/>
                  </a:lnTo>
                  <a:lnTo>
                    <a:pt x="769" y="5805"/>
                  </a:lnTo>
                  <a:lnTo>
                    <a:pt x="774" y="5854"/>
                  </a:lnTo>
                  <a:lnTo>
                    <a:pt x="780" y="5903"/>
                  </a:lnTo>
                  <a:lnTo>
                    <a:pt x="785" y="5951"/>
                  </a:lnTo>
                  <a:lnTo>
                    <a:pt x="792" y="6000"/>
                  </a:lnTo>
                  <a:lnTo>
                    <a:pt x="807" y="6096"/>
                  </a:lnTo>
                  <a:lnTo>
                    <a:pt x="822" y="6191"/>
                  </a:lnTo>
                  <a:lnTo>
                    <a:pt x="836" y="6284"/>
                  </a:lnTo>
                  <a:lnTo>
                    <a:pt x="848" y="6376"/>
                  </a:lnTo>
                  <a:lnTo>
                    <a:pt x="854" y="6419"/>
                  </a:lnTo>
                  <a:lnTo>
                    <a:pt x="860" y="6465"/>
                  </a:lnTo>
                  <a:lnTo>
                    <a:pt x="866" y="6517"/>
                  </a:lnTo>
                  <a:lnTo>
                    <a:pt x="874" y="6568"/>
                  </a:lnTo>
                  <a:lnTo>
                    <a:pt x="884" y="6619"/>
                  </a:lnTo>
                  <a:lnTo>
                    <a:pt x="893" y="6667"/>
                  </a:lnTo>
                  <a:lnTo>
                    <a:pt x="899" y="6689"/>
                  </a:lnTo>
                  <a:lnTo>
                    <a:pt x="904" y="6710"/>
                  </a:lnTo>
                  <a:lnTo>
                    <a:pt x="910" y="6728"/>
                  </a:lnTo>
                  <a:lnTo>
                    <a:pt x="917" y="6745"/>
                  </a:lnTo>
                  <a:lnTo>
                    <a:pt x="927" y="6772"/>
                  </a:lnTo>
                  <a:lnTo>
                    <a:pt x="941" y="6811"/>
                  </a:lnTo>
                  <a:lnTo>
                    <a:pt x="957" y="6856"/>
                  </a:lnTo>
                  <a:lnTo>
                    <a:pt x="974" y="6908"/>
                  </a:lnTo>
                  <a:lnTo>
                    <a:pt x="989" y="6958"/>
                  </a:lnTo>
                  <a:lnTo>
                    <a:pt x="1003" y="7006"/>
                  </a:lnTo>
                  <a:lnTo>
                    <a:pt x="1007" y="7028"/>
                  </a:lnTo>
                  <a:lnTo>
                    <a:pt x="1012" y="7046"/>
                  </a:lnTo>
                  <a:lnTo>
                    <a:pt x="1014" y="7063"/>
                  </a:lnTo>
                  <a:lnTo>
                    <a:pt x="1015" y="7076"/>
                  </a:lnTo>
                  <a:lnTo>
                    <a:pt x="1003" y="7099"/>
                  </a:lnTo>
                  <a:lnTo>
                    <a:pt x="974" y="7148"/>
                  </a:lnTo>
                  <a:lnTo>
                    <a:pt x="943" y="7199"/>
                  </a:lnTo>
                  <a:lnTo>
                    <a:pt x="926" y="7230"/>
                  </a:lnTo>
                  <a:lnTo>
                    <a:pt x="923" y="7242"/>
                  </a:lnTo>
                  <a:lnTo>
                    <a:pt x="917" y="7264"/>
                  </a:lnTo>
                  <a:lnTo>
                    <a:pt x="909" y="7294"/>
                  </a:lnTo>
                  <a:lnTo>
                    <a:pt x="902" y="7328"/>
                  </a:lnTo>
                  <a:lnTo>
                    <a:pt x="894" y="7363"/>
                  </a:lnTo>
                  <a:lnTo>
                    <a:pt x="888" y="7392"/>
                  </a:lnTo>
                  <a:lnTo>
                    <a:pt x="884" y="7414"/>
                  </a:lnTo>
                  <a:lnTo>
                    <a:pt x="881" y="7426"/>
                  </a:lnTo>
                  <a:lnTo>
                    <a:pt x="881" y="7436"/>
                  </a:lnTo>
                  <a:lnTo>
                    <a:pt x="883" y="7461"/>
                  </a:lnTo>
                  <a:lnTo>
                    <a:pt x="886" y="7482"/>
                  </a:lnTo>
                  <a:lnTo>
                    <a:pt x="887" y="7491"/>
                  </a:lnTo>
                  <a:lnTo>
                    <a:pt x="891" y="7499"/>
                  </a:lnTo>
                  <a:lnTo>
                    <a:pt x="893" y="7507"/>
                  </a:lnTo>
                  <a:lnTo>
                    <a:pt x="896" y="7514"/>
                  </a:lnTo>
                  <a:lnTo>
                    <a:pt x="900" y="7519"/>
                  </a:lnTo>
                  <a:lnTo>
                    <a:pt x="903" y="7525"/>
                  </a:lnTo>
                  <a:lnTo>
                    <a:pt x="908" y="7530"/>
                  </a:lnTo>
                  <a:lnTo>
                    <a:pt x="912" y="7533"/>
                  </a:lnTo>
                  <a:lnTo>
                    <a:pt x="921" y="7540"/>
                  </a:lnTo>
                  <a:lnTo>
                    <a:pt x="933" y="7544"/>
                  </a:lnTo>
                  <a:lnTo>
                    <a:pt x="943" y="7548"/>
                  </a:lnTo>
                  <a:lnTo>
                    <a:pt x="956" y="7551"/>
                  </a:lnTo>
                  <a:lnTo>
                    <a:pt x="967" y="7552"/>
                  </a:lnTo>
                  <a:lnTo>
                    <a:pt x="980" y="7555"/>
                  </a:lnTo>
                  <a:lnTo>
                    <a:pt x="991" y="7557"/>
                  </a:lnTo>
                  <a:lnTo>
                    <a:pt x="1004" y="7560"/>
                  </a:lnTo>
                  <a:lnTo>
                    <a:pt x="1015" y="7564"/>
                  </a:lnTo>
                  <a:lnTo>
                    <a:pt x="1025" y="7570"/>
                  </a:lnTo>
                  <a:lnTo>
                    <a:pt x="1248" y="7570"/>
                  </a:lnTo>
                  <a:lnTo>
                    <a:pt x="1300" y="7541"/>
                  </a:lnTo>
                  <a:lnTo>
                    <a:pt x="1338" y="7523"/>
                  </a:lnTo>
                  <a:lnTo>
                    <a:pt x="1352" y="7515"/>
                  </a:lnTo>
                  <a:lnTo>
                    <a:pt x="1364" y="7508"/>
                  </a:lnTo>
                  <a:lnTo>
                    <a:pt x="1373" y="7501"/>
                  </a:lnTo>
                  <a:lnTo>
                    <a:pt x="1380" y="7493"/>
                  </a:lnTo>
                  <a:lnTo>
                    <a:pt x="1383" y="7490"/>
                  </a:lnTo>
                  <a:lnTo>
                    <a:pt x="1386" y="7484"/>
                  </a:lnTo>
                  <a:lnTo>
                    <a:pt x="1387" y="7479"/>
                  </a:lnTo>
                  <a:lnTo>
                    <a:pt x="1389" y="7472"/>
                  </a:lnTo>
                  <a:lnTo>
                    <a:pt x="1391" y="7459"/>
                  </a:lnTo>
                  <a:lnTo>
                    <a:pt x="1392" y="7442"/>
                  </a:lnTo>
                  <a:lnTo>
                    <a:pt x="1392" y="7392"/>
                  </a:lnTo>
                  <a:lnTo>
                    <a:pt x="1392" y="7323"/>
                  </a:lnTo>
                  <a:lnTo>
                    <a:pt x="1394" y="7311"/>
                  </a:lnTo>
                  <a:lnTo>
                    <a:pt x="1396" y="7301"/>
                  </a:lnTo>
                  <a:lnTo>
                    <a:pt x="1399" y="7291"/>
                  </a:lnTo>
                  <a:lnTo>
                    <a:pt x="1404" y="7282"/>
                  </a:lnTo>
                  <a:lnTo>
                    <a:pt x="1415" y="7263"/>
                  </a:lnTo>
                  <a:lnTo>
                    <a:pt x="1429" y="7246"/>
                  </a:lnTo>
                  <a:lnTo>
                    <a:pt x="1442" y="7228"/>
                  </a:lnTo>
                  <a:lnTo>
                    <a:pt x="1453" y="7210"/>
                  </a:lnTo>
                  <a:lnTo>
                    <a:pt x="1458" y="7200"/>
                  </a:lnTo>
                  <a:lnTo>
                    <a:pt x="1460" y="7190"/>
                  </a:lnTo>
                  <a:lnTo>
                    <a:pt x="1461" y="7180"/>
                  </a:lnTo>
                  <a:lnTo>
                    <a:pt x="1461" y="7168"/>
                  </a:lnTo>
                  <a:lnTo>
                    <a:pt x="1447" y="7055"/>
                  </a:lnTo>
                  <a:lnTo>
                    <a:pt x="1461" y="7036"/>
                  </a:lnTo>
                  <a:lnTo>
                    <a:pt x="1474" y="7014"/>
                  </a:lnTo>
                  <a:lnTo>
                    <a:pt x="1485" y="6990"/>
                  </a:lnTo>
                  <a:lnTo>
                    <a:pt x="1495" y="6965"/>
                  </a:lnTo>
                  <a:lnTo>
                    <a:pt x="1499" y="6952"/>
                  </a:lnTo>
                  <a:lnTo>
                    <a:pt x="1503" y="6939"/>
                  </a:lnTo>
                  <a:lnTo>
                    <a:pt x="1507" y="6925"/>
                  </a:lnTo>
                  <a:lnTo>
                    <a:pt x="1509" y="6911"/>
                  </a:lnTo>
                  <a:lnTo>
                    <a:pt x="1511" y="6896"/>
                  </a:lnTo>
                  <a:lnTo>
                    <a:pt x="1513" y="6882"/>
                  </a:lnTo>
                  <a:lnTo>
                    <a:pt x="1514" y="6866"/>
                  </a:lnTo>
                  <a:lnTo>
                    <a:pt x="1515" y="6850"/>
                  </a:lnTo>
                  <a:lnTo>
                    <a:pt x="1515" y="6777"/>
                  </a:lnTo>
                  <a:lnTo>
                    <a:pt x="1514" y="6768"/>
                  </a:lnTo>
                  <a:lnTo>
                    <a:pt x="1513" y="6759"/>
                  </a:lnTo>
                  <a:lnTo>
                    <a:pt x="1511" y="6750"/>
                  </a:lnTo>
                  <a:lnTo>
                    <a:pt x="1509" y="6741"/>
                  </a:lnTo>
                  <a:lnTo>
                    <a:pt x="1503" y="6721"/>
                  </a:lnTo>
                  <a:lnTo>
                    <a:pt x="1495" y="6702"/>
                  </a:lnTo>
                  <a:lnTo>
                    <a:pt x="1477" y="6662"/>
                  </a:lnTo>
                  <a:lnTo>
                    <a:pt x="1455" y="6621"/>
                  </a:lnTo>
                  <a:lnTo>
                    <a:pt x="1445" y="6601"/>
                  </a:lnTo>
                  <a:lnTo>
                    <a:pt x="1435" y="6581"/>
                  </a:lnTo>
                  <a:lnTo>
                    <a:pt x="1426" y="6561"/>
                  </a:lnTo>
                  <a:lnTo>
                    <a:pt x="1419" y="6542"/>
                  </a:lnTo>
                  <a:lnTo>
                    <a:pt x="1413" y="6523"/>
                  </a:lnTo>
                  <a:lnTo>
                    <a:pt x="1410" y="6504"/>
                  </a:lnTo>
                  <a:lnTo>
                    <a:pt x="1408" y="6495"/>
                  </a:lnTo>
                  <a:lnTo>
                    <a:pt x="1408" y="6487"/>
                  </a:lnTo>
                  <a:lnTo>
                    <a:pt x="1408" y="6478"/>
                  </a:lnTo>
                  <a:lnTo>
                    <a:pt x="1410" y="6470"/>
                  </a:lnTo>
                  <a:lnTo>
                    <a:pt x="1437" y="6201"/>
                  </a:lnTo>
                  <a:lnTo>
                    <a:pt x="1437" y="6181"/>
                  </a:lnTo>
                  <a:lnTo>
                    <a:pt x="1436" y="6172"/>
                  </a:lnTo>
                  <a:lnTo>
                    <a:pt x="1435" y="6163"/>
                  </a:lnTo>
                  <a:lnTo>
                    <a:pt x="1434" y="6156"/>
                  </a:lnTo>
                  <a:lnTo>
                    <a:pt x="1431" y="6150"/>
                  </a:lnTo>
                  <a:lnTo>
                    <a:pt x="1426" y="6140"/>
                  </a:lnTo>
                  <a:lnTo>
                    <a:pt x="1420" y="6132"/>
                  </a:lnTo>
                  <a:lnTo>
                    <a:pt x="1414" y="6125"/>
                  </a:lnTo>
                  <a:lnTo>
                    <a:pt x="1408" y="6118"/>
                  </a:lnTo>
                  <a:lnTo>
                    <a:pt x="1406" y="6115"/>
                  </a:lnTo>
                  <a:lnTo>
                    <a:pt x="1405" y="6110"/>
                  </a:lnTo>
                  <a:lnTo>
                    <a:pt x="1404" y="6104"/>
                  </a:lnTo>
                  <a:lnTo>
                    <a:pt x="1404" y="6099"/>
                  </a:lnTo>
                  <a:lnTo>
                    <a:pt x="1404" y="6078"/>
                  </a:lnTo>
                  <a:lnTo>
                    <a:pt x="1404" y="6057"/>
                  </a:lnTo>
                  <a:lnTo>
                    <a:pt x="1405" y="6038"/>
                  </a:lnTo>
                  <a:lnTo>
                    <a:pt x="1406" y="6017"/>
                  </a:lnTo>
                  <a:lnTo>
                    <a:pt x="1408" y="5998"/>
                  </a:lnTo>
                  <a:lnTo>
                    <a:pt x="1413" y="5960"/>
                  </a:lnTo>
                  <a:lnTo>
                    <a:pt x="1421" y="5924"/>
                  </a:lnTo>
                  <a:lnTo>
                    <a:pt x="1429" y="5888"/>
                  </a:lnTo>
                  <a:lnTo>
                    <a:pt x="1438" y="5854"/>
                  </a:lnTo>
                  <a:lnTo>
                    <a:pt x="1448" y="5820"/>
                  </a:lnTo>
                  <a:lnTo>
                    <a:pt x="1459" y="5788"/>
                  </a:lnTo>
                  <a:lnTo>
                    <a:pt x="1479" y="5726"/>
                  </a:lnTo>
                  <a:lnTo>
                    <a:pt x="1496" y="5668"/>
                  </a:lnTo>
                  <a:lnTo>
                    <a:pt x="1504" y="5640"/>
                  </a:lnTo>
                  <a:lnTo>
                    <a:pt x="1509" y="5614"/>
                  </a:lnTo>
                  <a:lnTo>
                    <a:pt x="1513" y="5589"/>
                  </a:lnTo>
                  <a:lnTo>
                    <a:pt x="1515" y="5564"/>
                  </a:lnTo>
                  <a:lnTo>
                    <a:pt x="1513" y="5504"/>
                  </a:lnTo>
                  <a:lnTo>
                    <a:pt x="1510" y="5428"/>
                  </a:lnTo>
                  <a:lnTo>
                    <a:pt x="1506" y="5340"/>
                  </a:lnTo>
                  <a:lnTo>
                    <a:pt x="1501" y="5247"/>
                  </a:lnTo>
                  <a:lnTo>
                    <a:pt x="1499" y="5158"/>
                  </a:lnTo>
                  <a:lnTo>
                    <a:pt x="1496" y="5079"/>
                  </a:lnTo>
                  <a:lnTo>
                    <a:pt x="1498" y="5045"/>
                  </a:lnTo>
                  <a:lnTo>
                    <a:pt x="1499" y="5016"/>
                  </a:lnTo>
                  <a:lnTo>
                    <a:pt x="1500" y="4993"/>
                  </a:lnTo>
                  <a:lnTo>
                    <a:pt x="1503" y="4977"/>
                  </a:lnTo>
                  <a:lnTo>
                    <a:pt x="1508" y="4958"/>
                  </a:lnTo>
                  <a:lnTo>
                    <a:pt x="1513" y="4932"/>
                  </a:lnTo>
                  <a:lnTo>
                    <a:pt x="1517" y="4902"/>
                  </a:lnTo>
                  <a:lnTo>
                    <a:pt x="1522" y="4868"/>
                  </a:lnTo>
                  <a:lnTo>
                    <a:pt x="1530" y="4789"/>
                  </a:lnTo>
                  <a:lnTo>
                    <a:pt x="1537" y="4704"/>
                  </a:lnTo>
                  <a:lnTo>
                    <a:pt x="1543" y="4617"/>
                  </a:lnTo>
                  <a:lnTo>
                    <a:pt x="1549" y="4536"/>
                  </a:lnTo>
                  <a:lnTo>
                    <a:pt x="1555" y="4465"/>
                  </a:lnTo>
                  <a:lnTo>
                    <a:pt x="1558" y="4412"/>
                  </a:lnTo>
                  <a:lnTo>
                    <a:pt x="1563" y="4420"/>
                  </a:lnTo>
                  <a:lnTo>
                    <a:pt x="1569" y="4430"/>
                  </a:lnTo>
                  <a:lnTo>
                    <a:pt x="1573" y="4442"/>
                  </a:lnTo>
                  <a:lnTo>
                    <a:pt x="1578" y="4458"/>
                  </a:lnTo>
                  <a:lnTo>
                    <a:pt x="1587" y="4495"/>
                  </a:lnTo>
                  <a:lnTo>
                    <a:pt x="1595" y="4541"/>
                  </a:lnTo>
                  <a:lnTo>
                    <a:pt x="1604" y="4592"/>
                  </a:lnTo>
                  <a:lnTo>
                    <a:pt x="1612" y="4648"/>
                  </a:lnTo>
                  <a:lnTo>
                    <a:pt x="1620" y="4709"/>
                  </a:lnTo>
                  <a:lnTo>
                    <a:pt x="1627" y="4771"/>
                  </a:lnTo>
                  <a:lnTo>
                    <a:pt x="1634" y="4835"/>
                  </a:lnTo>
                  <a:lnTo>
                    <a:pt x="1641" y="4897"/>
                  </a:lnTo>
                  <a:lnTo>
                    <a:pt x="1645" y="4958"/>
                  </a:lnTo>
                  <a:lnTo>
                    <a:pt x="1650" y="5016"/>
                  </a:lnTo>
                  <a:lnTo>
                    <a:pt x="1653" y="5071"/>
                  </a:lnTo>
                  <a:lnTo>
                    <a:pt x="1657" y="5119"/>
                  </a:lnTo>
                  <a:lnTo>
                    <a:pt x="1658" y="5160"/>
                  </a:lnTo>
                  <a:lnTo>
                    <a:pt x="1659" y="5193"/>
                  </a:lnTo>
                  <a:lnTo>
                    <a:pt x="1659" y="5252"/>
                  </a:lnTo>
                  <a:lnTo>
                    <a:pt x="1661" y="5305"/>
                  </a:lnTo>
                  <a:lnTo>
                    <a:pt x="1665" y="5356"/>
                  </a:lnTo>
                  <a:lnTo>
                    <a:pt x="1669" y="5405"/>
                  </a:lnTo>
                  <a:lnTo>
                    <a:pt x="1674" y="5452"/>
                  </a:lnTo>
                  <a:lnTo>
                    <a:pt x="1681" y="5500"/>
                  </a:lnTo>
                  <a:lnTo>
                    <a:pt x="1690" y="5548"/>
                  </a:lnTo>
                  <a:lnTo>
                    <a:pt x="1699" y="5599"/>
                  </a:lnTo>
                  <a:lnTo>
                    <a:pt x="1705" y="5632"/>
                  </a:lnTo>
                  <a:lnTo>
                    <a:pt x="1708" y="5663"/>
                  </a:lnTo>
                  <a:lnTo>
                    <a:pt x="1710" y="5689"/>
                  </a:lnTo>
                  <a:lnTo>
                    <a:pt x="1711" y="5715"/>
                  </a:lnTo>
                  <a:lnTo>
                    <a:pt x="1713" y="5758"/>
                  </a:lnTo>
                  <a:lnTo>
                    <a:pt x="1713" y="5797"/>
                  </a:lnTo>
                  <a:lnTo>
                    <a:pt x="1714" y="5815"/>
                  </a:lnTo>
                  <a:lnTo>
                    <a:pt x="1717" y="5833"/>
                  </a:lnTo>
                  <a:lnTo>
                    <a:pt x="1721" y="5852"/>
                  </a:lnTo>
                  <a:lnTo>
                    <a:pt x="1727" y="5871"/>
                  </a:lnTo>
                  <a:lnTo>
                    <a:pt x="1737" y="5892"/>
                  </a:lnTo>
                  <a:lnTo>
                    <a:pt x="1748" y="5915"/>
                  </a:lnTo>
                  <a:lnTo>
                    <a:pt x="1763" y="5939"/>
                  </a:lnTo>
                  <a:lnTo>
                    <a:pt x="1781" y="5965"/>
                  </a:lnTo>
                  <a:lnTo>
                    <a:pt x="1780" y="5989"/>
                  </a:lnTo>
                  <a:lnTo>
                    <a:pt x="1780" y="6014"/>
                  </a:lnTo>
                  <a:lnTo>
                    <a:pt x="1780" y="6038"/>
                  </a:lnTo>
                  <a:lnTo>
                    <a:pt x="1780" y="6062"/>
                  </a:lnTo>
                  <a:lnTo>
                    <a:pt x="1781" y="6086"/>
                  </a:lnTo>
                  <a:lnTo>
                    <a:pt x="1782" y="6109"/>
                  </a:lnTo>
                  <a:lnTo>
                    <a:pt x="1785" y="6132"/>
                  </a:lnTo>
                  <a:lnTo>
                    <a:pt x="1788" y="6155"/>
                  </a:lnTo>
                  <a:lnTo>
                    <a:pt x="1789" y="6164"/>
                  </a:lnTo>
                  <a:lnTo>
                    <a:pt x="1789" y="6173"/>
                  </a:lnTo>
                  <a:lnTo>
                    <a:pt x="1789" y="6182"/>
                  </a:lnTo>
                  <a:lnTo>
                    <a:pt x="1787" y="6191"/>
                  </a:lnTo>
                  <a:lnTo>
                    <a:pt x="1782" y="6209"/>
                  </a:lnTo>
                  <a:lnTo>
                    <a:pt x="1777" y="6228"/>
                  </a:lnTo>
                  <a:lnTo>
                    <a:pt x="1770" y="6248"/>
                  </a:lnTo>
                  <a:lnTo>
                    <a:pt x="1764" y="6271"/>
                  </a:lnTo>
                  <a:lnTo>
                    <a:pt x="1762" y="6283"/>
                  </a:lnTo>
                  <a:lnTo>
                    <a:pt x="1759" y="6296"/>
                  </a:lnTo>
                  <a:lnTo>
                    <a:pt x="1758" y="6310"/>
                  </a:lnTo>
                  <a:lnTo>
                    <a:pt x="1758" y="6325"/>
                  </a:lnTo>
                  <a:lnTo>
                    <a:pt x="1758" y="6353"/>
                  </a:lnTo>
                  <a:lnTo>
                    <a:pt x="1757" y="6381"/>
                  </a:lnTo>
                  <a:lnTo>
                    <a:pt x="1755" y="6406"/>
                  </a:lnTo>
                  <a:lnTo>
                    <a:pt x="1753" y="6431"/>
                  </a:lnTo>
                  <a:lnTo>
                    <a:pt x="1748" y="6478"/>
                  </a:lnTo>
                  <a:lnTo>
                    <a:pt x="1741" y="6523"/>
                  </a:lnTo>
                  <a:lnTo>
                    <a:pt x="1735" y="6565"/>
                  </a:lnTo>
                  <a:lnTo>
                    <a:pt x="1731" y="6607"/>
                  </a:lnTo>
                  <a:lnTo>
                    <a:pt x="1729" y="6629"/>
                  </a:lnTo>
                  <a:lnTo>
                    <a:pt x="1726" y="6651"/>
                  </a:lnTo>
                  <a:lnTo>
                    <a:pt x="1725" y="6672"/>
                  </a:lnTo>
                  <a:lnTo>
                    <a:pt x="1725" y="6695"/>
                  </a:lnTo>
                  <a:lnTo>
                    <a:pt x="1724" y="6798"/>
                  </a:lnTo>
                  <a:lnTo>
                    <a:pt x="1772" y="7095"/>
                  </a:lnTo>
                  <a:lnTo>
                    <a:pt x="1758" y="7096"/>
                  </a:lnTo>
                  <a:lnTo>
                    <a:pt x="1758" y="7148"/>
                  </a:lnTo>
                  <a:lnTo>
                    <a:pt x="1759" y="7159"/>
                  </a:lnTo>
                  <a:lnTo>
                    <a:pt x="1763" y="7170"/>
                  </a:lnTo>
                  <a:lnTo>
                    <a:pt x="1767" y="7181"/>
                  </a:lnTo>
                  <a:lnTo>
                    <a:pt x="1774" y="7191"/>
                  </a:lnTo>
                  <a:lnTo>
                    <a:pt x="1783" y="7203"/>
                  </a:lnTo>
                  <a:lnTo>
                    <a:pt x="1793" y="7213"/>
                  </a:lnTo>
                  <a:lnTo>
                    <a:pt x="1803" y="7222"/>
                  </a:lnTo>
                  <a:lnTo>
                    <a:pt x="1814" y="7231"/>
                  </a:lnTo>
                  <a:lnTo>
                    <a:pt x="1827" y="7240"/>
                  </a:lnTo>
                  <a:lnTo>
                    <a:pt x="1840" y="7247"/>
                  </a:lnTo>
                  <a:lnTo>
                    <a:pt x="1852" y="7254"/>
                  </a:lnTo>
                  <a:lnTo>
                    <a:pt x="1866" y="7260"/>
                  </a:lnTo>
                  <a:lnTo>
                    <a:pt x="1878" y="7266"/>
                  </a:lnTo>
                  <a:lnTo>
                    <a:pt x="1891" y="7269"/>
                  </a:lnTo>
                  <a:lnTo>
                    <a:pt x="1902" y="7270"/>
                  </a:lnTo>
                  <a:lnTo>
                    <a:pt x="1914" y="7271"/>
                  </a:lnTo>
                  <a:lnTo>
                    <a:pt x="1980" y="7271"/>
                  </a:lnTo>
                  <a:lnTo>
                    <a:pt x="1985" y="7288"/>
                  </a:lnTo>
                  <a:lnTo>
                    <a:pt x="1987" y="7304"/>
                  </a:lnTo>
                  <a:lnTo>
                    <a:pt x="1988" y="7318"/>
                  </a:lnTo>
                  <a:lnTo>
                    <a:pt x="1989" y="7332"/>
                  </a:lnTo>
                  <a:lnTo>
                    <a:pt x="1990" y="7355"/>
                  </a:lnTo>
                  <a:lnTo>
                    <a:pt x="1992" y="7375"/>
                  </a:lnTo>
                  <a:lnTo>
                    <a:pt x="1994" y="7384"/>
                  </a:lnTo>
                  <a:lnTo>
                    <a:pt x="1996" y="7394"/>
                  </a:lnTo>
                  <a:lnTo>
                    <a:pt x="2001" y="7402"/>
                  </a:lnTo>
                  <a:lnTo>
                    <a:pt x="2005" y="7411"/>
                  </a:lnTo>
                  <a:lnTo>
                    <a:pt x="2012" y="7419"/>
                  </a:lnTo>
                  <a:lnTo>
                    <a:pt x="2021" y="7428"/>
                  </a:lnTo>
                  <a:lnTo>
                    <a:pt x="2033" y="7437"/>
                  </a:lnTo>
                  <a:lnTo>
                    <a:pt x="2046" y="7446"/>
                  </a:lnTo>
                  <a:lnTo>
                    <a:pt x="2066" y="7459"/>
                  </a:lnTo>
                  <a:lnTo>
                    <a:pt x="2086" y="7469"/>
                  </a:lnTo>
                  <a:lnTo>
                    <a:pt x="2109" y="7479"/>
                  </a:lnTo>
                  <a:lnTo>
                    <a:pt x="2134" y="7490"/>
                  </a:lnTo>
                  <a:lnTo>
                    <a:pt x="2160" y="7496"/>
                  </a:lnTo>
                  <a:lnTo>
                    <a:pt x="2187" y="7503"/>
                  </a:lnTo>
                  <a:lnTo>
                    <a:pt x="2202" y="7506"/>
                  </a:lnTo>
                  <a:lnTo>
                    <a:pt x="2217" y="7507"/>
                  </a:lnTo>
                  <a:lnTo>
                    <a:pt x="2232" y="7508"/>
                  </a:lnTo>
                  <a:lnTo>
                    <a:pt x="2247" y="7508"/>
                  </a:lnTo>
                  <a:lnTo>
                    <a:pt x="2284" y="7508"/>
                  </a:lnTo>
                  <a:lnTo>
                    <a:pt x="2331" y="7507"/>
                  </a:lnTo>
                  <a:lnTo>
                    <a:pt x="2357" y="7504"/>
                  </a:lnTo>
                  <a:lnTo>
                    <a:pt x="2383" y="7503"/>
                  </a:lnTo>
                  <a:lnTo>
                    <a:pt x="2409" y="7500"/>
                  </a:lnTo>
                  <a:lnTo>
                    <a:pt x="2434" y="7498"/>
                  </a:lnTo>
                  <a:lnTo>
                    <a:pt x="2459" y="7493"/>
                  </a:lnTo>
                  <a:lnTo>
                    <a:pt x="2482" y="7488"/>
                  </a:lnTo>
                  <a:lnTo>
                    <a:pt x="2503" y="7483"/>
                  </a:lnTo>
                  <a:lnTo>
                    <a:pt x="2521" y="7476"/>
                  </a:lnTo>
                  <a:lnTo>
                    <a:pt x="2529" y="7471"/>
                  </a:lnTo>
                  <a:lnTo>
                    <a:pt x="2536" y="7468"/>
                  </a:lnTo>
                  <a:lnTo>
                    <a:pt x="2543" y="7463"/>
                  </a:lnTo>
                  <a:lnTo>
                    <a:pt x="2548" y="7459"/>
                  </a:lnTo>
                  <a:lnTo>
                    <a:pt x="2552" y="7453"/>
                  </a:lnTo>
                  <a:lnTo>
                    <a:pt x="2555" y="7447"/>
                  </a:lnTo>
                  <a:lnTo>
                    <a:pt x="2558" y="7442"/>
                  </a:lnTo>
                  <a:lnTo>
                    <a:pt x="2558" y="7436"/>
                  </a:lnTo>
                  <a:lnTo>
                    <a:pt x="2558" y="7426"/>
                  </a:lnTo>
                  <a:lnTo>
                    <a:pt x="2558" y="7412"/>
                  </a:lnTo>
                  <a:lnTo>
                    <a:pt x="2555" y="7398"/>
                  </a:lnTo>
                  <a:lnTo>
                    <a:pt x="2553" y="7383"/>
                  </a:lnTo>
                  <a:lnTo>
                    <a:pt x="2550" y="7370"/>
                  </a:lnTo>
                  <a:lnTo>
                    <a:pt x="2545" y="7356"/>
                  </a:lnTo>
                  <a:lnTo>
                    <a:pt x="2540" y="7342"/>
                  </a:lnTo>
                  <a:lnTo>
                    <a:pt x="2535" y="7328"/>
                  </a:lnTo>
                  <a:lnTo>
                    <a:pt x="2528" y="7314"/>
                  </a:lnTo>
                  <a:lnTo>
                    <a:pt x="2513" y="7286"/>
                  </a:lnTo>
                  <a:lnTo>
                    <a:pt x="2495" y="7259"/>
                  </a:lnTo>
                  <a:lnTo>
                    <a:pt x="2476" y="7232"/>
                  </a:lnTo>
                  <a:lnTo>
                    <a:pt x="2456" y="7205"/>
                  </a:lnTo>
                  <a:lnTo>
                    <a:pt x="2413" y="7155"/>
                  </a:lnTo>
                  <a:lnTo>
                    <a:pt x="2371" y="7107"/>
                  </a:lnTo>
                  <a:lnTo>
                    <a:pt x="2352" y="7085"/>
                  </a:lnTo>
                  <a:lnTo>
                    <a:pt x="2333" y="7063"/>
                  </a:lnTo>
                  <a:lnTo>
                    <a:pt x="2316" y="7043"/>
                  </a:lnTo>
                  <a:lnTo>
                    <a:pt x="2303" y="7024"/>
                  </a:lnTo>
                  <a:lnTo>
                    <a:pt x="2312" y="6992"/>
                  </a:lnTo>
                  <a:lnTo>
                    <a:pt x="2323" y="6952"/>
                  </a:lnTo>
                  <a:lnTo>
                    <a:pt x="2338" y="6908"/>
                  </a:lnTo>
                  <a:lnTo>
                    <a:pt x="2353" y="6862"/>
                  </a:lnTo>
                  <a:lnTo>
                    <a:pt x="2367" y="6816"/>
                  </a:lnTo>
                  <a:lnTo>
                    <a:pt x="2378" y="6775"/>
                  </a:lnTo>
                  <a:lnTo>
                    <a:pt x="2384" y="6757"/>
                  </a:lnTo>
                  <a:lnTo>
                    <a:pt x="2387" y="6741"/>
                  </a:lnTo>
                  <a:lnTo>
                    <a:pt x="2389" y="6727"/>
                  </a:lnTo>
                  <a:lnTo>
                    <a:pt x="2392" y="6716"/>
                  </a:lnTo>
                  <a:lnTo>
                    <a:pt x="2394" y="6663"/>
                  </a:lnTo>
                  <a:lnTo>
                    <a:pt x="2396" y="6613"/>
                  </a:lnTo>
                  <a:lnTo>
                    <a:pt x="2396" y="6566"/>
                  </a:lnTo>
                  <a:lnTo>
                    <a:pt x="2397" y="6519"/>
                  </a:lnTo>
                  <a:lnTo>
                    <a:pt x="2399" y="6473"/>
                  </a:lnTo>
                  <a:lnTo>
                    <a:pt x="2400" y="6428"/>
                  </a:lnTo>
                  <a:lnTo>
                    <a:pt x="2402" y="6405"/>
                  </a:lnTo>
                  <a:lnTo>
                    <a:pt x="2404" y="6381"/>
                  </a:lnTo>
                  <a:lnTo>
                    <a:pt x="2408" y="6357"/>
                  </a:lnTo>
                  <a:lnTo>
                    <a:pt x="2411" y="6333"/>
                  </a:lnTo>
                  <a:lnTo>
                    <a:pt x="2416" y="6300"/>
                  </a:lnTo>
                  <a:lnTo>
                    <a:pt x="2420" y="6262"/>
                  </a:lnTo>
                  <a:lnTo>
                    <a:pt x="2425" y="6219"/>
                  </a:lnTo>
                  <a:lnTo>
                    <a:pt x="2428" y="6171"/>
                  </a:lnTo>
                  <a:lnTo>
                    <a:pt x="2434" y="6068"/>
                  </a:lnTo>
                  <a:lnTo>
                    <a:pt x="2440" y="5957"/>
                  </a:lnTo>
                  <a:lnTo>
                    <a:pt x="2443" y="5847"/>
                  </a:lnTo>
                  <a:lnTo>
                    <a:pt x="2445" y="5742"/>
                  </a:lnTo>
                  <a:lnTo>
                    <a:pt x="2447" y="5649"/>
                  </a:lnTo>
                  <a:lnTo>
                    <a:pt x="2447" y="5574"/>
                  </a:lnTo>
                  <a:lnTo>
                    <a:pt x="2445" y="5477"/>
                  </a:lnTo>
                  <a:lnTo>
                    <a:pt x="2445" y="5377"/>
                  </a:lnTo>
                  <a:lnTo>
                    <a:pt x="2444" y="5277"/>
                  </a:lnTo>
                  <a:lnTo>
                    <a:pt x="2444" y="5177"/>
                  </a:lnTo>
                  <a:lnTo>
                    <a:pt x="2445" y="5078"/>
                  </a:lnTo>
                  <a:lnTo>
                    <a:pt x="2448" y="4980"/>
                  </a:lnTo>
                  <a:lnTo>
                    <a:pt x="2451" y="4885"/>
                  </a:lnTo>
                  <a:lnTo>
                    <a:pt x="2458" y="4792"/>
                  </a:lnTo>
                  <a:lnTo>
                    <a:pt x="2459" y="4771"/>
                  </a:lnTo>
                  <a:lnTo>
                    <a:pt x="2460" y="4748"/>
                  </a:lnTo>
                  <a:lnTo>
                    <a:pt x="2460" y="4724"/>
                  </a:lnTo>
                  <a:lnTo>
                    <a:pt x="2459" y="4698"/>
                  </a:lnTo>
                  <a:lnTo>
                    <a:pt x="2458" y="4647"/>
                  </a:lnTo>
                  <a:lnTo>
                    <a:pt x="2456" y="4596"/>
                  </a:lnTo>
                  <a:lnTo>
                    <a:pt x="2455" y="4543"/>
                  </a:lnTo>
                  <a:lnTo>
                    <a:pt x="2455" y="4494"/>
                  </a:lnTo>
                  <a:lnTo>
                    <a:pt x="2455" y="4470"/>
                  </a:lnTo>
                  <a:lnTo>
                    <a:pt x="2457" y="4447"/>
                  </a:lnTo>
                  <a:lnTo>
                    <a:pt x="2459" y="4425"/>
                  </a:lnTo>
                  <a:lnTo>
                    <a:pt x="2463" y="4406"/>
                  </a:lnTo>
                  <a:lnTo>
                    <a:pt x="2465" y="4386"/>
                  </a:lnTo>
                  <a:lnTo>
                    <a:pt x="2468" y="4367"/>
                  </a:lnTo>
                  <a:lnTo>
                    <a:pt x="2471" y="4344"/>
                  </a:lnTo>
                  <a:lnTo>
                    <a:pt x="2473" y="4321"/>
                  </a:lnTo>
                  <a:lnTo>
                    <a:pt x="2474" y="4297"/>
                  </a:lnTo>
                  <a:lnTo>
                    <a:pt x="2476" y="4271"/>
                  </a:lnTo>
                  <a:lnTo>
                    <a:pt x="2478" y="4245"/>
                  </a:lnTo>
                  <a:lnTo>
                    <a:pt x="2478" y="4218"/>
                  </a:lnTo>
                  <a:lnTo>
                    <a:pt x="2522" y="4221"/>
                  </a:lnTo>
                  <a:lnTo>
                    <a:pt x="2530" y="4220"/>
                  </a:lnTo>
                  <a:lnTo>
                    <a:pt x="2540" y="4217"/>
                  </a:lnTo>
                  <a:lnTo>
                    <a:pt x="2552" y="4214"/>
                  </a:lnTo>
                  <a:lnTo>
                    <a:pt x="2564" y="4208"/>
                  </a:lnTo>
                  <a:lnTo>
                    <a:pt x="2593" y="4194"/>
                  </a:lnTo>
                  <a:lnTo>
                    <a:pt x="2623" y="4178"/>
                  </a:lnTo>
                  <a:lnTo>
                    <a:pt x="2650" y="4160"/>
                  </a:lnTo>
                  <a:lnTo>
                    <a:pt x="2675" y="4142"/>
                  </a:lnTo>
                  <a:lnTo>
                    <a:pt x="2684" y="4134"/>
                  </a:lnTo>
                  <a:lnTo>
                    <a:pt x="2692" y="4126"/>
                  </a:lnTo>
                  <a:lnTo>
                    <a:pt x="2699" y="4118"/>
                  </a:lnTo>
                  <a:lnTo>
                    <a:pt x="2703" y="4112"/>
                  </a:lnTo>
                  <a:lnTo>
                    <a:pt x="2710" y="4092"/>
                  </a:lnTo>
                  <a:lnTo>
                    <a:pt x="2719" y="4064"/>
                  </a:lnTo>
                  <a:lnTo>
                    <a:pt x="2730" y="4033"/>
                  </a:lnTo>
                  <a:lnTo>
                    <a:pt x="2740" y="3999"/>
                  </a:lnTo>
                  <a:lnTo>
                    <a:pt x="2751" y="3965"/>
                  </a:lnTo>
                  <a:lnTo>
                    <a:pt x="2760" y="3934"/>
                  </a:lnTo>
                  <a:lnTo>
                    <a:pt x="2767" y="3909"/>
                  </a:lnTo>
                  <a:lnTo>
                    <a:pt x="2769" y="3890"/>
                  </a:lnTo>
                  <a:lnTo>
                    <a:pt x="2792" y="3880"/>
                  </a:lnTo>
                  <a:lnTo>
                    <a:pt x="2819" y="3222"/>
                  </a:lnTo>
                  <a:lnTo>
                    <a:pt x="2818" y="3205"/>
                  </a:lnTo>
                  <a:lnTo>
                    <a:pt x="2817" y="3154"/>
                  </a:lnTo>
                  <a:lnTo>
                    <a:pt x="2814" y="3077"/>
                  </a:lnTo>
                  <a:lnTo>
                    <a:pt x="2810" y="2976"/>
                  </a:lnTo>
                  <a:lnTo>
                    <a:pt x="2806" y="2855"/>
                  </a:lnTo>
                  <a:lnTo>
                    <a:pt x="2801" y="2720"/>
                  </a:lnTo>
                  <a:lnTo>
                    <a:pt x="2797" y="2575"/>
                  </a:lnTo>
                  <a:lnTo>
                    <a:pt x="2791" y="2424"/>
                  </a:lnTo>
                  <a:lnTo>
                    <a:pt x="2786" y="2271"/>
                  </a:lnTo>
                  <a:lnTo>
                    <a:pt x="2782" y="2121"/>
                  </a:lnTo>
                  <a:lnTo>
                    <a:pt x="2777" y="1979"/>
                  </a:lnTo>
                  <a:lnTo>
                    <a:pt x="2774" y="1849"/>
                  </a:lnTo>
                  <a:lnTo>
                    <a:pt x="2770" y="1735"/>
                  </a:lnTo>
                  <a:lnTo>
                    <a:pt x="2768" y="1640"/>
                  </a:lnTo>
                  <a:lnTo>
                    <a:pt x="2767" y="1571"/>
                  </a:lnTo>
                  <a:lnTo>
                    <a:pt x="2768" y="1531"/>
                  </a:lnTo>
                  <a:lnTo>
                    <a:pt x="2768" y="1493"/>
                  </a:lnTo>
                  <a:lnTo>
                    <a:pt x="2764" y="1441"/>
                  </a:lnTo>
                  <a:lnTo>
                    <a:pt x="2760" y="1382"/>
                  </a:lnTo>
                  <a:lnTo>
                    <a:pt x="2754" y="1320"/>
                  </a:lnTo>
                  <a:lnTo>
                    <a:pt x="2746" y="1259"/>
                  </a:lnTo>
                  <a:lnTo>
                    <a:pt x="2737" y="1206"/>
                  </a:lnTo>
                  <a:lnTo>
                    <a:pt x="2732" y="1184"/>
                  </a:lnTo>
                  <a:lnTo>
                    <a:pt x="2728" y="1165"/>
                  </a:lnTo>
                  <a:lnTo>
                    <a:pt x="2722" y="1150"/>
                  </a:lnTo>
                  <a:lnTo>
                    <a:pt x="2718" y="1138"/>
                  </a:lnTo>
                  <a:lnTo>
                    <a:pt x="2712" y="1130"/>
                  </a:lnTo>
                  <a:lnTo>
                    <a:pt x="2702" y="1119"/>
                  </a:lnTo>
                  <a:lnTo>
                    <a:pt x="2690" y="1106"/>
                  </a:lnTo>
                  <a:lnTo>
                    <a:pt x="2674" y="1091"/>
                  </a:lnTo>
                  <a:lnTo>
                    <a:pt x="2636" y="1057"/>
                  </a:lnTo>
                  <a:lnTo>
                    <a:pt x="2588" y="1018"/>
                  </a:lnTo>
                  <a:lnTo>
                    <a:pt x="2532" y="975"/>
                  </a:lnTo>
                  <a:lnTo>
                    <a:pt x="2471" y="930"/>
                  </a:lnTo>
                  <a:lnTo>
                    <a:pt x="2436" y="906"/>
                  </a:lnTo>
                  <a:lnTo>
                    <a:pt x="2402" y="883"/>
                  </a:lnTo>
                  <a:lnTo>
                    <a:pt x="2367" y="861"/>
                  </a:lnTo>
                  <a:lnTo>
                    <a:pt x="2329" y="838"/>
                  </a:lnTo>
                  <a:lnTo>
                    <a:pt x="2313" y="827"/>
                  </a:lnTo>
                  <a:lnTo>
                    <a:pt x="2296" y="818"/>
                  </a:lnTo>
                  <a:lnTo>
                    <a:pt x="2277" y="809"/>
                  </a:lnTo>
                  <a:lnTo>
                    <a:pt x="2259" y="801"/>
                  </a:lnTo>
                  <a:lnTo>
                    <a:pt x="2221" y="785"/>
                  </a:lnTo>
                  <a:lnTo>
                    <a:pt x="2184" y="771"/>
                  </a:lnTo>
                  <a:lnTo>
                    <a:pt x="2145" y="760"/>
                  </a:lnTo>
                  <a:lnTo>
                    <a:pt x="2106" y="750"/>
                  </a:lnTo>
                  <a:lnTo>
                    <a:pt x="2068" y="741"/>
                  </a:lnTo>
                  <a:lnTo>
                    <a:pt x="2032" y="733"/>
                  </a:lnTo>
                  <a:lnTo>
                    <a:pt x="1996" y="727"/>
                  </a:lnTo>
                  <a:lnTo>
                    <a:pt x="1963" y="721"/>
                  </a:lnTo>
                  <a:lnTo>
                    <a:pt x="1933" y="717"/>
                  </a:lnTo>
                  <a:lnTo>
                    <a:pt x="1906" y="714"/>
                  </a:lnTo>
                  <a:lnTo>
                    <a:pt x="1864" y="710"/>
                  </a:lnTo>
                  <a:lnTo>
                    <a:pt x="1842" y="709"/>
                  </a:lnTo>
                  <a:lnTo>
                    <a:pt x="1862" y="635"/>
                  </a:lnTo>
                  <a:close/>
                  <a:moveTo>
                    <a:pt x="2480" y="4113"/>
                  </a:moveTo>
                  <a:lnTo>
                    <a:pt x="2480" y="4078"/>
                  </a:lnTo>
                  <a:lnTo>
                    <a:pt x="2486" y="4068"/>
                  </a:lnTo>
                  <a:lnTo>
                    <a:pt x="2490" y="4055"/>
                  </a:lnTo>
                  <a:lnTo>
                    <a:pt x="2494" y="4041"/>
                  </a:lnTo>
                  <a:lnTo>
                    <a:pt x="2497" y="4028"/>
                  </a:lnTo>
                  <a:lnTo>
                    <a:pt x="2502" y="3998"/>
                  </a:lnTo>
                  <a:lnTo>
                    <a:pt x="2507" y="3969"/>
                  </a:lnTo>
                  <a:lnTo>
                    <a:pt x="2510" y="3956"/>
                  </a:lnTo>
                  <a:lnTo>
                    <a:pt x="2512" y="3943"/>
                  </a:lnTo>
                  <a:lnTo>
                    <a:pt x="2515" y="3932"/>
                  </a:lnTo>
                  <a:lnTo>
                    <a:pt x="2520" y="3921"/>
                  </a:lnTo>
                  <a:lnTo>
                    <a:pt x="2524" y="3913"/>
                  </a:lnTo>
                  <a:lnTo>
                    <a:pt x="2531" y="3906"/>
                  </a:lnTo>
                  <a:lnTo>
                    <a:pt x="2535" y="3904"/>
                  </a:lnTo>
                  <a:lnTo>
                    <a:pt x="2538" y="3903"/>
                  </a:lnTo>
                  <a:lnTo>
                    <a:pt x="2542" y="3902"/>
                  </a:lnTo>
                  <a:lnTo>
                    <a:pt x="2546" y="3902"/>
                  </a:lnTo>
                  <a:lnTo>
                    <a:pt x="2579" y="3903"/>
                  </a:lnTo>
                  <a:lnTo>
                    <a:pt x="2579" y="3919"/>
                  </a:lnTo>
                  <a:lnTo>
                    <a:pt x="2580" y="3929"/>
                  </a:lnTo>
                  <a:lnTo>
                    <a:pt x="2582" y="3937"/>
                  </a:lnTo>
                  <a:lnTo>
                    <a:pt x="2584" y="3943"/>
                  </a:lnTo>
                  <a:lnTo>
                    <a:pt x="2585" y="3949"/>
                  </a:lnTo>
                  <a:lnTo>
                    <a:pt x="2587" y="3956"/>
                  </a:lnTo>
                  <a:lnTo>
                    <a:pt x="2587" y="3964"/>
                  </a:lnTo>
                  <a:lnTo>
                    <a:pt x="2587" y="3976"/>
                  </a:lnTo>
                  <a:lnTo>
                    <a:pt x="2586" y="3988"/>
                  </a:lnTo>
                  <a:lnTo>
                    <a:pt x="2585" y="3996"/>
                  </a:lnTo>
                  <a:lnTo>
                    <a:pt x="2583" y="4002"/>
                  </a:lnTo>
                  <a:lnTo>
                    <a:pt x="2580" y="4008"/>
                  </a:lnTo>
                  <a:lnTo>
                    <a:pt x="2579" y="4014"/>
                  </a:lnTo>
                  <a:lnTo>
                    <a:pt x="2577" y="4021"/>
                  </a:lnTo>
                  <a:lnTo>
                    <a:pt x="2575" y="4032"/>
                  </a:lnTo>
                  <a:lnTo>
                    <a:pt x="2574" y="4047"/>
                  </a:lnTo>
                  <a:lnTo>
                    <a:pt x="2566" y="4039"/>
                  </a:lnTo>
                  <a:lnTo>
                    <a:pt x="2495" y="4096"/>
                  </a:lnTo>
                  <a:lnTo>
                    <a:pt x="2503" y="4104"/>
                  </a:lnTo>
                  <a:lnTo>
                    <a:pt x="2480" y="41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4" name="Freeform 9"/>
            <p:cNvSpPr/>
            <p:nvPr/>
          </p:nvSpPr>
          <p:spPr bwMode="auto">
            <a:xfrm>
              <a:off x="6556377" y="1581152"/>
              <a:ext cx="88900" cy="638175"/>
            </a:xfrm>
            <a:custGeom>
              <a:avLst/>
              <a:gdLst/>
              <a:ahLst/>
              <a:cxnLst>
                <a:cxn ang="0">
                  <a:pos x="105" y="0"/>
                </a:cxn>
                <a:cxn ang="0">
                  <a:pos x="0" y="2012"/>
                </a:cxn>
                <a:cxn ang="0">
                  <a:pos x="187" y="2412"/>
                </a:cxn>
                <a:cxn ang="0">
                  <a:pos x="334" y="2129"/>
                </a:cxn>
                <a:cxn ang="0">
                  <a:pos x="229" y="8"/>
                </a:cxn>
                <a:cxn ang="0">
                  <a:pos x="105" y="0"/>
                </a:cxn>
              </a:cxnLst>
              <a:rect l="0" t="0" r="r" b="b"/>
              <a:pathLst>
                <a:path w="334" h="2412">
                  <a:moveTo>
                    <a:pt x="105" y="0"/>
                  </a:moveTo>
                  <a:lnTo>
                    <a:pt x="0" y="2012"/>
                  </a:lnTo>
                  <a:lnTo>
                    <a:pt x="187" y="2412"/>
                  </a:lnTo>
                  <a:lnTo>
                    <a:pt x="334" y="2129"/>
                  </a:lnTo>
                  <a:lnTo>
                    <a:pt x="229" y="8"/>
                  </a:lnTo>
                  <a:lnTo>
                    <a:pt x="10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5" name="Freeform 11"/>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6" name="Freeform 12"/>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7" name="Freeform 13"/>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8" name="Freeform 14"/>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19" name="Group 36"/>
          <p:cNvGrpSpPr>
            <a:grpSpLocks noChangeAspect="1"/>
          </p:cNvGrpSpPr>
          <p:nvPr/>
        </p:nvGrpSpPr>
        <p:grpSpPr>
          <a:xfrm>
            <a:off x="3426843" y="2241157"/>
            <a:ext cx="754991" cy="1332042"/>
            <a:chOff x="1285875" y="1247776"/>
            <a:chExt cx="1192213" cy="2103438"/>
          </a:xfrm>
          <a:solidFill>
            <a:srgbClr val="BDE780"/>
          </a:solidFill>
        </p:grpSpPr>
        <p:sp>
          <p:nvSpPr>
            <p:cNvPr id="20" name="Freeform 8"/>
            <p:cNvSpPr/>
            <p:nvPr/>
          </p:nvSpPr>
          <p:spPr bwMode="auto">
            <a:xfrm>
              <a:off x="1285875" y="1247776"/>
              <a:ext cx="1192213" cy="2103438"/>
            </a:xfrm>
            <a:custGeom>
              <a:avLst/>
              <a:gdLst/>
              <a:ahLst/>
              <a:cxnLst>
                <a:cxn ang="0">
                  <a:pos x="1146" y="1113"/>
                </a:cxn>
                <a:cxn ang="0">
                  <a:pos x="941" y="1112"/>
                </a:cxn>
                <a:cxn ang="0">
                  <a:pos x="744" y="1099"/>
                </a:cxn>
                <a:cxn ang="0">
                  <a:pos x="729" y="797"/>
                </a:cxn>
                <a:cxn ang="0">
                  <a:pos x="1028" y="377"/>
                </a:cxn>
                <a:cxn ang="0">
                  <a:pos x="1350" y="435"/>
                </a:cxn>
                <a:cxn ang="0">
                  <a:pos x="1262" y="312"/>
                </a:cxn>
                <a:cxn ang="0">
                  <a:pos x="1335" y="100"/>
                </a:cxn>
                <a:cxn ang="0">
                  <a:pos x="745" y="180"/>
                </a:cxn>
                <a:cxn ang="0">
                  <a:pos x="473" y="232"/>
                </a:cxn>
                <a:cxn ang="0">
                  <a:pos x="298" y="461"/>
                </a:cxn>
                <a:cxn ang="0">
                  <a:pos x="112" y="1306"/>
                </a:cxn>
                <a:cxn ang="0">
                  <a:pos x="1237" y="2095"/>
                </a:cxn>
                <a:cxn ang="0">
                  <a:pos x="1323" y="2926"/>
                </a:cxn>
                <a:cxn ang="0">
                  <a:pos x="1245" y="3975"/>
                </a:cxn>
                <a:cxn ang="0">
                  <a:pos x="1743" y="4852"/>
                </a:cxn>
                <a:cxn ang="0">
                  <a:pos x="1833" y="5787"/>
                </a:cxn>
                <a:cxn ang="0">
                  <a:pos x="1938" y="6864"/>
                </a:cxn>
                <a:cxn ang="0">
                  <a:pos x="2068" y="7466"/>
                </a:cxn>
                <a:cxn ang="0">
                  <a:pos x="1967" y="7895"/>
                </a:cxn>
                <a:cxn ang="0">
                  <a:pos x="2403" y="7896"/>
                </a:cxn>
                <a:cxn ang="0">
                  <a:pos x="2504" y="7572"/>
                </a:cxn>
                <a:cxn ang="0">
                  <a:pos x="2549" y="7077"/>
                </a:cxn>
                <a:cxn ang="0">
                  <a:pos x="2481" y="6491"/>
                </a:cxn>
                <a:cxn ang="0">
                  <a:pos x="2505" y="6111"/>
                </a:cxn>
                <a:cxn ang="0">
                  <a:pos x="2558" y="5226"/>
                </a:cxn>
                <a:cxn ang="0">
                  <a:pos x="2667" y="5059"/>
                </a:cxn>
                <a:cxn ang="0">
                  <a:pos x="2745" y="5982"/>
                </a:cxn>
                <a:cxn ang="0">
                  <a:pos x="2815" y="6442"/>
                </a:cxn>
                <a:cxn ang="0">
                  <a:pos x="2788" y="6776"/>
                </a:cxn>
                <a:cxn ang="0">
                  <a:pos x="2825" y="7584"/>
                </a:cxn>
                <a:cxn ang="0">
                  <a:pos x="3019" y="7761"/>
                </a:cxn>
                <a:cxn ang="0">
                  <a:pos x="3297" y="7889"/>
                </a:cxn>
                <a:cxn ang="0">
                  <a:pos x="3559" y="7805"/>
                </a:cxn>
                <a:cxn ang="0">
                  <a:pos x="3315" y="7390"/>
                </a:cxn>
                <a:cxn ang="0">
                  <a:pos x="3412" y="6723"/>
                </a:cxn>
                <a:cxn ang="0">
                  <a:pos x="3451" y="5583"/>
                </a:cxn>
                <a:cxn ang="0">
                  <a:pos x="3462" y="4724"/>
                </a:cxn>
                <a:cxn ang="0">
                  <a:pos x="3634" y="4116"/>
                </a:cxn>
                <a:cxn ang="0">
                  <a:pos x="3507" y="3088"/>
                </a:cxn>
                <a:cxn ang="0">
                  <a:pos x="3718" y="1776"/>
                </a:cxn>
                <a:cxn ang="0">
                  <a:pos x="4504" y="1210"/>
                </a:cxn>
                <a:cxn ang="0">
                  <a:pos x="4164" y="358"/>
                </a:cxn>
                <a:cxn ang="0">
                  <a:pos x="3969" y="259"/>
                </a:cxn>
                <a:cxn ang="0">
                  <a:pos x="3527" y="57"/>
                </a:cxn>
                <a:cxn ang="0">
                  <a:pos x="3115" y="254"/>
                </a:cxn>
                <a:cxn ang="0">
                  <a:pos x="3153" y="434"/>
                </a:cxn>
                <a:cxn ang="0">
                  <a:pos x="3230" y="451"/>
                </a:cxn>
                <a:cxn ang="0">
                  <a:pos x="3548" y="406"/>
                </a:cxn>
                <a:cxn ang="0">
                  <a:pos x="3785" y="936"/>
                </a:cxn>
                <a:cxn ang="0">
                  <a:pos x="3739" y="1168"/>
                </a:cxn>
                <a:cxn ang="0">
                  <a:pos x="3483" y="1154"/>
                </a:cxn>
                <a:cxn ang="0">
                  <a:pos x="3291" y="1082"/>
                </a:cxn>
                <a:cxn ang="0">
                  <a:pos x="2738" y="1151"/>
                </a:cxn>
                <a:cxn ang="0">
                  <a:pos x="2599" y="921"/>
                </a:cxn>
                <a:cxn ang="0">
                  <a:pos x="2661" y="576"/>
                </a:cxn>
                <a:cxn ang="0">
                  <a:pos x="2510" y="269"/>
                </a:cxn>
                <a:cxn ang="0">
                  <a:pos x="2196" y="213"/>
                </a:cxn>
                <a:cxn ang="0">
                  <a:pos x="1985" y="414"/>
                </a:cxn>
                <a:cxn ang="0">
                  <a:pos x="2017" y="965"/>
                </a:cxn>
                <a:cxn ang="0">
                  <a:pos x="1737" y="1099"/>
                </a:cxn>
              </a:cxnLst>
              <a:rect l="0" t="0" r="r" b="b"/>
              <a:pathLst>
                <a:path w="4505" h="7953">
                  <a:moveTo>
                    <a:pt x="1305" y="1068"/>
                  </a:moveTo>
                  <a:lnTo>
                    <a:pt x="1294" y="1069"/>
                  </a:lnTo>
                  <a:lnTo>
                    <a:pt x="1283" y="1071"/>
                  </a:lnTo>
                  <a:lnTo>
                    <a:pt x="1273" y="1073"/>
                  </a:lnTo>
                  <a:lnTo>
                    <a:pt x="1263" y="1075"/>
                  </a:lnTo>
                  <a:lnTo>
                    <a:pt x="1254" y="1079"/>
                  </a:lnTo>
                  <a:lnTo>
                    <a:pt x="1246" y="1083"/>
                  </a:lnTo>
                  <a:lnTo>
                    <a:pt x="1238" y="1087"/>
                  </a:lnTo>
                  <a:lnTo>
                    <a:pt x="1231" y="1092"/>
                  </a:lnTo>
                  <a:lnTo>
                    <a:pt x="1219" y="1101"/>
                  </a:lnTo>
                  <a:lnTo>
                    <a:pt x="1206" y="1108"/>
                  </a:lnTo>
                  <a:lnTo>
                    <a:pt x="1196" y="1113"/>
                  </a:lnTo>
                  <a:lnTo>
                    <a:pt x="1186" y="1116"/>
                  </a:lnTo>
                  <a:lnTo>
                    <a:pt x="1177" y="1117"/>
                  </a:lnTo>
                  <a:lnTo>
                    <a:pt x="1169" y="1117"/>
                  </a:lnTo>
                  <a:lnTo>
                    <a:pt x="1161" y="1116"/>
                  </a:lnTo>
                  <a:lnTo>
                    <a:pt x="1153" y="1115"/>
                  </a:lnTo>
                  <a:lnTo>
                    <a:pt x="1146" y="1113"/>
                  </a:lnTo>
                  <a:lnTo>
                    <a:pt x="1139" y="1113"/>
                  </a:lnTo>
                  <a:lnTo>
                    <a:pt x="1132" y="1112"/>
                  </a:lnTo>
                  <a:lnTo>
                    <a:pt x="1124" y="1113"/>
                  </a:lnTo>
                  <a:lnTo>
                    <a:pt x="1117" y="1116"/>
                  </a:lnTo>
                  <a:lnTo>
                    <a:pt x="1109" y="1121"/>
                  </a:lnTo>
                  <a:lnTo>
                    <a:pt x="1101" y="1128"/>
                  </a:lnTo>
                  <a:lnTo>
                    <a:pt x="1092" y="1137"/>
                  </a:lnTo>
                  <a:lnTo>
                    <a:pt x="1075" y="1128"/>
                  </a:lnTo>
                  <a:lnTo>
                    <a:pt x="1060" y="1121"/>
                  </a:lnTo>
                  <a:lnTo>
                    <a:pt x="1046" y="1116"/>
                  </a:lnTo>
                  <a:lnTo>
                    <a:pt x="1034" y="1114"/>
                  </a:lnTo>
                  <a:lnTo>
                    <a:pt x="1022" y="1112"/>
                  </a:lnTo>
                  <a:lnTo>
                    <a:pt x="1012" y="1112"/>
                  </a:lnTo>
                  <a:lnTo>
                    <a:pt x="1003" y="1112"/>
                  </a:lnTo>
                  <a:lnTo>
                    <a:pt x="994" y="1113"/>
                  </a:lnTo>
                  <a:lnTo>
                    <a:pt x="974" y="1114"/>
                  </a:lnTo>
                  <a:lnTo>
                    <a:pt x="952" y="1114"/>
                  </a:lnTo>
                  <a:lnTo>
                    <a:pt x="941" y="1112"/>
                  </a:lnTo>
                  <a:lnTo>
                    <a:pt x="927" y="1108"/>
                  </a:lnTo>
                  <a:lnTo>
                    <a:pt x="911" y="1104"/>
                  </a:lnTo>
                  <a:lnTo>
                    <a:pt x="894" y="1096"/>
                  </a:lnTo>
                  <a:lnTo>
                    <a:pt x="860" y="1111"/>
                  </a:lnTo>
                  <a:lnTo>
                    <a:pt x="830" y="1120"/>
                  </a:lnTo>
                  <a:lnTo>
                    <a:pt x="818" y="1123"/>
                  </a:lnTo>
                  <a:lnTo>
                    <a:pt x="806" y="1125"/>
                  </a:lnTo>
                  <a:lnTo>
                    <a:pt x="796" y="1128"/>
                  </a:lnTo>
                  <a:lnTo>
                    <a:pt x="787" y="1128"/>
                  </a:lnTo>
                  <a:lnTo>
                    <a:pt x="779" y="1128"/>
                  </a:lnTo>
                  <a:lnTo>
                    <a:pt x="772" y="1128"/>
                  </a:lnTo>
                  <a:lnTo>
                    <a:pt x="766" y="1125"/>
                  </a:lnTo>
                  <a:lnTo>
                    <a:pt x="760" y="1124"/>
                  </a:lnTo>
                  <a:lnTo>
                    <a:pt x="756" y="1121"/>
                  </a:lnTo>
                  <a:lnTo>
                    <a:pt x="752" y="1117"/>
                  </a:lnTo>
                  <a:lnTo>
                    <a:pt x="749" y="1114"/>
                  </a:lnTo>
                  <a:lnTo>
                    <a:pt x="747" y="1109"/>
                  </a:lnTo>
                  <a:lnTo>
                    <a:pt x="744" y="1099"/>
                  </a:lnTo>
                  <a:lnTo>
                    <a:pt x="743" y="1088"/>
                  </a:lnTo>
                  <a:lnTo>
                    <a:pt x="743" y="1075"/>
                  </a:lnTo>
                  <a:lnTo>
                    <a:pt x="744" y="1061"/>
                  </a:lnTo>
                  <a:lnTo>
                    <a:pt x="748" y="1033"/>
                  </a:lnTo>
                  <a:lnTo>
                    <a:pt x="750" y="1004"/>
                  </a:lnTo>
                  <a:lnTo>
                    <a:pt x="749" y="992"/>
                  </a:lnTo>
                  <a:lnTo>
                    <a:pt x="747" y="979"/>
                  </a:lnTo>
                  <a:lnTo>
                    <a:pt x="743" y="967"/>
                  </a:lnTo>
                  <a:lnTo>
                    <a:pt x="740" y="955"/>
                  </a:lnTo>
                  <a:lnTo>
                    <a:pt x="731" y="931"/>
                  </a:lnTo>
                  <a:lnTo>
                    <a:pt x="723" y="907"/>
                  </a:lnTo>
                  <a:lnTo>
                    <a:pt x="720" y="895"/>
                  </a:lnTo>
                  <a:lnTo>
                    <a:pt x="718" y="881"/>
                  </a:lnTo>
                  <a:lnTo>
                    <a:pt x="717" y="866"/>
                  </a:lnTo>
                  <a:lnTo>
                    <a:pt x="717" y="851"/>
                  </a:lnTo>
                  <a:lnTo>
                    <a:pt x="719" y="834"/>
                  </a:lnTo>
                  <a:lnTo>
                    <a:pt x="723" y="817"/>
                  </a:lnTo>
                  <a:lnTo>
                    <a:pt x="729" y="797"/>
                  </a:lnTo>
                  <a:lnTo>
                    <a:pt x="737" y="777"/>
                  </a:lnTo>
                  <a:lnTo>
                    <a:pt x="904" y="410"/>
                  </a:lnTo>
                  <a:lnTo>
                    <a:pt x="909" y="402"/>
                  </a:lnTo>
                  <a:lnTo>
                    <a:pt x="912" y="395"/>
                  </a:lnTo>
                  <a:lnTo>
                    <a:pt x="917" y="388"/>
                  </a:lnTo>
                  <a:lnTo>
                    <a:pt x="923" y="382"/>
                  </a:lnTo>
                  <a:lnTo>
                    <a:pt x="927" y="378"/>
                  </a:lnTo>
                  <a:lnTo>
                    <a:pt x="933" y="374"/>
                  </a:lnTo>
                  <a:lnTo>
                    <a:pt x="939" y="371"/>
                  </a:lnTo>
                  <a:lnTo>
                    <a:pt x="944" y="369"/>
                  </a:lnTo>
                  <a:lnTo>
                    <a:pt x="950" y="366"/>
                  </a:lnTo>
                  <a:lnTo>
                    <a:pt x="957" y="365"/>
                  </a:lnTo>
                  <a:lnTo>
                    <a:pt x="963" y="364"/>
                  </a:lnTo>
                  <a:lnTo>
                    <a:pt x="970" y="364"/>
                  </a:lnTo>
                  <a:lnTo>
                    <a:pt x="983" y="364"/>
                  </a:lnTo>
                  <a:lnTo>
                    <a:pt x="998" y="368"/>
                  </a:lnTo>
                  <a:lnTo>
                    <a:pt x="1013" y="371"/>
                  </a:lnTo>
                  <a:lnTo>
                    <a:pt x="1028" y="377"/>
                  </a:lnTo>
                  <a:lnTo>
                    <a:pt x="1044" y="384"/>
                  </a:lnTo>
                  <a:lnTo>
                    <a:pt x="1060" y="390"/>
                  </a:lnTo>
                  <a:lnTo>
                    <a:pt x="1093" y="406"/>
                  </a:lnTo>
                  <a:lnTo>
                    <a:pt x="1126" y="422"/>
                  </a:lnTo>
                  <a:lnTo>
                    <a:pt x="1150" y="418"/>
                  </a:lnTo>
                  <a:lnTo>
                    <a:pt x="1174" y="413"/>
                  </a:lnTo>
                  <a:lnTo>
                    <a:pt x="1198" y="410"/>
                  </a:lnTo>
                  <a:lnTo>
                    <a:pt x="1222" y="408"/>
                  </a:lnTo>
                  <a:lnTo>
                    <a:pt x="1235" y="406"/>
                  </a:lnTo>
                  <a:lnTo>
                    <a:pt x="1247" y="406"/>
                  </a:lnTo>
                  <a:lnTo>
                    <a:pt x="1261" y="408"/>
                  </a:lnTo>
                  <a:lnTo>
                    <a:pt x="1274" y="410"/>
                  </a:lnTo>
                  <a:lnTo>
                    <a:pt x="1287" y="412"/>
                  </a:lnTo>
                  <a:lnTo>
                    <a:pt x="1302" y="416"/>
                  </a:lnTo>
                  <a:lnTo>
                    <a:pt x="1316" y="421"/>
                  </a:lnTo>
                  <a:lnTo>
                    <a:pt x="1332" y="427"/>
                  </a:lnTo>
                  <a:lnTo>
                    <a:pt x="1341" y="432"/>
                  </a:lnTo>
                  <a:lnTo>
                    <a:pt x="1350" y="435"/>
                  </a:lnTo>
                  <a:lnTo>
                    <a:pt x="1357" y="437"/>
                  </a:lnTo>
                  <a:lnTo>
                    <a:pt x="1363" y="438"/>
                  </a:lnTo>
                  <a:lnTo>
                    <a:pt x="1367" y="438"/>
                  </a:lnTo>
                  <a:lnTo>
                    <a:pt x="1371" y="437"/>
                  </a:lnTo>
                  <a:lnTo>
                    <a:pt x="1373" y="435"/>
                  </a:lnTo>
                  <a:lnTo>
                    <a:pt x="1374" y="433"/>
                  </a:lnTo>
                  <a:lnTo>
                    <a:pt x="1374" y="429"/>
                  </a:lnTo>
                  <a:lnTo>
                    <a:pt x="1373" y="426"/>
                  </a:lnTo>
                  <a:lnTo>
                    <a:pt x="1372" y="421"/>
                  </a:lnTo>
                  <a:lnTo>
                    <a:pt x="1370" y="417"/>
                  </a:lnTo>
                  <a:lnTo>
                    <a:pt x="1362" y="405"/>
                  </a:lnTo>
                  <a:lnTo>
                    <a:pt x="1351" y="392"/>
                  </a:lnTo>
                  <a:lnTo>
                    <a:pt x="1339" y="378"/>
                  </a:lnTo>
                  <a:lnTo>
                    <a:pt x="1325" y="364"/>
                  </a:lnTo>
                  <a:lnTo>
                    <a:pt x="1310" y="349"/>
                  </a:lnTo>
                  <a:lnTo>
                    <a:pt x="1294" y="336"/>
                  </a:lnTo>
                  <a:lnTo>
                    <a:pt x="1278" y="323"/>
                  </a:lnTo>
                  <a:lnTo>
                    <a:pt x="1262" y="312"/>
                  </a:lnTo>
                  <a:lnTo>
                    <a:pt x="1249" y="302"/>
                  </a:lnTo>
                  <a:lnTo>
                    <a:pt x="1235" y="294"/>
                  </a:lnTo>
                  <a:lnTo>
                    <a:pt x="1267" y="299"/>
                  </a:lnTo>
                  <a:lnTo>
                    <a:pt x="1294" y="299"/>
                  </a:lnTo>
                  <a:lnTo>
                    <a:pt x="1318" y="297"/>
                  </a:lnTo>
                  <a:lnTo>
                    <a:pt x="1339" y="291"/>
                  </a:lnTo>
                  <a:lnTo>
                    <a:pt x="1355" y="283"/>
                  </a:lnTo>
                  <a:lnTo>
                    <a:pt x="1369" y="273"/>
                  </a:lnTo>
                  <a:lnTo>
                    <a:pt x="1379" y="260"/>
                  </a:lnTo>
                  <a:lnTo>
                    <a:pt x="1386" y="245"/>
                  </a:lnTo>
                  <a:lnTo>
                    <a:pt x="1389" y="229"/>
                  </a:lnTo>
                  <a:lnTo>
                    <a:pt x="1390" y="212"/>
                  </a:lnTo>
                  <a:lnTo>
                    <a:pt x="1388" y="195"/>
                  </a:lnTo>
                  <a:lnTo>
                    <a:pt x="1383" y="176"/>
                  </a:lnTo>
                  <a:lnTo>
                    <a:pt x="1375" y="156"/>
                  </a:lnTo>
                  <a:lnTo>
                    <a:pt x="1365" y="138"/>
                  </a:lnTo>
                  <a:lnTo>
                    <a:pt x="1351" y="118"/>
                  </a:lnTo>
                  <a:lnTo>
                    <a:pt x="1335" y="100"/>
                  </a:lnTo>
                  <a:lnTo>
                    <a:pt x="1317" y="82"/>
                  </a:lnTo>
                  <a:lnTo>
                    <a:pt x="1297" y="65"/>
                  </a:lnTo>
                  <a:lnTo>
                    <a:pt x="1274" y="50"/>
                  </a:lnTo>
                  <a:lnTo>
                    <a:pt x="1249" y="36"/>
                  </a:lnTo>
                  <a:lnTo>
                    <a:pt x="1221" y="24"/>
                  </a:lnTo>
                  <a:lnTo>
                    <a:pt x="1191" y="13"/>
                  </a:lnTo>
                  <a:lnTo>
                    <a:pt x="1161" y="6"/>
                  </a:lnTo>
                  <a:lnTo>
                    <a:pt x="1127" y="2"/>
                  </a:lnTo>
                  <a:lnTo>
                    <a:pt x="1092" y="0"/>
                  </a:lnTo>
                  <a:lnTo>
                    <a:pt x="1055" y="1"/>
                  </a:lnTo>
                  <a:lnTo>
                    <a:pt x="1018" y="6"/>
                  </a:lnTo>
                  <a:lnTo>
                    <a:pt x="978" y="14"/>
                  </a:lnTo>
                  <a:lnTo>
                    <a:pt x="935" y="27"/>
                  </a:lnTo>
                  <a:lnTo>
                    <a:pt x="893" y="44"/>
                  </a:lnTo>
                  <a:lnTo>
                    <a:pt x="848" y="67"/>
                  </a:lnTo>
                  <a:lnTo>
                    <a:pt x="804" y="93"/>
                  </a:lnTo>
                  <a:lnTo>
                    <a:pt x="771" y="144"/>
                  </a:lnTo>
                  <a:lnTo>
                    <a:pt x="745" y="180"/>
                  </a:lnTo>
                  <a:lnTo>
                    <a:pt x="736" y="194"/>
                  </a:lnTo>
                  <a:lnTo>
                    <a:pt x="727" y="204"/>
                  </a:lnTo>
                  <a:lnTo>
                    <a:pt x="718" y="212"/>
                  </a:lnTo>
                  <a:lnTo>
                    <a:pt x="710" y="218"/>
                  </a:lnTo>
                  <a:lnTo>
                    <a:pt x="700" y="222"/>
                  </a:lnTo>
                  <a:lnTo>
                    <a:pt x="689" y="225"/>
                  </a:lnTo>
                  <a:lnTo>
                    <a:pt x="677" y="225"/>
                  </a:lnTo>
                  <a:lnTo>
                    <a:pt x="663" y="225"/>
                  </a:lnTo>
                  <a:lnTo>
                    <a:pt x="625" y="222"/>
                  </a:lnTo>
                  <a:lnTo>
                    <a:pt x="573" y="219"/>
                  </a:lnTo>
                  <a:lnTo>
                    <a:pt x="553" y="218"/>
                  </a:lnTo>
                  <a:lnTo>
                    <a:pt x="535" y="218"/>
                  </a:lnTo>
                  <a:lnTo>
                    <a:pt x="519" y="219"/>
                  </a:lnTo>
                  <a:lnTo>
                    <a:pt x="503" y="221"/>
                  </a:lnTo>
                  <a:lnTo>
                    <a:pt x="495" y="224"/>
                  </a:lnTo>
                  <a:lnTo>
                    <a:pt x="488" y="226"/>
                  </a:lnTo>
                  <a:lnTo>
                    <a:pt x="480" y="228"/>
                  </a:lnTo>
                  <a:lnTo>
                    <a:pt x="473" y="232"/>
                  </a:lnTo>
                  <a:lnTo>
                    <a:pt x="466" y="236"/>
                  </a:lnTo>
                  <a:lnTo>
                    <a:pt x="460" y="241"/>
                  </a:lnTo>
                  <a:lnTo>
                    <a:pt x="453" y="246"/>
                  </a:lnTo>
                  <a:lnTo>
                    <a:pt x="446" y="253"/>
                  </a:lnTo>
                  <a:lnTo>
                    <a:pt x="426" y="273"/>
                  </a:lnTo>
                  <a:lnTo>
                    <a:pt x="412" y="285"/>
                  </a:lnTo>
                  <a:lnTo>
                    <a:pt x="401" y="292"/>
                  </a:lnTo>
                  <a:lnTo>
                    <a:pt x="393" y="296"/>
                  </a:lnTo>
                  <a:lnTo>
                    <a:pt x="384" y="297"/>
                  </a:lnTo>
                  <a:lnTo>
                    <a:pt x="374" y="300"/>
                  </a:lnTo>
                  <a:lnTo>
                    <a:pt x="360" y="306"/>
                  </a:lnTo>
                  <a:lnTo>
                    <a:pt x="340" y="317"/>
                  </a:lnTo>
                  <a:lnTo>
                    <a:pt x="326" y="348"/>
                  </a:lnTo>
                  <a:lnTo>
                    <a:pt x="320" y="366"/>
                  </a:lnTo>
                  <a:lnTo>
                    <a:pt x="314" y="385"/>
                  </a:lnTo>
                  <a:lnTo>
                    <a:pt x="310" y="403"/>
                  </a:lnTo>
                  <a:lnTo>
                    <a:pt x="306" y="422"/>
                  </a:lnTo>
                  <a:lnTo>
                    <a:pt x="298" y="461"/>
                  </a:lnTo>
                  <a:lnTo>
                    <a:pt x="292" y="501"/>
                  </a:lnTo>
                  <a:lnTo>
                    <a:pt x="284" y="542"/>
                  </a:lnTo>
                  <a:lnTo>
                    <a:pt x="273" y="584"/>
                  </a:lnTo>
                  <a:lnTo>
                    <a:pt x="268" y="604"/>
                  </a:lnTo>
                  <a:lnTo>
                    <a:pt x="261" y="625"/>
                  </a:lnTo>
                  <a:lnTo>
                    <a:pt x="253" y="645"/>
                  </a:lnTo>
                  <a:lnTo>
                    <a:pt x="245" y="666"/>
                  </a:lnTo>
                  <a:lnTo>
                    <a:pt x="177" y="812"/>
                  </a:lnTo>
                  <a:lnTo>
                    <a:pt x="58" y="1010"/>
                  </a:lnTo>
                  <a:lnTo>
                    <a:pt x="5" y="1137"/>
                  </a:lnTo>
                  <a:lnTo>
                    <a:pt x="0" y="1154"/>
                  </a:lnTo>
                  <a:lnTo>
                    <a:pt x="1" y="1171"/>
                  </a:lnTo>
                  <a:lnTo>
                    <a:pt x="8" y="1191"/>
                  </a:lnTo>
                  <a:lnTo>
                    <a:pt x="21" y="1211"/>
                  </a:lnTo>
                  <a:lnTo>
                    <a:pt x="37" y="1233"/>
                  </a:lnTo>
                  <a:lnTo>
                    <a:pt x="58" y="1257"/>
                  </a:lnTo>
                  <a:lnTo>
                    <a:pt x="83" y="1281"/>
                  </a:lnTo>
                  <a:lnTo>
                    <a:pt x="112" y="1306"/>
                  </a:lnTo>
                  <a:lnTo>
                    <a:pt x="145" y="1333"/>
                  </a:lnTo>
                  <a:lnTo>
                    <a:pt x="181" y="1360"/>
                  </a:lnTo>
                  <a:lnTo>
                    <a:pt x="221" y="1388"/>
                  </a:lnTo>
                  <a:lnTo>
                    <a:pt x="262" y="1417"/>
                  </a:lnTo>
                  <a:lnTo>
                    <a:pt x="306" y="1447"/>
                  </a:lnTo>
                  <a:lnTo>
                    <a:pt x="352" y="1476"/>
                  </a:lnTo>
                  <a:lnTo>
                    <a:pt x="401" y="1506"/>
                  </a:lnTo>
                  <a:lnTo>
                    <a:pt x="450" y="1537"/>
                  </a:lnTo>
                  <a:lnTo>
                    <a:pt x="553" y="1599"/>
                  </a:lnTo>
                  <a:lnTo>
                    <a:pt x="660" y="1661"/>
                  </a:lnTo>
                  <a:lnTo>
                    <a:pt x="766" y="1722"/>
                  </a:lnTo>
                  <a:lnTo>
                    <a:pt x="871" y="1783"/>
                  </a:lnTo>
                  <a:lnTo>
                    <a:pt x="972" y="1841"/>
                  </a:lnTo>
                  <a:lnTo>
                    <a:pt x="1067" y="1897"/>
                  </a:lnTo>
                  <a:lnTo>
                    <a:pt x="1153" y="1948"/>
                  </a:lnTo>
                  <a:lnTo>
                    <a:pt x="1227" y="1996"/>
                  </a:lnTo>
                  <a:lnTo>
                    <a:pt x="1231" y="2047"/>
                  </a:lnTo>
                  <a:lnTo>
                    <a:pt x="1237" y="2095"/>
                  </a:lnTo>
                  <a:lnTo>
                    <a:pt x="1245" y="2143"/>
                  </a:lnTo>
                  <a:lnTo>
                    <a:pt x="1254" y="2189"/>
                  </a:lnTo>
                  <a:lnTo>
                    <a:pt x="1265" y="2236"/>
                  </a:lnTo>
                  <a:lnTo>
                    <a:pt x="1275" y="2281"/>
                  </a:lnTo>
                  <a:lnTo>
                    <a:pt x="1284" y="2324"/>
                  </a:lnTo>
                  <a:lnTo>
                    <a:pt x="1293" y="2367"/>
                  </a:lnTo>
                  <a:lnTo>
                    <a:pt x="1298" y="2388"/>
                  </a:lnTo>
                  <a:lnTo>
                    <a:pt x="1301" y="2412"/>
                  </a:lnTo>
                  <a:lnTo>
                    <a:pt x="1305" y="2437"/>
                  </a:lnTo>
                  <a:lnTo>
                    <a:pt x="1307" y="2465"/>
                  </a:lnTo>
                  <a:lnTo>
                    <a:pt x="1311" y="2524"/>
                  </a:lnTo>
                  <a:lnTo>
                    <a:pt x="1314" y="2588"/>
                  </a:lnTo>
                  <a:lnTo>
                    <a:pt x="1316" y="2652"/>
                  </a:lnTo>
                  <a:lnTo>
                    <a:pt x="1317" y="2715"/>
                  </a:lnTo>
                  <a:lnTo>
                    <a:pt x="1317" y="2773"/>
                  </a:lnTo>
                  <a:lnTo>
                    <a:pt x="1317" y="2826"/>
                  </a:lnTo>
                  <a:lnTo>
                    <a:pt x="1317" y="2884"/>
                  </a:lnTo>
                  <a:lnTo>
                    <a:pt x="1323" y="2926"/>
                  </a:lnTo>
                  <a:lnTo>
                    <a:pt x="1327" y="2966"/>
                  </a:lnTo>
                  <a:lnTo>
                    <a:pt x="1331" y="3007"/>
                  </a:lnTo>
                  <a:lnTo>
                    <a:pt x="1333" y="3047"/>
                  </a:lnTo>
                  <a:lnTo>
                    <a:pt x="1334" y="3088"/>
                  </a:lnTo>
                  <a:lnTo>
                    <a:pt x="1334" y="3128"/>
                  </a:lnTo>
                  <a:lnTo>
                    <a:pt x="1334" y="3169"/>
                  </a:lnTo>
                  <a:lnTo>
                    <a:pt x="1333" y="3209"/>
                  </a:lnTo>
                  <a:lnTo>
                    <a:pt x="1331" y="3249"/>
                  </a:lnTo>
                  <a:lnTo>
                    <a:pt x="1329" y="3290"/>
                  </a:lnTo>
                  <a:lnTo>
                    <a:pt x="1325" y="3330"/>
                  </a:lnTo>
                  <a:lnTo>
                    <a:pt x="1322" y="3371"/>
                  </a:lnTo>
                  <a:lnTo>
                    <a:pt x="1313" y="3454"/>
                  </a:lnTo>
                  <a:lnTo>
                    <a:pt x="1302" y="3536"/>
                  </a:lnTo>
                  <a:lnTo>
                    <a:pt x="1291" y="3620"/>
                  </a:lnTo>
                  <a:lnTo>
                    <a:pt x="1279" y="3706"/>
                  </a:lnTo>
                  <a:lnTo>
                    <a:pt x="1267" y="3794"/>
                  </a:lnTo>
                  <a:lnTo>
                    <a:pt x="1255" y="3883"/>
                  </a:lnTo>
                  <a:lnTo>
                    <a:pt x="1245" y="3975"/>
                  </a:lnTo>
                  <a:lnTo>
                    <a:pt x="1236" y="4070"/>
                  </a:lnTo>
                  <a:lnTo>
                    <a:pt x="1231" y="4118"/>
                  </a:lnTo>
                  <a:lnTo>
                    <a:pt x="1229" y="4167"/>
                  </a:lnTo>
                  <a:lnTo>
                    <a:pt x="1226" y="4216"/>
                  </a:lnTo>
                  <a:lnTo>
                    <a:pt x="1223" y="4267"/>
                  </a:lnTo>
                  <a:lnTo>
                    <a:pt x="1685" y="4351"/>
                  </a:lnTo>
                  <a:lnTo>
                    <a:pt x="1676" y="4241"/>
                  </a:lnTo>
                  <a:lnTo>
                    <a:pt x="1677" y="4256"/>
                  </a:lnTo>
                  <a:lnTo>
                    <a:pt x="1681" y="4295"/>
                  </a:lnTo>
                  <a:lnTo>
                    <a:pt x="1686" y="4352"/>
                  </a:lnTo>
                  <a:lnTo>
                    <a:pt x="1693" y="4420"/>
                  </a:lnTo>
                  <a:lnTo>
                    <a:pt x="1701" y="4496"/>
                  </a:lnTo>
                  <a:lnTo>
                    <a:pt x="1709" y="4572"/>
                  </a:lnTo>
                  <a:lnTo>
                    <a:pt x="1718" y="4642"/>
                  </a:lnTo>
                  <a:lnTo>
                    <a:pt x="1726" y="4700"/>
                  </a:lnTo>
                  <a:lnTo>
                    <a:pt x="1733" y="4751"/>
                  </a:lnTo>
                  <a:lnTo>
                    <a:pt x="1738" y="4802"/>
                  </a:lnTo>
                  <a:lnTo>
                    <a:pt x="1743" y="4852"/>
                  </a:lnTo>
                  <a:lnTo>
                    <a:pt x="1746" y="4904"/>
                  </a:lnTo>
                  <a:lnTo>
                    <a:pt x="1749" y="4955"/>
                  </a:lnTo>
                  <a:lnTo>
                    <a:pt x="1754" y="5006"/>
                  </a:lnTo>
                  <a:lnTo>
                    <a:pt x="1760" y="5057"/>
                  </a:lnTo>
                  <a:lnTo>
                    <a:pt x="1768" y="5106"/>
                  </a:lnTo>
                  <a:lnTo>
                    <a:pt x="1773" y="5145"/>
                  </a:lnTo>
                  <a:lnTo>
                    <a:pt x="1780" y="5189"/>
                  </a:lnTo>
                  <a:lnTo>
                    <a:pt x="1786" y="5237"/>
                  </a:lnTo>
                  <a:lnTo>
                    <a:pt x="1793" y="5287"/>
                  </a:lnTo>
                  <a:lnTo>
                    <a:pt x="1799" y="5341"/>
                  </a:lnTo>
                  <a:lnTo>
                    <a:pt x="1804" y="5395"/>
                  </a:lnTo>
                  <a:lnTo>
                    <a:pt x="1809" y="5453"/>
                  </a:lnTo>
                  <a:lnTo>
                    <a:pt x="1815" y="5510"/>
                  </a:lnTo>
                  <a:lnTo>
                    <a:pt x="1819" y="5568"/>
                  </a:lnTo>
                  <a:lnTo>
                    <a:pt x="1824" y="5625"/>
                  </a:lnTo>
                  <a:lnTo>
                    <a:pt x="1827" y="5681"/>
                  </a:lnTo>
                  <a:lnTo>
                    <a:pt x="1829" y="5735"/>
                  </a:lnTo>
                  <a:lnTo>
                    <a:pt x="1833" y="5787"/>
                  </a:lnTo>
                  <a:lnTo>
                    <a:pt x="1834" y="5835"/>
                  </a:lnTo>
                  <a:lnTo>
                    <a:pt x="1835" y="5881"/>
                  </a:lnTo>
                  <a:lnTo>
                    <a:pt x="1835" y="5921"/>
                  </a:lnTo>
                  <a:lnTo>
                    <a:pt x="1836" y="5974"/>
                  </a:lnTo>
                  <a:lnTo>
                    <a:pt x="1837" y="6025"/>
                  </a:lnTo>
                  <a:lnTo>
                    <a:pt x="1841" y="6077"/>
                  </a:lnTo>
                  <a:lnTo>
                    <a:pt x="1844" y="6128"/>
                  </a:lnTo>
                  <a:lnTo>
                    <a:pt x="1849" y="6179"/>
                  </a:lnTo>
                  <a:lnTo>
                    <a:pt x="1855" y="6230"/>
                  </a:lnTo>
                  <a:lnTo>
                    <a:pt x="1860" y="6280"/>
                  </a:lnTo>
                  <a:lnTo>
                    <a:pt x="1867" y="6330"/>
                  </a:lnTo>
                  <a:lnTo>
                    <a:pt x="1881" y="6430"/>
                  </a:lnTo>
                  <a:lnTo>
                    <a:pt x="1895" y="6527"/>
                  </a:lnTo>
                  <a:lnTo>
                    <a:pt x="1908" y="6624"/>
                  </a:lnTo>
                  <a:lnTo>
                    <a:pt x="1921" y="6719"/>
                  </a:lnTo>
                  <a:lnTo>
                    <a:pt x="1925" y="6762"/>
                  </a:lnTo>
                  <a:lnTo>
                    <a:pt x="1931" y="6811"/>
                  </a:lnTo>
                  <a:lnTo>
                    <a:pt x="1938" y="6864"/>
                  </a:lnTo>
                  <a:lnTo>
                    <a:pt x="1946" y="6918"/>
                  </a:lnTo>
                  <a:lnTo>
                    <a:pt x="1954" y="6970"/>
                  </a:lnTo>
                  <a:lnTo>
                    <a:pt x="1963" y="7020"/>
                  </a:lnTo>
                  <a:lnTo>
                    <a:pt x="1969" y="7042"/>
                  </a:lnTo>
                  <a:lnTo>
                    <a:pt x="1973" y="7064"/>
                  </a:lnTo>
                  <a:lnTo>
                    <a:pt x="1979" y="7084"/>
                  </a:lnTo>
                  <a:lnTo>
                    <a:pt x="1986" y="7101"/>
                  </a:lnTo>
                  <a:lnTo>
                    <a:pt x="1995" y="7128"/>
                  </a:lnTo>
                  <a:lnTo>
                    <a:pt x="2009" y="7168"/>
                  </a:lnTo>
                  <a:lnTo>
                    <a:pt x="2025" y="7216"/>
                  </a:lnTo>
                  <a:lnTo>
                    <a:pt x="2041" y="7269"/>
                  </a:lnTo>
                  <a:lnTo>
                    <a:pt x="2056" y="7321"/>
                  </a:lnTo>
                  <a:lnTo>
                    <a:pt x="2068" y="7370"/>
                  </a:lnTo>
                  <a:lnTo>
                    <a:pt x="2073" y="7392"/>
                  </a:lnTo>
                  <a:lnTo>
                    <a:pt x="2076" y="7413"/>
                  </a:lnTo>
                  <a:lnTo>
                    <a:pt x="2080" y="7429"/>
                  </a:lnTo>
                  <a:lnTo>
                    <a:pt x="2080" y="7442"/>
                  </a:lnTo>
                  <a:lnTo>
                    <a:pt x="2068" y="7466"/>
                  </a:lnTo>
                  <a:lnTo>
                    <a:pt x="2041" y="7517"/>
                  </a:lnTo>
                  <a:lnTo>
                    <a:pt x="2011" y="7570"/>
                  </a:lnTo>
                  <a:lnTo>
                    <a:pt x="1995" y="7602"/>
                  </a:lnTo>
                  <a:lnTo>
                    <a:pt x="1992" y="7614"/>
                  </a:lnTo>
                  <a:lnTo>
                    <a:pt x="1986" y="7637"/>
                  </a:lnTo>
                  <a:lnTo>
                    <a:pt x="1979" y="7669"/>
                  </a:lnTo>
                  <a:lnTo>
                    <a:pt x="1971" y="7703"/>
                  </a:lnTo>
                  <a:lnTo>
                    <a:pt x="1964" y="7738"/>
                  </a:lnTo>
                  <a:lnTo>
                    <a:pt x="1959" y="7769"/>
                  </a:lnTo>
                  <a:lnTo>
                    <a:pt x="1954" y="7793"/>
                  </a:lnTo>
                  <a:lnTo>
                    <a:pt x="1953" y="7805"/>
                  </a:lnTo>
                  <a:lnTo>
                    <a:pt x="1953" y="7815"/>
                  </a:lnTo>
                  <a:lnTo>
                    <a:pt x="1953" y="7840"/>
                  </a:lnTo>
                  <a:lnTo>
                    <a:pt x="1956" y="7862"/>
                  </a:lnTo>
                  <a:lnTo>
                    <a:pt x="1959" y="7872"/>
                  </a:lnTo>
                  <a:lnTo>
                    <a:pt x="1961" y="7880"/>
                  </a:lnTo>
                  <a:lnTo>
                    <a:pt x="1963" y="7888"/>
                  </a:lnTo>
                  <a:lnTo>
                    <a:pt x="1967" y="7895"/>
                  </a:lnTo>
                  <a:lnTo>
                    <a:pt x="1970" y="7901"/>
                  </a:lnTo>
                  <a:lnTo>
                    <a:pt x="1973" y="7906"/>
                  </a:lnTo>
                  <a:lnTo>
                    <a:pt x="1977" y="7911"/>
                  </a:lnTo>
                  <a:lnTo>
                    <a:pt x="1981" y="7916"/>
                  </a:lnTo>
                  <a:lnTo>
                    <a:pt x="1991" y="7922"/>
                  </a:lnTo>
                  <a:lnTo>
                    <a:pt x="2001" y="7927"/>
                  </a:lnTo>
                  <a:lnTo>
                    <a:pt x="2011" y="7930"/>
                  </a:lnTo>
                  <a:lnTo>
                    <a:pt x="2023" y="7934"/>
                  </a:lnTo>
                  <a:lnTo>
                    <a:pt x="2034" y="7936"/>
                  </a:lnTo>
                  <a:lnTo>
                    <a:pt x="2045" y="7938"/>
                  </a:lnTo>
                  <a:lnTo>
                    <a:pt x="2058" y="7941"/>
                  </a:lnTo>
                  <a:lnTo>
                    <a:pt x="2070" y="7943"/>
                  </a:lnTo>
                  <a:lnTo>
                    <a:pt x="2080" y="7948"/>
                  </a:lnTo>
                  <a:lnTo>
                    <a:pt x="2091" y="7953"/>
                  </a:lnTo>
                  <a:lnTo>
                    <a:pt x="2304" y="7953"/>
                  </a:lnTo>
                  <a:lnTo>
                    <a:pt x="2353" y="7924"/>
                  </a:lnTo>
                  <a:lnTo>
                    <a:pt x="2390" y="7904"/>
                  </a:lnTo>
                  <a:lnTo>
                    <a:pt x="2403" y="7896"/>
                  </a:lnTo>
                  <a:lnTo>
                    <a:pt x="2415" y="7889"/>
                  </a:lnTo>
                  <a:lnTo>
                    <a:pt x="2424" y="7882"/>
                  </a:lnTo>
                  <a:lnTo>
                    <a:pt x="2430" y="7874"/>
                  </a:lnTo>
                  <a:lnTo>
                    <a:pt x="2435" y="7865"/>
                  </a:lnTo>
                  <a:lnTo>
                    <a:pt x="2439" y="7853"/>
                  </a:lnTo>
                  <a:lnTo>
                    <a:pt x="2441" y="7838"/>
                  </a:lnTo>
                  <a:lnTo>
                    <a:pt x="2442" y="7820"/>
                  </a:lnTo>
                  <a:lnTo>
                    <a:pt x="2442" y="7770"/>
                  </a:lnTo>
                  <a:lnTo>
                    <a:pt x="2442" y="7697"/>
                  </a:lnTo>
                  <a:lnTo>
                    <a:pt x="2442" y="7686"/>
                  </a:lnTo>
                  <a:lnTo>
                    <a:pt x="2445" y="7676"/>
                  </a:lnTo>
                  <a:lnTo>
                    <a:pt x="2448" y="7665"/>
                  </a:lnTo>
                  <a:lnTo>
                    <a:pt x="2453" y="7655"/>
                  </a:lnTo>
                  <a:lnTo>
                    <a:pt x="2464" y="7637"/>
                  </a:lnTo>
                  <a:lnTo>
                    <a:pt x="2477" y="7618"/>
                  </a:lnTo>
                  <a:lnTo>
                    <a:pt x="2489" y="7600"/>
                  </a:lnTo>
                  <a:lnTo>
                    <a:pt x="2501" y="7581"/>
                  </a:lnTo>
                  <a:lnTo>
                    <a:pt x="2504" y="7572"/>
                  </a:lnTo>
                  <a:lnTo>
                    <a:pt x="2507" y="7560"/>
                  </a:lnTo>
                  <a:lnTo>
                    <a:pt x="2509" y="7550"/>
                  </a:lnTo>
                  <a:lnTo>
                    <a:pt x="2509" y="7538"/>
                  </a:lnTo>
                  <a:lnTo>
                    <a:pt x="2495" y="7422"/>
                  </a:lnTo>
                  <a:lnTo>
                    <a:pt x="2507" y="7400"/>
                  </a:lnTo>
                  <a:lnTo>
                    <a:pt x="2520" y="7378"/>
                  </a:lnTo>
                  <a:lnTo>
                    <a:pt x="2530" y="7354"/>
                  </a:lnTo>
                  <a:lnTo>
                    <a:pt x="2541" y="7328"/>
                  </a:lnTo>
                  <a:lnTo>
                    <a:pt x="2547" y="7301"/>
                  </a:lnTo>
                  <a:lnTo>
                    <a:pt x="2554" y="7272"/>
                  </a:lnTo>
                  <a:lnTo>
                    <a:pt x="2557" y="7256"/>
                  </a:lnTo>
                  <a:lnTo>
                    <a:pt x="2558" y="7241"/>
                  </a:lnTo>
                  <a:lnTo>
                    <a:pt x="2559" y="7225"/>
                  </a:lnTo>
                  <a:lnTo>
                    <a:pt x="2559" y="7208"/>
                  </a:lnTo>
                  <a:lnTo>
                    <a:pt x="2559" y="7134"/>
                  </a:lnTo>
                  <a:lnTo>
                    <a:pt x="2558" y="7116"/>
                  </a:lnTo>
                  <a:lnTo>
                    <a:pt x="2554" y="7096"/>
                  </a:lnTo>
                  <a:lnTo>
                    <a:pt x="2549" y="7077"/>
                  </a:lnTo>
                  <a:lnTo>
                    <a:pt x="2541" y="7056"/>
                  </a:lnTo>
                  <a:lnTo>
                    <a:pt x="2522" y="7015"/>
                  </a:lnTo>
                  <a:lnTo>
                    <a:pt x="2503" y="6973"/>
                  </a:lnTo>
                  <a:lnTo>
                    <a:pt x="2493" y="6952"/>
                  </a:lnTo>
                  <a:lnTo>
                    <a:pt x="2483" y="6930"/>
                  </a:lnTo>
                  <a:lnTo>
                    <a:pt x="2474" y="6910"/>
                  </a:lnTo>
                  <a:lnTo>
                    <a:pt x="2467" y="6890"/>
                  </a:lnTo>
                  <a:lnTo>
                    <a:pt x="2462" y="6871"/>
                  </a:lnTo>
                  <a:lnTo>
                    <a:pt x="2458" y="6851"/>
                  </a:lnTo>
                  <a:lnTo>
                    <a:pt x="2457" y="6842"/>
                  </a:lnTo>
                  <a:lnTo>
                    <a:pt x="2457" y="6833"/>
                  </a:lnTo>
                  <a:lnTo>
                    <a:pt x="2457" y="6824"/>
                  </a:lnTo>
                  <a:lnTo>
                    <a:pt x="2458" y="6816"/>
                  </a:lnTo>
                  <a:lnTo>
                    <a:pt x="2485" y="6538"/>
                  </a:lnTo>
                  <a:lnTo>
                    <a:pt x="2485" y="6517"/>
                  </a:lnTo>
                  <a:lnTo>
                    <a:pt x="2485" y="6507"/>
                  </a:lnTo>
                  <a:lnTo>
                    <a:pt x="2483" y="6498"/>
                  </a:lnTo>
                  <a:lnTo>
                    <a:pt x="2481" y="6491"/>
                  </a:lnTo>
                  <a:lnTo>
                    <a:pt x="2480" y="6485"/>
                  </a:lnTo>
                  <a:lnTo>
                    <a:pt x="2474" y="6474"/>
                  </a:lnTo>
                  <a:lnTo>
                    <a:pt x="2469" y="6466"/>
                  </a:lnTo>
                  <a:lnTo>
                    <a:pt x="2463" y="6459"/>
                  </a:lnTo>
                  <a:lnTo>
                    <a:pt x="2457" y="6451"/>
                  </a:lnTo>
                  <a:lnTo>
                    <a:pt x="2456" y="6448"/>
                  </a:lnTo>
                  <a:lnTo>
                    <a:pt x="2454" y="6443"/>
                  </a:lnTo>
                  <a:lnTo>
                    <a:pt x="2453" y="6438"/>
                  </a:lnTo>
                  <a:lnTo>
                    <a:pt x="2453" y="6432"/>
                  </a:lnTo>
                  <a:lnTo>
                    <a:pt x="2453" y="6410"/>
                  </a:lnTo>
                  <a:lnTo>
                    <a:pt x="2454" y="6369"/>
                  </a:lnTo>
                  <a:lnTo>
                    <a:pt x="2457" y="6328"/>
                  </a:lnTo>
                  <a:lnTo>
                    <a:pt x="2463" y="6289"/>
                  </a:lnTo>
                  <a:lnTo>
                    <a:pt x="2469" y="6251"/>
                  </a:lnTo>
                  <a:lnTo>
                    <a:pt x="2478" y="6214"/>
                  </a:lnTo>
                  <a:lnTo>
                    <a:pt x="2486" y="6178"/>
                  </a:lnTo>
                  <a:lnTo>
                    <a:pt x="2496" y="6144"/>
                  </a:lnTo>
                  <a:lnTo>
                    <a:pt x="2505" y="6111"/>
                  </a:lnTo>
                  <a:lnTo>
                    <a:pt x="2526" y="6047"/>
                  </a:lnTo>
                  <a:lnTo>
                    <a:pt x="2542" y="5986"/>
                  </a:lnTo>
                  <a:lnTo>
                    <a:pt x="2549" y="5959"/>
                  </a:lnTo>
                  <a:lnTo>
                    <a:pt x="2554" y="5931"/>
                  </a:lnTo>
                  <a:lnTo>
                    <a:pt x="2558" y="5904"/>
                  </a:lnTo>
                  <a:lnTo>
                    <a:pt x="2559" y="5879"/>
                  </a:lnTo>
                  <a:lnTo>
                    <a:pt x="2558" y="5817"/>
                  </a:lnTo>
                  <a:lnTo>
                    <a:pt x="2554" y="5738"/>
                  </a:lnTo>
                  <a:lnTo>
                    <a:pt x="2551" y="5647"/>
                  </a:lnTo>
                  <a:lnTo>
                    <a:pt x="2546" y="5552"/>
                  </a:lnTo>
                  <a:lnTo>
                    <a:pt x="2544" y="5459"/>
                  </a:lnTo>
                  <a:lnTo>
                    <a:pt x="2542" y="5377"/>
                  </a:lnTo>
                  <a:lnTo>
                    <a:pt x="2543" y="5343"/>
                  </a:lnTo>
                  <a:lnTo>
                    <a:pt x="2544" y="5313"/>
                  </a:lnTo>
                  <a:lnTo>
                    <a:pt x="2545" y="5289"/>
                  </a:lnTo>
                  <a:lnTo>
                    <a:pt x="2549" y="5273"/>
                  </a:lnTo>
                  <a:lnTo>
                    <a:pt x="2553" y="5253"/>
                  </a:lnTo>
                  <a:lnTo>
                    <a:pt x="2558" y="5226"/>
                  </a:lnTo>
                  <a:lnTo>
                    <a:pt x="2561" y="5194"/>
                  </a:lnTo>
                  <a:lnTo>
                    <a:pt x="2566" y="5159"/>
                  </a:lnTo>
                  <a:lnTo>
                    <a:pt x="2574" y="5078"/>
                  </a:lnTo>
                  <a:lnTo>
                    <a:pt x="2581" y="4990"/>
                  </a:lnTo>
                  <a:lnTo>
                    <a:pt x="2586" y="4901"/>
                  </a:lnTo>
                  <a:lnTo>
                    <a:pt x="2592" y="4816"/>
                  </a:lnTo>
                  <a:lnTo>
                    <a:pt x="2598" y="4743"/>
                  </a:lnTo>
                  <a:lnTo>
                    <a:pt x="2601" y="4688"/>
                  </a:lnTo>
                  <a:lnTo>
                    <a:pt x="2606" y="4696"/>
                  </a:lnTo>
                  <a:lnTo>
                    <a:pt x="2610" y="4706"/>
                  </a:lnTo>
                  <a:lnTo>
                    <a:pt x="2615" y="4720"/>
                  </a:lnTo>
                  <a:lnTo>
                    <a:pt x="2619" y="4736"/>
                  </a:lnTo>
                  <a:lnTo>
                    <a:pt x="2627" y="4775"/>
                  </a:lnTo>
                  <a:lnTo>
                    <a:pt x="2637" y="4820"/>
                  </a:lnTo>
                  <a:lnTo>
                    <a:pt x="2645" y="4874"/>
                  </a:lnTo>
                  <a:lnTo>
                    <a:pt x="2653" y="4933"/>
                  </a:lnTo>
                  <a:lnTo>
                    <a:pt x="2661" y="4994"/>
                  </a:lnTo>
                  <a:lnTo>
                    <a:pt x="2667" y="5059"/>
                  </a:lnTo>
                  <a:lnTo>
                    <a:pt x="2673" y="5125"/>
                  </a:lnTo>
                  <a:lnTo>
                    <a:pt x="2680" y="5190"/>
                  </a:lnTo>
                  <a:lnTo>
                    <a:pt x="2685" y="5253"/>
                  </a:lnTo>
                  <a:lnTo>
                    <a:pt x="2689" y="5313"/>
                  </a:lnTo>
                  <a:lnTo>
                    <a:pt x="2693" y="5369"/>
                  </a:lnTo>
                  <a:lnTo>
                    <a:pt x="2695" y="5419"/>
                  </a:lnTo>
                  <a:lnTo>
                    <a:pt x="2697" y="5462"/>
                  </a:lnTo>
                  <a:lnTo>
                    <a:pt x="2697" y="5496"/>
                  </a:lnTo>
                  <a:lnTo>
                    <a:pt x="2698" y="5555"/>
                  </a:lnTo>
                  <a:lnTo>
                    <a:pt x="2700" y="5611"/>
                  </a:lnTo>
                  <a:lnTo>
                    <a:pt x="2703" y="5664"/>
                  </a:lnTo>
                  <a:lnTo>
                    <a:pt x="2706" y="5714"/>
                  </a:lnTo>
                  <a:lnTo>
                    <a:pt x="2712" y="5763"/>
                  </a:lnTo>
                  <a:lnTo>
                    <a:pt x="2719" y="5813"/>
                  </a:lnTo>
                  <a:lnTo>
                    <a:pt x="2727" y="5863"/>
                  </a:lnTo>
                  <a:lnTo>
                    <a:pt x="2736" y="5915"/>
                  </a:lnTo>
                  <a:lnTo>
                    <a:pt x="2741" y="5950"/>
                  </a:lnTo>
                  <a:lnTo>
                    <a:pt x="2745" y="5982"/>
                  </a:lnTo>
                  <a:lnTo>
                    <a:pt x="2746" y="6009"/>
                  </a:lnTo>
                  <a:lnTo>
                    <a:pt x="2748" y="6035"/>
                  </a:lnTo>
                  <a:lnTo>
                    <a:pt x="2749" y="6080"/>
                  </a:lnTo>
                  <a:lnTo>
                    <a:pt x="2749" y="6120"/>
                  </a:lnTo>
                  <a:lnTo>
                    <a:pt x="2751" y="6138"/>
                  </a:lnTo>
                  <a:lnTo>
                    <a:pt x="2753" y="6158"/>
                  </a:lnTo>
                  <a:lnTo>
                    <a:pt x="2757" y="6177"/>
                  </a:lnTo>
                  <a:lnTo>
                    <a:pt x="2764" y="6197"/>
                  </a:lnTo>
                  <a:lnTo>
                    <a:pt x="2772" y="6218"/>
                  </a:lnTo>
                  <a:lnTo>
                    <a:pt x="2783" y="6241"/>
                  </a:lnTo>
                  <a:lnTo>
                    <a:pt x="2797" y="6266"/>
                  </a:lnTo>
                  <a:lnTo>
                    <a:pt x="2814" y="6294"/>
                  </a:lnTo>
                  <a:lnTo>
                    <a:pt x="2814" y="6319"/>
                  </a:lnTo>
                  <a:lnTo>
                    <a:pt x="2814" y="6344"/>
                  </a:lnTo>
                  <a:lnTo>
                    <a:pt x="2814" y="6369"/>
                  </a:lnTo>
                  <a:lnTo>
                    <a:pt x="2814" y="6394"/>
                  </a:lnTo>
                  <a:lnTo>
                    <a:pt x="2814" y="6418"/>
                  </a:lnTo>
                  <a:lnTo>
                    <a:pt x="2815" y="6442"/>
                  </a:lnTo>
                  <a:lnTo>
                    <a:pt x="2817" y="6466"/>
                  </a:lnTo>
                  <a:lnTo>
                    <a:pt x="2821" y="6490"/>
                  </a:lnTo>
                  <a:lnTo>
                    <a:pt x="2822" y="6499"/>
                  </a:lnTo>
                  <a:lnTo>
                    <a:pt x="2823" y="6510"/>
                  </a:lnTo>
                  <a:lnTo>
                    <a:pt x="2822" y="6519"/>
                  </a:lnTo>
                  <a:lnTo>
                    <a:pt x="2821" y="6528"/>
                  </a:lnTo>
                  <a:lnTo>
                    <a:pt x="2816" y="6546"/>
                  </a:lnTo>
                  <a:lnTo>
                    <a:pt x="2810" y="6566"/>
                  </a:lnTo>
                  <a:lnTo>
                    <a:pt x="2805" y="6587"/>
                  </a:lnTo>
                  <a:lnTo>
                    <a:pt x="2799" y="6610"/>
                  </a:lnTo>
                  <a:lnTo>
                    <a:pt x="2796" y="6623"/>
                  </a:lnTo>
                  <a:lnTo>
                    <a:pt x="2794" y="6637"/>
                  </a:lnTo>
                  <a:lnTo>
                    <a:pt x="2793" y="6650"/>
                  </a:lnTo>
                  <a:lnTo>
                    <a:pt x="2793" y="6666"/>
                  </a:lnTo>
                  <a:lnTo>
                    <a:pt x="2792" y="6695"/>
                  </a:lnTo>
                  <a:lnTo>
                    <a:pt x="2791" y="6723"/>
                  </a:lnTo>
                  <a:lnTo>
                    <a:pt x="2790" y="6750"/>
                  </a:lnTo>
                  <a:lnTo>
                    <a:pt x="2788" y="6776"/>
                  </a:lnTo>
                  <a:lnTo>
                    <a:pt x="2783" y="6824"/>
                  </a:lnTo>
                  <a:lnTo>
                    <a:pt x="2777" y="6870"/>
                  </a:lnTo>
                  <a:lnTo>
                    <a:pt x="2772" y="6914"/>
                  </a:lnTo>
                  <a:lnTo>
                    <a:pt x="2766" y="6958"/>
                  </a:lnTo>
                  <a:lnTo>
                    <a:pt x="2764" y="6980"/>
                  </a:lnTo>
                  <a:lnTo>
                    <a:pt x="2762" y="7002"/>
                  </a:lnTo>
                  <a:lnTo>
                    <a:pt x="2761" y="7025"/>
                  </a:lnTo>
                  <a:lnTo>
                    <a:pt x="2761" y="7049"/>
                  </a:lnTo>
                  <a:lnTo>
                    <a:pt x="2760" y="7156"/>
                  </a:lnTo>
                  <a:lnTo>
                    <a:pt x="2806" y="7462"/>
                  </a:lnTo>
                  <a:lnTo>
                    <a:pt x="2793" y="7464"/>
                  </a:lnTo>
                  <a:lnTo>
                    <a:pt x="2793" y="7517"/>
                  </a:lnTo>
                  <a:lnTo>
                    <a:pt x="2794" y="7528"/>
                  </a:lnTo>
                  <a:lnTo>
                    <a:pt x="2797" y="7540"/>
                  </a:lnTo>
                  <a:lnTo>
                    <a:pt x="2802" y="7551"/>
                  </a:lnTo>
                  <a:lnTo>
                    <a:pt x="2808" y="7562"/>
                  </a:lnTo>
                  <a:lnTo>
                    <a:pt x="2816" y="7573"/>
                  </a:lnTo>
                  <a:lnTo>
                    <a:pt x="2825" y="7584"/>
                  </a:lnTo>
                  <a:lnTo>
                    <a:pt x="2836" y="7594"/>
                  </a:lnTo>
                  <a:lnTo>
                    <a:pt x="2847" y="7604"/>
                  </a:lnTo>
                  <a:lnTo>
                    <a:pt x="2858" y="7612"/>
                  </a:lnTo>
                  <a:lnTo>
                    <a:pt x="2871" y="7620"/>
                  </a:lnTo>
                  <a:lnTo>
                    <a:pt x="2882" y="7628"/>
                  </a:lnTo>
                  <a:lnTo>
                    <a:pt x="2895" y="7633"/>
                  </a:lnTo>
                  <a:lnTo>
                    <a:pt x="2908" y="7638"/>
                  </a:lnTo>
                  <a:lnTo>
                    <a:pt x="2920" y="7641"/>
                  </a:lnTo>
                  <a:lnTo>
                    <a:pt x="2932" y="7644"/>
                  </a:lnTo>
                  <a:lnTo>
                    <a:pt x="2942" y="7645"/>
                  </a:lnTo>
                  <a:lnTo>
                    <a:pt x="3006" y="7645"/>
                  </a:lnTo>
                  <a:lnTo>
                    <a:pt x="3009" y="7662"/>
                  </a:lnTo>
                  <a:lnTo>
                    <a:pt x="3012" y="7678"/>
                  </a:lnTo>
                  <a:lnTo>
                    <a:pt x="3014" y="7693"/>
                  </a:lnTo>
                  <a:lnTo>
                    <a:pt x="3014" y="7706"/>
                  </a:lnTo>
                  <a:lnTo>
                    <a:pt x="3015" y="7730"/>
                  </a:lnTo>
                  <a:lnTo>
                    <a:pt x="3017" y="7752"/>
                  </a:lnTo>
                  <a:lnTo>
                    <a:pt x="3019" y="7761"/>
                  </a:lnTo>
                  <a:lnTo>
                    <a:pt x="3021" y="7770"/>
                  </a:lnTo>
                  <a:lnTo>
                    <a:pt x="3024" y="7780"/>
                  </a:lnTo>
                  <a:lnTo>
                    <a:pt x="3030" y="7789"/>
                  </a:lnTo>
                  <a:lnTo>
                    <a:pt x="3037" y="7798"/>
                  </a:lnTo>
                  <a:lnTo>
                    <a:pt x="3045" y="7807"/>
                  </a:lnTo>
                  <a:lnTo>
                    <a:pt x="3056" y="7816"/>
                  </a:lnTo>
                  <a:lnTo>
                    <a:pt x="3069" y="7825"/>
                  </a:lnTo>
                  <a:lnTo>
                    <a:pt x="3088" y="7838"/>
                  </a:lnTo>
                  <a:lnTo>
                    <a:pt x="3108" y="7849"/>
                  </a:lnTo>
                  <a:lnTo>
                    <a:pt x="3129" y="7860"/>
                  </a:lnTo>
                  <a:lnTo>
                    <a:pt x="3153" y="7870"/>
                  </a:lnTo>
                  <a:lnTo>
                    <a:pt x="3177" y="7878"/>
                  </a:lnTo>
                  <a:lnTo>
                    <a:pt x="3204" y="7884"/>
                  </a:lnTo>
                  <a:lnTo>
                    <a:pt x="3217" y="7886"/>
                  </a:lnTo>
                  <a:lnTo>
                    <a:pt x="3232" y="7888"/>
                  </a:lnTo>
                  <a:lnTo>
                    <a:pt x="3246" y="7889"/>
                  </a:lnTo>
                  <a:lnTo>
                    <a:pt x="3261" y="7889"/>
                  </a:lnTo>
                  <a:lnTo>
                    <a:pt x="3297" y="7889"/>
                  </a:lnTo>
                  <a:lnTo>
                    <a:pt x="3342" y="7887"/>
                  </a:lnTo>
                  <a:lnTo>
                    <a:pt x="3366" y="7886"/>
                  </a:lnTo>
                  <a:lnTo>
                    <a:pt x="3391" y="7884"/>
                  </a:lnTo>
                  <a:lnTo>
                    <a:pt x="3416" y="7881"/>
                  </a:lnTo>
                  <a:lnTo>
                    <a:pt x="3440" y="7878"/>
                  </a:lnTo>
                  <a:lnTo>
                    <a:pt x="3464" y="7874"/>
                  </a:lnTo>
                  <a:lnTo>
                    <a:pt x="3486" y="7869"/>
                  </a:lnTo>
                  <a:lnTo>
                    <a:pt x="3507" y="7863"/>
                  </a:lnTo>
                  <a:lnTo>
                    <a:pt x="3524" y="7856"/>
                  </a:lnTo>
                  <a:lnTo>
                    <a:pt x="3532" y="7852"/>
                  </a:lnTo>
                  <a:lnTo>
                    <a:pt x="3539" y="7847"/>
                  </a:lnTo>
                  <a:lnTo>
                    <a:pt x="3544" y="7842"/>
                  </a:lnTo>
                  <a:lnTo>
                    <a:pt x="3550" y="7838"/>
                  </a:lnTo>
                  <a:lnTo>
                    <a:pt x="3554" y="7832"/>
                  </a:lnTo>
                  <a:lnTo>
                    <a:pt x="3557" y="7828"/>
                  </a:lnTo>
                  <a:lnTo>
                    <a:pt x="3558" y="7821"/>
                  </a:lnTo>
                  <a:lnTo>
                    <a:pt x="3559" y="7815"/>
                  </a:lnTo>
                  <a:lnTo>
                    <a:pt x="3559" y="7805"/>
                  </a:lnTo>
                  <a:lnTo>
                    <a:pt x="3558" y="7790"/>
                  </a:lnTo>
                  <a:lnTo>
                    <a:pt x="3557" y="7775"/>
                  </a:lnTo>
                  <a:lnTo>
                    <a:pt x="3555" y="7761"/>
                  </a:lnTo>
                  <a:lnTo>
                    <a:pt x="3551" y="7746"/>
                  </a:lnTo>
                  <a:lnTo>
                    <a:pt x="3547" y="7732"/>
                  </a:lnTo>
                  <a:lnTo>
                    <a:pt x="3542" y="7718"/>
                  </a:lnTo>
                  <a:lnTo>
                    <a:pt x="3536" y="7703"/>
                  </a:lnTo>
                  <a:lnTo>
                    <a:pt x="3531" y="7688"/>
                  </a:lnTo>
                  <a:lnTo>
                    <a:pt x="3516" y="7660"/>
                  </a:lnTo>
                  <a:lnTo>
                    <a:pt x="3499" y="7632"/>
                  </a:lnTo>
                  <a:lnTo>
                    <a:pt x="3480" y="7604"/>
                  </a:lnTo>
                  <a:lnTo>
                    <a:pt x="3462" y="7576"/>
                  </a:lnTo>
                  <a:lnTo>
                    <a:pt x="3421" y="7524"/>
                  </a:lnTo>
                  <a:lnTo>
                    <a:pt x="3381" y="7474"/>
                  </a:lnTo>
                  <a:lnTo>
                    <a:pt x="3362" y="7452"/>
                  </a:lnTo>
                  <a:lnTo>
                    <a:pt x="3344" y="7430"/>
                  </a:lnTo>
                  <a:lnTo>
                    <a:pt x="3328" y="7408"/>
                  </a:lnTo>
                  <a:lnTo>
                    <a:pt x="3315" y="7390"/>
                  </a:lnTo>
                  <a:lnTo>
                    <a:pt x="3323" y="7357"/>
                  </a:lnTo>
                  <a:lnTo>
                    <a:pt x="3334" y="7316"/>
                  </a:lnTo>
                  <a:lnTo>
                    <a:pt x="3348" y="7270"/>
                  </a:lnTo>
                  <a:lnTo>
                    <a:pt x="3363" y="7222"/>
                  </a:lnTo>
                  <a:lnTo>
                    <a:pt x="3375" y="7175"/>
                  </a:lnTo>
                  <a:lnTo>
                    <a:pt x="3388" y="7132"/>
                  </a:lnTo>
                  <a:lnTo>
                    <a:pt x="3392" y="7113"/>
                  </a:lnTo>
                  <a:lnTo>
                    <a:pt x="3396" y="7096"/>
                  </a:lnTo>
                  <a:lnTo>
                    <a:pt x="3398" y="7081"/>
                  </a:lnTo>
                  <a:lnTo>
                    <a:pt x="3399" y="7071"/>
                  </a:lnTo>
                  <a:lnTo>
                    <a:pt x="3403" y="7016"/>
                  </a:lnTo>
                  <a:lnTo>
                    <a:pt x="3404" y="6965"/>
                  </a:lnTo>
                  <a:lnTo>
                    <a:pt x="3405" y="6914"/>
                  </a:lnTo>
                  <a:lnTo>
                    <a:pt x="3405" y="6866"/>
                  </a:lnTo>
                  <a:lnTo>
                    <a:pt x="3406" y="6819"/>
                  </a:lnTo>
                  <a:lnTo>
                    <a:pt x="3408" y="6773"/>
                  </a:lnTo>
                  <a:lnTo>
                    <a:pt x="3410" y="6749"/>
                  </a:lnTo>
                  <a:lnTo>
                    <a:pt x="3412" y="6723"/>
                  </a:lnTo>
                  <a:lnTo>
                    <a:pt x="3415" y="6699"/>
                  </a:lnTo>
                  <a:lnTo>
                    <a:pt x="3419" y="6674"/>
                  </a:lnTo>
                  <a:lnTo>
                    <a:pt x="3423" y="6640"/>
                  </a:lnTo>
                  <a:lnTo>
                    <a:pt x="3428" y="6600"/>
                  </a:lnTo>
                  <a:lnTo>
                    <a:pt x="3431" y="6555"/>
                  </a:lnTo>
                  <a:lnTo>
                    <a:pt x="3435" y="6506"/>
                  </a:lnTo>
                  <a:lnTo>
                    <a:pt x="3440" y="6400"/>
                  </a:lnTo>
                  <a:lnTo>
                    <a:pt x="3446" y="6286"/>
                  </a:lnTo>
                  <a:lnTo>
                    <a:pt x="3450" y="6171"/>
                  </a:lnTo>
                  <a:lnTo>
                    <a:pt x="3452" y="6063"/>
                  </a:lnTo>
                  <a:lnTo>
                    <a:pt x="3453" y="5967"/>
                  </a:lnTo>
                  <a:lnTo>
                    <a:pt x="3453" y="5889"/>
                  </a:lnTo>
                  <a:lnTo>
                    <a:pt x="3452" y="5839"/>
                  </a:lnTo>
                  <a:lnTo>
                    <a:pt x="3452" y="5789"/>
                  </a:lnTo>
                  <a:lnTo>
                    <a:pt x="3452" y="5737"/>
                  </a:lnTo>
                  <a:lnTo>
                    <a:pt x="3451" y="5686"/>
                  </a:lnTo>
                  <a:lnTo>
                    <a:pt x="3451" y="5634"/>
                  </a:lnTo>
                  <a:lnTo>
                    <a:pt x="3451" y="5583"/>
                  </a:lnTo>
                  <a:lnTo>
                    <a:pt x="3451" y="5530"/>
                  </a:lnTo>
                  <a:lnTo>
                    <a:pt x="3451" y="5479"/>
                  </a:lnTo>
                  <a:lnTo>
                    <a:pt x="3451" y="5427"/>
                  </a:lnTo>
                  <a:lnTo>
                    <a:pt x="3452" y="5376"/>
                  </a:lnTo>
                  <a:lnTo>
                    <a:pt x="3452" y="5326"/>
                  </a:lnTo>
                  <a:lnTo>
                    <a:pt x="3454" y="5275"/>
                  </a:lnTo>
                  <a:lnTo>
                    <a:pt x="3455" y="5225"/>
                  </a:lnTo>
                  <a:lnTo>
                    <a:pt x="3458" y="5177"/>
                  </a:lnTo>
                  <a:lnTo>
                    <a:pt x="3460" y="5128"/>
                  </a:lnTo>
                  <a:lnTo>
                    <a:pt x="3463" y="5081"/>
                  </a:lnTo>
                  <a:lnTo>
                    <a:pt x="3466" y="5035"/>
                  </a:lnTo>
                  <a:lnTo>
                    <a:pt x="3466" y="4985"/>
                  </a:lnTo>
                  <a:lnTo>
                    <a:pt x="3463" y="4931"/>
                  </a:lnTo>
                  <a:lnTo>
                    <a:pt x="3461" y="4878"/>
                  </a:lnTo>
                  <a:lnTo>
                    <a:pt x="3460" y="4824"/>
                  </a:lnTo>
                  <a:lnTo>
                    <a:pt x="3460" y="4772"/>
                  </a:lnTo>
                  <a:lnTo>
                    <a:pt x="3461" y="4747"/>
                  </a:lnTo>
                  <a:lnTo>
                    <a:pt x="3462" y="4724"/>
                  </a:lnTo>
                  <a:lnTo>
                    <a:pt x="3464" y="4702"/>
                  </a:lnTo>
                  <a:lnTo>
                    <a:pt x="3468" y="4681"/>
                  </a:lnTo>
                  <a:lnTo>
                    <a:pt x="3474" y="4641"/>
                  </a:lnTo>
                  <a:lnTo>
                    <a:pt x="3478" y="4594"/>
                  </a:lnTo>
                  <a:lnTo>
                    <a:pt x="3480" y="4542"/>
                  </a:lnTo>
                  <a:lnTo>
                    <a:pt x="3483" y="4487"/>
                  </a:lnTo>
                  <a:lnTo>
                    <a:pt x="3484" y="4432"/>
                  </a:lnTo>
                  <a:lnTo>
                    <a:pt x="3484" y="4378"/>
                  </a:lnTo>
                  <a:lnTo>
                    <a:pt x="3485" y="4328"/>
                  </a:lnTo>
                  <a:lnTo>
                    <a:pt x="3485" y="4283"/>
                  </a:lnTo>
                  <a:lnTo>
                    <a:pt x="3485" y="4155"/>
                  </a:lnTo>
                  <a:lnTo>
                    <a:pt x="3499" y="4154"/>
                  </a:lnTo>
                  <a:lnTo>
                    <a:pt x="3514" y="4152"/>
                  </a:lnTo>
                  <a:lnTo>
                    <a:pt x="3530" y="4148"/>
                  </a:lnTo>
                  <a:lnTo>
                    <a:pt x="3546" y="4145"/>
                  </a:lnTo>
                  <a:lnTo>
                    <a:pt x="3581" y="4135"/>
                  </a:lnTo>
                  <a:lnTo>
                    <a:pt x="3616" y="4123"/>
                  </a:lnTo>
                  <a:lnTo>
                    <a:pt x="3634" y="4116"/>
                  </a:lnTo>
                  <a:lnTo>
                    <a:pt x="3650" y="4110"/>
                  </a:lnTo>
                  <a:lnTo>
                    <a:pt x="3666" y="4102"/>
                  </a:lnTo>
                  <a:lnTo>
                    <a:pt x="3679" y="4094"/>
                  </a:lnTo>
                  <a:lnTo>
                    <a:pt x="3692" y="4086"/>
                  </a:lnTo>
                  <a:lnTo>
                    <a:pt x="3703" y="4076"/>
                  </a:lnTo>
                  <a:lnTo>
                    <a:pt x="3713" y="4068"/>
                  </a:lnTo>
                  <a:lnTo>
                    <a:pt x="3721" y="4059"/>
                  </a:lnTo>
                  <a:lnTo>
                    <a:pt x="3701" y="3947"/>
                  </a:lnTo>
                  <a:lnTo>
                    <a:pt x="3682" y="3843"/>
                  </a:lnTo>
                  <a:lnTo>
                    <a:pt x="3662" y="3745"/>
                  </a:lnTo>
                  <a:lnTo>
                    <a:pt x="3643" y="3652"/>
                  </a:lnTo>
                  <a:lnTo>
                    <a:pt x="3622" y="3564"/>
                  </a:lnTo>
                  <a:lnTo>
                    <a:pt x="3603" y="3480"/>
                  </a:lnTo>
                  <a:lnTo>
                    <a:pt x="3583" y="3400"/>
                  </a:lnTo>
                  <a:lnTo>
                    <a:pt x="3564" y="3321"/>
                  </a:lnTo>
                  <a:lnTo>
                    <a:pt x="3544" y="3243"/>
                  </a:lnTo>
                  <a:lnTo>
                    <a:pt x="3525" y="3166"/>
                  </a:lnTo>
                  <a:lnTo>
                    <a:pt x="3507" y="3088"/>
                  </a:lnTo>
                  <a:lnTo>
                    <a:pt x="3487" y="3009"/>
                  </a:lnTo>
                  <a:lnTo>
                    <a:pt x="3469" y="2928"/>
                  </a:lnTo>
                  <a:lnTo>
                    <a:pt x="3451" y="2843"/>
                  </a:lnTo>
                  <a:lnTo>
                    <a:pt x="3434" y="2754"/>
                  </a:lnTo>
                  <a:lnTo>
                    <a:pt x="3416" y="2661"/>
                  </a:lnTo>
                  <a:lnTo>
                    <a:pt x="3410" y="2624"/>
                  </a:lnTo>
                  <a:lnTo>
                    <a:pt x="3400" y="2562"/>
                  </a:lnTo>
                  <a:lnTo>
                    <a:pt x="3388" y="2483"/>
                  </a:lnTo>
                  <a:lnTo>
                    <a:pt x="3375" y="2396"/>
                  </a:lnTo>
                  <a:lnTo>
                    <a:pt x="3362" y="2313"/>
                  </a:lnTo>
                  <a:lnTo>
                    <a:pt x="3351" y="2241"/>
                  </a:lnTo>
                  <a:lnTo>
                    <a:pt x="3342" y="2191"/>
                  </a:lnTo>
                  <a:lnTo>
                    <a:pt x="3339" y="2170"/>
                  </a:lnTo>
                  <a:lnTo>
                    <a:pt x="3359" y="1986"/>
                  </a:lnTo>
                  <a:lnTo>
                    <a:pt x="3439" y="1937"/>
                  </a:lnTo>
                  <a:lnTo>
                    <a:pt x="3527" y="1885"/>
                  </a:lnTo>
                  <a:lnTo>
                    <a:pt x="3621" y="1832"/>
                  </a:lnTo>
                  <a:lnTo>
                    <a:pt x="3718" y="1776"/>
                  </a:lnTo>
                  <a:lnTo>
                    <a:pt x="3818" y="1719"/>
                  </a:lnTo>
                  <a:lnTo>
                    <a:pt x="3917" y="1660"/>
                  </a:lnTo>
                  <a:lnTo>
                    <a:pt x="4014" y="1603"/>
                  </a:lnTo>
                  <a:lnTo>
                    <a:pt x="4108" y="1545"/>
                  </a:lnTo>
                  <a:lnTo>
                    <a:pt x="4153" y="1517"/>
                  </a:lnTo>
                  <a:lnTo>
                    <a:pt x="4196" y="1489"/>
                  </a:lnTo>
                  <a:lnTo>
                    <a:pt x="4237" y="1461"/>
                  </a:lnTo>
                  <a:lnTo>
                    <a:pt x="4277" y="1435"/>
                  </a:lnTo>
                  <a:lnTo>
                    <a:pt x="4314" y="1409"/>
                  </a:lnTo>
                  <a:lnTo>
                    <a:pt x="4348" y="1383"/>
                  </a:lnTo>
                  <a:lnTo>
                    <a:pt x="4380" y="1359"/>
                  </a:lnTo>
                  <a:lnTo>
                    <a:pt x="4409" y="1335"/>
                  </a:lnTo>
                  <a:lnTo>
                    <a:pt x="4434" y="1311"/>
                  </a:lnTo>
                  <a:lnTo>
                    <a:pt x="4456" y="1289"/>
                  </a:lnTo>
                  <a:lnTo>
                    <a:pt x="4474" y="1267"/>
                  </a:lnTo>
                  <a:lnTo>
                    <a:pt x="4488" y="1247"/>
                  </a:lnTo>
                  <a:lnTo>
                    <a:pt x="4498" y="1228"/>
                  </a:lnTo>
                  <a:lnTo>
                    <a:pt x="4504" y="1210"/>
                  </a:lnTo>
                  <a:lnTo>
                    <a:pt x="4505" y="1194"/>
                  </a:lnTo>
                  <a:lnTo>
                    <a:pt x="4500" y="1179"/>
                  </a:lnTo>
                  <a:lnTo>
                    <a:pt x="4447" y="1051"/>
                  </a:lnTo>
                  <a:lnTo>
                    <a:pt x="4327" y="853"/>
                  </a:lnTo>
                  <a:lnTo>
                    <a:pt x="4260" y="707"/>
                  </a:lnTo>
                  <a:lnTo>
                    <a:pt x="4251" y="686"/>
                  </a:lnTo>
                  <a:lnTo>
                    <a:pt x="4244" y="666"/>
                  </a:lnTo>
                  <a:lnTo>
                    <a:pt x="4237" y="645"/>
                  </a:lnTo>
                  <a:lnTo>
                    <a:pt x="4232" y="625"/>
                  </a:lnTo>
                  <a:lnTo>
                    <a:pt x="4221" y="584"/>
                  </a:lnTo>
                  <a:lnTo>
                    <a:pt x="4213" y="542"/>
                  </a:lnTo>
                  <a:lnTo>
                    <a:pt x="4206" y="502"/>
                  </a:lnTo>
                  <a:lnTo>
                    <a:pt x="4198" y="464"/>
                  </a:lnTo>
                  <a:lnTo>
                    <a:pt x="4195" y="444"/>
                  </a:lnTo>
                  <a:lnTo>
                    <a:pt x="4190" y="426"/>
                  </a:lnTo>
                  <a:lnTo>
                    <a:pt x="4185" y="408"/>
                  </a:lnTo>
                  <a:lnTo>
                    <a:pt x="4179" y="390"/>
                  </a:lnTo>
                  <a:lnTo>
                    <a:pt x="4164" y="358"/>
                  </a:lnTo>
                  <a:lnTo>
                    <a:pt x="4145" y="347"/>
                  </a:lnTo>
                  <a:lnTo>
                    <a:pt x="4130" y="341"/>
                  </a:lnTo>
                  <a:lnTo>
                    <a:pt x="4120" y="339"/>
                  </a:lnTo>
                  <a:lnTo>
                    <a:pt x="4112" y="337"/>
                  </a:lnTo>
                  <a:lnTo>
                    <a:pt x="4104" y="333"/>
                  </a:lnTo>
                  <a:lnTo>
                    <a:pt x="4093" y="328"/>
                  </a:lnTo>
                  <a:lnTo>
                    <a:pt x="4078" y="315"/>
                  </a:lnTo>
                  <a:lnTo>
                    <a:pt x="4058" y="294"/>
                  </a:lnTo>
                  <a:lnTo>
                    <a:pt x="4052" y="289"/>
                  </a:lnTo>
                  <a:lnTo>
                    <a:pt x="4045" y="283"/>
                  </a:lnTo>
                  <a:lnTo>
                    <a:pt x="4038" y="277"/>
                  </a:lnTo>
                  <a:lnTo>
                    <a:pt x="4032" y="274"/>
                  </a:lnTo>
                  <a:lnTo>
                    <a:pt x="4025" y="270"/>
                  </a:lnTo>
                  <a:lnTo>
                    <a:pt x="4017" y="267"/>
                  </a:lnTo>
                  <a:lnTo>
                    <a:pt x="4010" y="265"/>
                  </a:lnTo>
                  <a:lnTo>
                    <a:pt x="4002" y="262"/>
                  </a:lnTo>
                  <a:lnTo>
                    <a:pt x="3986" y="260"/>
                  </a:lnTo>
                  <a:lnTo>
                    <a:pt x="3969" y="259"/>
                  </a:lnTo>
                  <a:lnTo>
                    <a:pt x="3952" y="259"/>
                  </a:lnTo>
                  <a:lnTo>
                    <a:pt x="3932" y="260"/>
                  </a:lnTo>
                  <a:lnTo>
                    <a:pt x="3879" y="264"/>
                  </a:lnTo>
                  <a:lnTo>
                    <a:pt x="3842" y="267"/>
                  </a:lnTo>
                  <a:lnTo>
                    <a:pt x="3828" y="267"/>
                  </a:lnTo>
                  <a:lnTo>
                    <a:pt x="3815" y="266"/>
                  </a:lnTo>
                  <a:lnTo>
                    <a:pt x="3804" y="264"/>
                  </a:lnTo>
                  <a:lnTo>
                    <a:pt x="3795" y="260"/>
                  </a:lnTo>
                  <a:lnTo>
                    <a:pt x="3786" y="253"/>
                  </a:lnTo>
                  <a:lnTo>
                    <a:pt x="3778" y="245"/>
                  </a:lnTo>
                  <a:lnTo>
                    <a:pt x="3769" y="235"/>
                  </a:lnTo>
                  <a:lnTo>
                    <a:pt x="3758" y="221"/>
                  </a:lnTo>
                  <a:lnTo>
                    <a:pt x="3734" y="186"/>
                  </a:lnTo>
                  <a:lnTo>
                    <a:pt x="3701" y="134"/>
                  </a:lnTo>
                  <a:lnTo>
                    <a:pt x="3655" y="108"/>
                  </a:lnTo>
                  <a:lnTo>
                    <a:pt x="3612" y="86"/>
                  </a:lnTo>
                  <a:lnTo>
                    <a:pt x="3568" y="69"/>
                  </a:lnTo>
                  <a:lnTo>
                    <a:pt x="3527" y="57"/>
                  </a:lnTo>
                  <a:lnTo>
                    <a:pt x="3487" y="48"/>
                  </a:lnTo>
                  <a:lnTo>
                    <a:pt x="3450" y="43"/>
                  </a:lnTo>
                  <a:lnTo>
                    <a:pt x="3413" y="41"/>
                  </a:lnTo>
                  <a:lnTo>
                    <a:pt x="3378" y="43"/>
                  </a:lnTo>
                  <a:lnTo>
                    <a:pt x="3344" y="48"/>
                  </a:lnTo>
                  <a:lnTo>
                    <a:pt x="3312" y="56"/>
                  </a:lnTo>
                  <a:lnTo>
                    <a:pt x="3284" y="65"/>
                  </a:lnTo>
                  <a:lnTo>
                    <a:pt x="3256" y="77"/>
                  </a:lnTo>
                  <a:lnTo>
                    <a:pt x="3231" y="91"/>
                  </a:lnTo>
                  <a:lnTo>
                    <a:pt x="3208" y="107"/>
                  </a:lnTo>
                  <a:lnTo>
                    <a:pt x="3188" y="124"/>
                  </a:lnTo>
                  <a:lnTo>
                    <a:pt x="3169" y="141"/>
                  </a:lnTo>
                  <a:lnTo>
                    <a:pt x="3153" y="160"/>
                  </a:lnTo>
                  <a:lnTo>
                    <a:pt x="3140" y="179"/>
                  </a:lnTo>
                  <a:lnTo>
                    <a:pt x="3129" y="198"/>
                  </a:lnTo>
                  <a:lnTo>
                    <a:pt x="3121" y="217"/>
                  </a:lnTo>
                  <a:lnTo>
                    <a:pt x="3117" y="236"/>
                  </a:lnTo>
                  <a:lnTo>
                    <a:pt x="3115" y="254"/>
                  </a:lnTo>
                  <a:lnTo>
                    <a:pt x="3115" y="272"/>
                  </a:lnTo>
                  <a:lnTo>
                    <a:pt x="3119" y="288"/>
                  </a:lnTo>
                  <a:lnTo>
                    <a:pt x="3126" y="301"/>
                  </a:lnTo>
                  <a:lnTo>
                    <a:pt x="3136" y="314"/>
                  </a:lnTo>
                  <a:lnTo>
                    <a:pt x="3150" y="324"/>
                  </a:lnTo>
                  <a:lnTo>
                    <a:pt x="3166" y="332"/>
                  </a:lnTo>
                  <a:lnTo>
                    <a:pt x="3187" y="338"/>
                  </a:lnTo>
                  <a:lnTo>
                    <a:pt x="3211" y="341"/>
                  </a:lnTo>
                  <a:lnTo>
                    <a:pt x="3238" y="340"/>
                  </a:lnTo>
                  <a:lnTo>
                    <a:pt x="3270" y="337"/>
                  </a:lnTo>
                  <a:lnTo>
                    <a:pt x="3256" y="344"/>
                  </a:lnTo>
                  <a:lnTo>
                    <a:pt x="3241" y="353"/>
                  </a:lnTo>
                  <a:lnTo>
                    <a:pt x="3227" y="364"/>
                  </a:lnTo>
                  <a:lnTo>
                    <a:pt x="3211" y="377"/>
                  </a:lnTo>
                  <a:lnTo>
                    <a:pt x="3195" y="390"/>
                  </a:lnTo>
                  <a:lnTo>
                    <a:pt x="3180" y="405"/>
                  </a:lnTo>
                  <a:lnTo>
                    <a:pt x="3166" y="420"/>
                  </a:lnTo>
                  <a:lnTo>
                    <a:pt x="3153" y="434"/>
                  </a:lnTo>
                  <a:lnTo>
                    <a:pt x="3143" y="446"/>
                  </a:lnTo>
                  <a:lnTo>
                    <a:pt x="3135" y="458"/>
                  </a:lnTo>
                  <a:lnTo>
                    <a:pt x="3133" y="462"/>
                  </a:lnTo>
                  <a:lnTo>
                    <a:pt x="3131" y="467"/>
                  </a:lnTo>
                  <a:lnTo>
                    <a:pt x="3131" y="472"/>
                  </a:lnTo>
                  <a:lnTo>
                    <a:pt x="3131" y="475"/>
                  </a:lnTo>
                  <a:lnTo>
                    <a:pt x="3132" y="477"/>
                  </a:lnTo>
                  <a:lnTo>
                    <a:pt x="3133" y="478"/>
                  </a:lnTo>
                  <a:lnTo>
                    <a:pt x="3136" y="480"/>
                  </a:lnTo>
                  <a:lnTo>
                    <a:pt x="3141" y="480"/>
                  </a:lnTo>
                  <a:lnTo>
                    <a:pt x="3148" y="478"/>
                  </a:lnTo>
                  <a:lnTo>
                    <a:pt x="3155" y="476"/>
                  </a:lnTo>
                  <a:lnTo>
                    <a:pt x="3163" y="473"/>
                  </a:lnTo>
                  <a:lnTo>
                    <a:pt x="3173" y="469"/>
                  </a:lnTo>
                  <a:lnTo>
                    <a:pt x="3188" y="462"/>
                  </a:lnTo>
                  <a:lnTo>
                    <a:pt x="3203" y="458"/>
                  </a:lnTo>
                  <a:lnTo>
                    <a:pt x="3216" y="453"/>
                  </a:lnTo>
                  <a:lnTo>
                    <a:pt x="3230" y="451"/>
                  </a:lnTo>
                  <a:lnTo>
                    <a:pt x="3244" y="449"/>
                  </a:lnTo>
                  <a:lnTo>
                    <a:pt x="3256" y="449"/>
                  </a:lnTo>
                  <a:lnTo>
                    <a:pt x="3270" y="448"/>
                  </a:lnTo>
                  <a:lnTo>
                    <a:pt x="3283" y="449"/>
                  </a:lnTo>
                  <a:lnTo>
                    <a:pt x="3307" y="451"/>
                  </a:lnTo>
                  <a:lnTo>
                    <a:pt x="3331" y="456"/>
                  </a:lnTo>
                  <a:lnTo>
                    <a:pt x="3355" y="460"/>
                  </a:lnTo>
                  <a:lnTo>
                    <a:pt x="3379" y="464"/>
                  </a:lnTo>
                  <a:lnTo>
                    <a:pt x="3412" y="449"/>
                  </a:lnTo>
                  <a:lnTo>
                    <a:pt x="3444" y="433"/>
                  </a:lnTo>
                  <a:lnTo>
                    <a:pt x="3460" y="425"/>
                  </a:lnTo>
                  <a:lnTo>
                    <a:pt x="3476" y="419"/>
                  </a:lnTo>
                  <a:lnTo>
                    <a:pt x="3492" y="413"/>
                  </a:lnTo>
                  <a:lnTo>
                    <a:pt x="3507" y="409"/>
                  </a:lnTo>
                  <a:lnTo>
                    <a:pt x="3522" y="406"/>
                  </a:lnTo>
                  <a:lnTo>
                    <a:pt x="3535" y="405"/>
                  </a:lnTo>
                  <a:lnTo>
                    <a:pt x="3542" y="405"/>
                  </a:lnTo>
                  <a:lnTo>
                    <a:pt x="3548" y="406"/>
                  </a:lnTo>
                  <a:lnTo>
                    <a:pt x="3555" y="408"/>
                  </a:lnTo>
                  <a:lnTo>
                    <a:pt x="3560" y="410"/>
                  </a:lnTo>
                  <a:lnTo>
                    <a:pt x="3566" y="412"/>
                  </a:lnTo>
                  <a:lnTo>
                    <a:pt x="3572" y="416"/>
                  </a:lnTo>
                  <a:lnTo>
                    <a:pt x="3578" y="420"/>
                  </a:lnTo>
                  <a:lnTo>
                    <a:pt x="3582" y="425"/>
                  </a:lnTo>
                  <a:lnTo>
                    <a:pt x="3587" y="430"/>
                  </a:lnTo>
                  <a:lnTo>
                    <a:pt x="3591" y="436"/>
                  </a:lnTo>
                  <a:lnTo>
                    <a:pt x="3596" y="443"/>
                  </a:lnTo>
                  <a:lnTo>
                    <a:pt x="3600" y="451"/>
                  </a:lnTo>
                  <a:lnTo>
                    <a:pt x="3767" y="818"/>
                  </a:lnTo>
                  <a:lnTo>
                    <a:pt x="3775" y="839"/>
                  </a:lnTo>
                  <a:lnTo>
                    <a:pt x="3782" y="858"/>
                  </a:lnTo>
                  <a:lnTo>
                    <a:pt x="3786" y="876"/>
                  </a:lnTo>
                  <a:lnTo>
                    <a:pt x="3788" y="892"/>
                  </a:lnTo>
                  <a:lnTo>
                    <a:pt x="3788" y="908"/>
                  </a:lnTo>
                  <a:lnTo>
                    <a:pt x="3787" y="922"/>
                  </a:lnTo>
                  <a:lnTo>
                    <a:pt x="3785" y="936"/>
                  </a:lnTo>
                  <a:lnTo>
                    <a:pt x="3782" y="948"/>
                  </a:lnTo>
                  <a:lnTo>
                    <a:pt x="3774" y="973"/>
                  </a:lnTo>
                  <a:lnTo>
                    <a:pt x="3765" y="996"/>
                  </a:lnTo>
                  <a:lnTo>
                    <a:pt x="3762" y="1008"/>
                  </a:lnTo>
                  <a:lnTo>
                    <a:pt x="3758" y="1020"/>
                  </a:lnTo>
                  <a:lnTo>
                    <a:pt x="3756" y="1033"/>
                  </a:lnTo>
                  <a:lnTo>
                    <a:pt x="3755" y="1047"/>
                  </a:lnTo>
                  <a:lnTo>
                    <a:pt x="3757" y="1074"/>
                  </a:lnTo>
                  <a:lnTo>
                    <a:pt x="3761" y="1103"/>
                  </a:lnTo>
                  <a:lnTo>
                    <a:pt x="3762" y="1116"/>
                  </a:lnTo>
                  <a:lnTo>
                    <a:pt x="3762" y="1129"/>
                  </a:lnTo>
                  <a:lnTo>
                    <a:pt x="3761" y="1141"/>
                  </a:lnTo>
                  <a:lnTo>
                    <a:pt x="3757" y="1151"/>
                  </a:lnTo>
                  <a:lnTo>
                    <a:pt x="3755" y="1155"/>
                  </a:lnTo>
                  <a:lnTo>
                    <a:pt x="3753" y="1160"/>
                  </a:lnTo>
                  <a:lnTo>
                    <a:pt x="3749" y="1162"/>
                  </a:lnTo>
                  <a:lnTo>
                    <a:pt x="3745" y="1165"/>
                  </a:lnTo>
                  <a:lnTo>
                    <a:pt x="3739" y="1168"/>
                  </a:lnTo>
                  <a:lnTo>
                    <a:pt x="3733" y="1169"/>
                  </a:lnTo>
                  <a:lnTo>
                    <a:pt x="3726" y="1170"/>
                  </a:lnTo>
                  <a:lnTo>
                    <a:pt x="3718" y="1170"/>
                  </a:lnTo>
                  <a:lnTo>
                    <a:pt x="3709" y="1169"/>
                  </a:lnTo>
                  <a:lnTo>
                    <a:pt x="3699" y="1167"/>
                  </a:lnTo>
                  <a:lnTo>
                    <a:pt x="3687" y="1164"/>
                  </a:lnTo>
                  <a:lnTo>
                    <a:pt x="3675" y="1161"/>
                  </a:lnTo>
                  <a:lnTo>
                    <a:pt x="3645" y="1152"/>
                  </a:lnTo>
                  <a:lnTo>
                    <a:pt x="3611" y="1138"/>
                  </a:lnTo>
                  <a:lnTo>
                    <a:pt x="3592" y="1145"/>
                  </a:lnTo>
                  <a:lnTo>
                    <a:pt x="3578" y="1151"/>
                  </a:lnTo>
                  <a:lnTo>
                    <a:pt x="3564" y="1153"/>
                  </a:lnTo>
                  <a:lnTo>
                    <a:pt x="3552" y="1155"/>
                  </a:lnTo>
                  <a:lnTo>
                    <a:pt x="3531" y="1156"/>
                  </a:lnTo>
                  <a:lnTo>
                    <a:pt x="3511" y="1154"/>
                  </a:lnTo>
                  <a:lnTo>
                    <a:pt x="3502" y="1154"/>
                  </a:lnTo>
                  <a:lnTo>
                    <a:pt x="3493" y="1153"/>
                  </a:lnTo>
                  <a:lnTo>
                    <a:pt x="3483" y="1154"/>
                  </a:lnTo>
                  <a:lnTo>
                    <a:pt x="3471" y="1155"/>
                  </a:lnTo>
                  <a:lnTo>
                    <a:pt x="3459" y="1159"/>
                  </a:lnTo>
                  <a:lnTo>
                    <a:pt x="3445" y="1163"/>
                  </a:lnTo>
                  <a:lnTo>
                    <a:pt x="3430" y="1170"/>
                  </a:lnTo>
                  <a:lnTo>
                    <a:pt x="3413" y="1178"/>
                  </a:lnTo>
                  <a:lnTo>
                    <a:pt x="3403" y="1168"/>
                  </a:lnTo>
                  <a:lnTo>
                    <a:pt x="3395" y="1161"/>
                  </a:lnTo>
                  <a:lnTo>
                    <a:pt x="3387" y="1156"/>
                  </a:lnTo>
                  <a:lnTo>
                    <a:pt x="3379" y="1154"/>
                  </a:lnTo>
                  <a:lnTo>
                    <a:pt x="3371" y="1154"/>
                  </a:lnTo>
                  <a:lnTo>
                    <a:pt x="3363" y="1154"/>
                  </a:lnTo>
                  <a:lnTo>
                    <a:pt x="3356" y="1155"/>
                  </a:lnTo>
                  <a:lnTo>
                    <a:pt x="3348" y="1157"/>
                  </a:lnTo>
                  <a:lnTo>
                    <a:pt x="3347" y="1097"/>
                  </a:lnTo>
                  <a:lnTo>
                    <a:pt x="3333" y="1092"/>
                  </a:lnTo>
                  <a:lnTo>
                    <a:pt x="3319" y="1089"/>
                  </a:lnTo>
                  <a:lnTo>
                    <a:pt x="3305" y="1085"/>
                  </a:lnTo>
                  <a:lnTo>
                    <a:pt x="3291" y="1082"/>
                  </a:lnTo>
                  <a:lnTo>
                    <a:pt x="3261" y="1079"/>
                  </a:lnTo>
                  <a:lnTo>
                    <a:pt x="3230" y="1076"/>
                  </a:lnTo>
                  <a:lnTo>
                    <a:pt x="3199" y="1076"/>
                  </a:lnTo>
                  <a:lnTo>
                    <a:pt x="3168" y="1077"/>
                  </a:lnTo>
                  <a:lnTo>
                    <a:pt x="3137" y="1081"/>
                  </a:lnTo>
                  <a:lnTo>
                    <a:pt x="3108" y="1085"/>
                  </a:lnTo>
                  <a:lnTo>
                    <a:pt x="3075" y="1090"/>
                  </a:lnTo>
                  <a:lnTo>
                    <a:pt x="3041" y="1095"/>
                  </a:lnTo>
                  <a:lnTo>
                    <a:pt x="3011" y="1098"/>
                  </a:lnTo>
                  <a:lnTo>
                    <a:pt x="2981" y="1101"/>
                  </a:lnTo>
                  <a:lnTo>
                    <a:pt x="2950" y="1105"/>
                  </a:lnTo>
                  <a:lnTo>
                    <a:pt x="2919" y="1108"/>
                  </a:lnTo>
                  <a:lnTo>
                    <a:pt x="2887" y="1113"/>
                  </a:lnTo>
                  <a:lnTo>
                    <a:pt x="2854" y="1119"/>
                  </a:lnTo>
                  <a:lnTo>
                    <a:pt x="2821" y="1127"/>
                  </a:lnTo>
                  <a:lnTo>
                    <a:pt x="2791" y="1135"/>
                  </a:lnTo>
                  <a:lnTo>
                    <a:pt x="2764" y="1143"/>
                  </a:lnTo>
                  <a:lnTo>
                    <a:pt x="2738" y="1151"/>
                  </a:lnTo>
                  <a:lnTo>
                    <a:pt x="2714" y="1160"/>
                  </a:lnTo>
                  <a:lnTo>
                    <a:pt x="2690" y="1168"/>
                  </a:lnTo>
                  <a:lnTo>
                    <a:pt x="2666" y="1175"/>
                  </a:lnTo>
                  <a:lnTo>
                    <a:pt x="2640" y="1181"/>
                  </a:lnTo>
                  <a:lnTo>
                    <a:pt x="2625" y="1153"/>
                  </a:lnTo>
                  <a:lnTo>
                    <a:pt x="2606" y="1115"/>
                  </a:lnTo>
                  <a:lnTo>
                    <a:pt x="2598" y="1096"/>
                  </a:lnTo>
                  <a:lnTo>
                    <a:pt x="2590" y="1076"/>
                  </a:lnTo>
                  <a:lnTo>
                    <a:pt x="2587" y="1068"/>
                  </a:lnTo>
                  <a:lnTo>
                    <a:pt x="2585" y="1059"/>
                  </a:lnTo>
                  <a:lnTo>
                    <a:pt x="2584" y="1051"/>
                  </a:lnTo>
                  <a:lnTo>
                    <a:pt x="2583" y="1043"/>
                  </a:lnTo>
                  <a:lnTo>
                    <a:pt x="2583" y="997"/>
                  </a:lnTo>
                  <a:lnTo>
                    <a:pt x="2584" y="980"/>
                  </a:lnTo>
                  <a:lnTo>
                    <a:pt x="2585" y="967"/>
                  </a:lnTo>
                  <a:lnTo>
                    <a:pt x="2587" y="954"/>
                  </a:lnTo>
                  <a:lnTo>
                    <a:pt x="2591" y="943"/>
                  </a:lnTo>
                  <a:lnTo>
                    <a:pt x="2599" y="921"/>
                  </a:lnTo>
                  <a:lnTo>
                    <a:pt x="2606" y="895"/>
                  </a:lnTo>
                  <a:lnTo>
                    <a:pt x="2641" y="905"/>
                  </a:lnTo>
                  <a:lnTo>
                    <a:pt x="2642" y="893"/>
                  </a:lnTo>
                  <a:lnTo>
                    <a:pt x="2645" y="882"/>
                  </a:lnTo>
                  <a:lnTo>
                    <a:pt x="2647" y="871"/>
                  </a:lnTo>
                  <a:lnTo>
                    <a:pt x="2650" y="860"/>
                  </a:lnTo>
                  <a:lnTo>
                    <a:pt x="2657" y="840"/>
                  </a:lnTo>
                  <a:lnTo>
                    <a:pt x="2665" y="818"/>
                  </a:lnTo>
                  <a:lnTo>
                    <a:pt x="2673" y="796"/>
                  </a:lnTo>
                  <a:lnTo>
                    <a:pt x="2680" y="771"/>
                  </a:lnTo>
                  <a:lnTo>
                    <a:pt x="2682" y="757"/>
                  </a:lnTo>
                  <a:lnTo>
                    <a:pt x="2685" y="742"/>
                  </a:lnTo>
                  <a:lnTo>
                    <a:pt x="2686" y="728"/>
                  </a:lnTo>
                  <a:lnTo>
                    <a:pt x="2687" y="710"/>
                  </a:lnTo>
                  <a:lnTo>
                    <a:pt x="2687" y="675"/>
                  </a:lnTo>
                  <a:lnTo>
                    <a:pt x="2664" y="675"/>
                  </a:lnTo>
                  <a:lnTo>
                    <a:pt x="2663" y="625"/>
                  </a:lnTo>
                  <a:lnTo>
                    <a:pt x="2661" y="576"/>
                  </a:lnTo>
                  <a:lnTo>
                    <a:pt x="2658" y="553"/>
                  </a:lnTo>
                  <a:lnTo>
                    <a:pt x="2656" y="530"/>
                  </a:lnTo>
                  <a:lnTo>
                    <a:pt x="2653" y="507"/>
                  </a:lnTo>
                  <a:lnTo>
                    <a:pt x="2649" y="486"/>
                  </a:lnTo>
                  <a:lnTo>
                    <a:pt x="2643" y="465"/>
                  </a:lnTo>
                  <a:lnTo>
                    <a:pt x="2639" y="445"/>
                  </a:lnTo>
                  <a:lnTo>
                    <a:pt x="2632" y="426"/>
                  </a:lnTo>
                  <a:lnTo>
                    <a:pt x="2625" y="406"/>
                  </a:lnTo>
                  <a:lnTo>
                    <a:pt x="2616" y="389"/>
                  </a:lnTo>
                  <a:lnTo>
                    <a:pt x="2607" y="372"/>
                  </a:lnTo>
                  <a:lnTo>
                    <a:pt x="2597" y="355"/>
                  </a:lnTo>
                  <a:lnTo>
                    <a:pt x="2585" y="340"/>
                  </a:lnTo>
                  <a:lnTo>
                    <a:pt x="2576" y="329"/>
                  </a:lnTo>
                  <a:lnTo>
                    <a:pt x="2566" y="317"/>
                  </a:lnTo>
                  <a:lnTo>
                    <a:pt x="2553" y="306"/>
                  </a:lnTo>
                  <a:lnTo>
                    <a:pt x="2541" y="293"/>
                  </a:lnTo>
                  <a:lnTo>
                    <a:pt x="2526" y="282"/>
                  </a:lnTo>
                  <a:lnTo>
                    <a:pt x="2510" y="269"/>
                  </a:lnTo>
                  <a:lnTo>
                    <a:pt x="2494" y="257"/>
                  </a:lnTo>
                  <a:lnTo>
                    <a:pt x="2477" y="245"/>
                  </a:lnTo>
                  <a:lnTo>
                    <a:pt x="2458" y="235"/>
                  </a:lnTo>
                  <a:lnTo>
                    <a:pt x="2440" y="225"/>
                  </a:lnTo>
                  <a:lnTo>
                    <a:pt x="2422" y="216"/>
                  </a:lnTo>
                  <a:lnTo>
                    <a:pt x="2402" y="208"/>
                  </a:lnTo>
                  <a:lnTo>
                    <a:pt x="2384" y="201"/>
                  </a:lnTo>
                  <a:lnTo>
                    <a:pt x="2366" y="196"/>
                  </a:lnTo>
                  <a:lnTo>
                    <a:pt x="2347" y="194"/>
                  </a:lnTo>
                  <a:lnTo>
                    <a:pt x="2330" y="193"/>
                  </a:lnTo>
                  <a:lnTo>
                    <a:pt x="2307" y="193"/>
                  </a:lnTo>
                  <a:lnTo>
                    <a:pt x="2291" y="193"/>
                  </a:lnTo>
                  <a:lnTo>
                    <a:pt x="2275" y="194"/>
                  </a:lnTo>
                  <a:lnTo>
                    <a:pt x="2259" y="196"/>
                  </a:lnTo>
                  <a:lnTo>
                    <a:pt x="2243" y="200"/>
                  </a:lnTo>
                  <a:lnTo>
                    <a:pt x="2227" y="203"/>
                  </a:lnTo>
                  <a:lnTo>
                    <a:pt x="2212" y="208"/>
                  </a:lnTo>
                  <a:lnTo>
                    <a:pt x="2196" y="213"/>
                  </a:lnTo>
                  <a:lnTo>
                    <a:pt x="2182" y="220"/>
                  </a:lnTo>
                  <a:lnTo>
                    <a:pt x="2167" y="227"/>
                  </a:lnTo>
                  <a:lnTo>
                    <a:pt x="2152" y="235"/>
                  </a:lnTo>
                  <a:lnTo>
                    <a:pt x="2137" y="243"/>
                  </a:lnTo>
                  <a:lnTo>
                    <a:pt x="2123" y="252"/>
                  </a:lnTo>
                  <a:lnTo>
                    <a:pt x="2110" y="261"/>
                  </a:lnTo>
                  <a:lnTo>
                    <a:pt x="2096" y="272"/>
                  </a:lnTo>
                  <a:lnTo>
                    <a:pt x="2083" y="282"/>
                  </a:lnTo>
                  <a:lnTo>
                    <a:pt x="2071" y="293"/>
                  </a:lnTo>
                  <a:lnTo>
                    <a:pt x="2059" y="306"/>
                  </a:lnTo>
                  <a:lnTo>
                    <a:pt x="2048" y="317"/>
                  </a:lnTo>
                  <a:lnTo>
                    <a:pt x="2036" y="330"/>
                  </a:lnTo>
                  <a:lnTo>
                    <a:pt x="2026" y="344"/>
                  </a:lnTo>
                  <a:lnTo>
                    <a:pt x="2017" y="357"/>
                  </a:lnTo>
                  <a:lnTo>
                    <a:pt x="2008" y="371"/>
                  </a:lnTo>
                  <a:lnTo>
                    <a:pt x="2000" y="386"/>
                  </a:lnTo>
                  <a:lnTo>
                    <a:pt x="1992" y="400"/>
                  </a:lnTo>
                  <a:lnTo>
                    <a:pt x="1985" y="414"/>
                  </a:lnTo>
                  <a:lnTo>
                    <a:pt x="1979" y="430"/>
                  </a:lnTo>
                  <a:lnTo>
                    <a:pt x="1973" y="445"/>
                  </a:lnTo>
                  <a:lnTo>
                    <a:pt x="1970" y="461"/>
                  </a:lnTo>
                  <a:lnTo>
                    <a:pt x="1967" y="477"/>
                  </a:lnTo>
                  <a:lnTo>
                    <a:pt x="1964" y="493"/>
                  </a:lnTo>
                  <a:lnTo>
                    <a:pt x="1962" y="509"/>
                  </a:lnTo>
                  <a:lnTo>
                    <a:pt x="1962" y="525"/>
                  </a:lnTo>
                  <a:lnTo>
                    <a:pt x="1962" y="652"/>
                  </a:lnTo>
                  <a:lnTo>
                    <a:pt x="1924" y="670"/>
                  </a:lnTo>
                  <a:lnTo>
                    <a:pt x="1979" y="881"/>
                  </a:lnTo>
                  <a:lnTo>
                    <a:pt x="2007" y="876"/>
                  </a:lnTo>
                  <a:lnTo>
                    <a:pt x="2012" y="890"/>
                  </a:lnTo>
                  <a:lnTo>
                    <a:pt x="2017" y="900"/>
                  </a:lnTo>
                  <a:lnTo>
                    <a:pt x="2019" y="912"/>
                  </a:lnTo>
                  <a:lnTo>
                    <a:pt x="2019" y="929"/>
                  </a:lnTo>
                  <a:lnTo>
                    <a:pt x="2019" y="952"/>
                  </a:lnTo>
                  <a:lnTo>
                    <a:pt x="2019" y="959"/>
                  </a:lnTo>
                  <a:lnTo>
                    <a:pt x="2017" y="965"/>
                  </a:lnTo>
                  <a:lnTo>
                    <a:pt x="2015" y="972"/>
                  </a:lnTo>
                  <a:lnTo>
                    <a:pt x="2011" y="979"/>
                  </a:lnTo>
                  <a:lnTo>
                    <a:pt x="2007" y="986"/>
                  </a:lnTo>
                  <a:lnTo>
                    <a:pt x="2002" y="993"/>
                  </a:lnTo>
                  <a:lnTo>
                    <a:pt x="1995" y="1000"/>
                  </a:lnTo>
                  <a:lnTo>
                    <a:pt x="1988" y="1007"/>
                  </a:lnTo>
                  <a:lnTo>
                    <a:pt x="1973" y="1020"/>
                  </a:lnTo>
                  <a:lnTo>
                    <a:pt x="1955" y="1034"/>
                  </a:lnTo>
                  <a:lnTo>
                    <a:pt x="1935" y="1047"/>
                  </a:lnTo>
                  <a:lnTo>
                    <a:pt x="1912" y="1058"/>
                  </a:lnTo>
                  <a:lnTo>
                    <a:pt x="1889" y="1069"/>
                  </a:lnTo>
                  <a:lnTo>
                    <a:pt x="1864" y="1079"/>
                  </a:lnTo>
                  <a:lnTo>
                    <a:pt x="1839" y="1087"/>
                  </a:lnTo>
                  <a:lnTo>
                    <a:pt x="1812" y="1093"/>
                  </a:lnTo>
                  <a:lnTo>
                    <a:pt x="1787" y="1097"/>
                  </a:lnTo>
                  <a:lnTo>
                    <a:pt x="1762" y="1099"/>
                  </a:lnTo>
                  <a:lnTo>
                    <a:pt x="1749" y="1100"/>
                  </a:lnTo>
                  <a:lnTo>
                    <a:pt x="1737" y="1099"/>
                  </a:lnTo>
                  <a:lnTo>
                    <a:pt x="1725" y="1098"/>
                  </a:lnTo>
                  <a:lnTo>
                    <a:pt x="1713" y="1097"/>
                  </a:lnTo>
                  <a:lnTo>
                    <a:pt x="1673" y="1090"/>
                  </a:lnTo>
                  <a:lnTo>
                    <a:pt x="1624" y="1083"/>
                  </a:lnTo>
                  <a:lnTo>
                    <a:pt x="1568" y="1076"/>
                  </a:lnTo>
                  <a:lnTo>
                    <a:pt x="1508" y="1069"/>
                  </a:lnTo>
                  <a:lnTo>
                    <a:pt x="1449" y="1064"/>
                  </a:lnTo>
                  <a:lnTo>
                    <a:pt x="1394" y="1059"/>
                  </a:lnTo>
                  <a:lnTo>
                    <a:pt x="1345" y="1056"/>
                  </a:lnTo>
                  <a:lnTo>
                    <a:pt x="1306" y="1055"/>
                  </a:lnTo>
                  <a:lnTo>
                    <a:pt x="1305" y="10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1" name="Freeform 15"/>
            <p:cNvSpPr/>
            <p:nvPr/>
          </p:nvSpPr>
          <p:spPr bwMode="auto">
            <a:xfrm>
              <a:off x="1851025" y="1609726"/>
              <a:ext cx="88900" cy="525463"/>
            </a:xfrm>
            <a:custGeom>
              <a:avLst/>
              <a:gdLst/>
              <a:ahLst/>
              <a:cxnLst>
                <a:cxn ang="0">
                  <a:pos x="73" y="1"/>
                </a:cxn>
                <a:cxn ang="0">
                  <a:pos x="0" y="1667"/>
                </a:cxn>
                <a:cxn ang="0">
                  <a:pos x="185" y="1983"/>
                </a:cxn>
                <a:cxn ang="0">
                  <a:pos x="333" y="1759"/>
                </a:cxn>
                <a:cxn ang="0">
                  <a:pos x="218" y="0"/>
                </a:cxn>
                <a:cxn ang="0">
                  <a:pos x="73" y="1"/>
                </a:cxn>
              </a:cxnLst>
              <a:rect l="0" t="0" r="r" b="b"/>
              <a:pathLst>
                <a:path w="333" h="1983">
                  <a:moveTo>
                    <a:pt x="73" y="1"/>
                  </a:moveTo>
                  <a:lnTo>
                    <a:pt x="0" y="1667"/>
                  </a:lnTo>
                  <a:lnTo>
                    <a:pt x="185" y="1983"/>
                  </a:lnTo>
                  <a:lnTo>
                    <a:pt x="333" y="1759"/>
                  </a:lnTo>
                  <a:lnTo>
                    <a:pt x="218" y="0"/>
                  </a:lnTo>
                  <a:lnTo>
                    <a:pt x="73"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grpSp>
        <p:nvGrpSpPr>
          <p:cNvPr id="22" name="Group 41"/>
          <p:cNvGrpSpPr>
            <a:grpSpLocks noChangeAspect="1"/>
          </p:cNvGrpSpPr>
          <p:nvPr/>
        </p:nvGrpSpPr>
        <p:grpSpPr>
          <a:xfrm>
            <a:off x="3417365" y="3958552"/>
            <a:ext cx="654460" cy="1315956"/>
            <a:chOff x="6213477" y="3922716"/>
            <a:chExt cx="1033463" cy="2078038"/>
          </a:xfrm>
          <a:solidFill>
            <a:schemeClr val="bg1"/>
          </a:solidFill>
        </p:grpSpPr>
        <p:sp>
          <p:nvSpPr>
            <p:cNvPr id="23" name="Freeform 35"/>
            <p:cNvSpPr>
              <a:spLocks noEditPoints="1"/>
            </p:cNvSpPr>
            <p:nvPr/>
          </p:nvSpPr>
          <p:spPr bwMode="auto">
            <a:xfrm>
              <a:off x="6213477" y="3922716"/>
              <a:ext cx="1033463" cy="2078038"/>
            </a:xfrm>
            <a:custGeom>
              <a:avLst/>
              <a:gdLst/>
              <a:ahLst/>
              <a:cxnLst>
                <a:cxn ang="0">
                  <a:pos x="970" y="2314"/>
                </a:cxn>
                <a:cxn ang="0">
                  <a:pos x="825" y="2381"/>
                </a:cxn>
                <a:cxn ang="0">
                  <a:pos x="652" y="2431"/>
                </a:cxn>
                <a:cxn ang="0">
                  <a:pos x="698" y="2670"/>
                </a:cxn>
                <a:cxn ang="0">
                  <a:pos x="1096" y="2913"/>
                </a:cxn>
                <a:cxn ang="0">
                  <a:pos x="1091" y="4316"/>
                </a:cxn>
                <a:cxn ang="0">
                  <a:pos x="1054" y="5056"/>
                </a:cxn>
                <a:cxn ang="0">
                  <a:pos x="991" y="5995"/>
                </a:cxn>
                <a:cxn ang="0">
                  <a:pos x="979" y="6915"/>
                </a:cxn>
                <a:cxn ang="0">
                  <a:pos x="1018" y="7356"/>
                </a:cxn>
                <a:cxn ang="0">
                  <a:pos x="858" y="7730"/>
                </a:cxn>
                <a:cxn ang="0">
                  <a:pos x="954" y="7813"/>
                </a:cxn>
                <a:cxn ang="0">
                  <a:pos x="1345" y="7629"/>
                </a:cxn>
                <a:cxn ang="0">
                  <a:pos x="1463" y="7334"/>
                </a:cxn>
                <a:cxn ang="0">
                  <a:pos x="1502" y="6943"/>
                </a:cxn>
                <a:cxn ang="0">
                  <a:pos x="1548" y="6479"/>
                </a:cxn>
                <a:cxn ang="0">
                  <a:pos x="1582" y="6214"/>
                </a:cxn>
                <a:cxn ang="0">
                  <a:pos x="1758" y="5421"/>
                </a:cxn>
                <a:cxn ang="0">
                  <a:pos x="1989" y="4776"/>
                </a:cxn>
                <a:cxn ang="0">
                  <a:pos x="2369" y="5093"/>
                </a:cxn>
                <a:cxn ang="0">
                  <a:pos x="2589" y="5958"/>
                </a:cxn>
                <a:cxn ang="0">
                  <a:pos x="2730" y="6331"/>
                </a:cxn>
                <a:cxn ang="0">
                  <a:pos x="2762" y="6611"/>
                </a:cxn>
                <a:cxn ang="0">
                  <a:pos x="2813" y="7138"/>
                </a:cxn>
                <a:cxn ang="0">
                  <a:pos x="3019" y="7571"/>
                </a:cxn>
                <a:cxn ang="0">
                  <a:pos x="3172" y="7698"/>
                </a:cxn>
                <a:cxn ang="0">
                  <a:pos x="3443" y="7750"/>
                </a:cxn>
                <a:cxn ang="0">
                  <a:pos x="3681" y="7650"/>
                </a:cxn>
                <a:cxn ang="0">
                  <a:pos x="3550" y="7426"/>
                </a:cxn>
                <a:cxn ang="0">
                  <a:pos x="3403" y="6901"/>
                </a:cxn>
                <a:cxn ang="0">
                  <a:pos x="3296" y="5984"/>
                </a:cxn>
                <a:cxn ang="0">
                  <a:pos x="3104" y="4801"/>
                </a:cxn>
                <a:cxn ang="0">
                  <a:pos x="3152" y="3407"/>
                </a:cxn>
                <a:cxn ang="0">
                  <a:pos x="3328" y="3385"/>
                </a:cxn>
                <a:cxn ang="0">
                  <a:pos x="3526" y="3164"/>
                </a:cxn>
                <a:cxn ang="0">
                  <a:pos x="3830" y="2231"/>
                </a:cxn>
                <a:cxn ang="0">
                  <a:pos x="3082" y="1227"/>
                </a:cxn>
                <a:cxn ang="0">
                  <a:pos x="2752" y="1019"/>
                </a:cxn>
                <a:cxn ang="0">
                  <a:pos x="2391" y="1007"/>
                </a:cxn>
                <a:cxn ang="0">
                  <a:pos x="2211" y="851"/>
                </a:cxn>
                <a:cxn ang="0">
                  <a:pos x="2301" y="604"/>
                </a:cxn>
                <a:cxn ang="0">
                  <a:pos x="2267" y="254"/>
                </a:cxn>
                <a:cxn ang="0">
                  <a:pos x="2086" y="43"/>
                </a:cxn>
                <a:cxn ang="0">
                  <a:pos x="1824" y="22"/>
                </a:cxn>
                <a:cxn ang="0">
                  <a:pos x="1636" y="179"/>
                </a:cxn>
                <a:cxn ang="0">
                  <a:pos x="1640" y="698"/>
                </a:cxn>
                <a:cxn ang="0">
                  <a:pos x="1675" y="947"/>
                </a:cxn>
                <a:cxn ang="0">
                  <a:pos x="1461" y="1003"/>
                </a:cxn>
                <a:cxn ang="0">
                  <a:pos x="1136" y="1074"/>
                </a:cxn>
                <a:cxn ang="0">
                  <a:pos x="608" y="1575"/>
                </a:cxn>
                <a:cxn ang="0">
                  <a:pos x="70" y="2274"/>
                </a:cxn>
                <a:cxn ang="0">
                  <a:pos x="58" y="2751"/>
                </a:cxn>
                <a:cxn ang="0">
                  <a:pos x="549" y="3376"/>
                </a:cxn>
                <a:cxn ang="0">
                  <a:pos x="707" y="3425"/>
                </a:cxn>
                <a:cxn ang="0">
                  <a:pos x="938" y="3372"/>
                </a:cxn>
                <a:cxn ang="0">
                  <a:pos x="1073" y="4130"/>
                </a:cxn>
                <a:cxn ang="0">
                  <a:pos x="2970" y="2829"/>
                </a:cxn>
                <a:cxn ang="0">
                  <a:pos x="3051" y="2310"/>
                </a:cxn>
                <a:cxn ang="0">
                  <a:pos x="3292" y="2426"/>
                </a:cxn>
                <a:cxn ang="0">
                  <a:pos x="3250" y="2656"/>
                </a:cxn>
              </a:cxnLst>
              <a:rect l="0" t="0" r="r" b="b"/>
              <a:pathLst>
                <a:path w="3903" h="7854">
                  <a:moveTo>
                    <a:pt x="1058" y="2210"/>
                  </a:moveTo>
                  <a:lnTo>
                    <a:pt x="1054" y="2213"/>
                  </a:lnTo>
                  <a:lnTo>
                    <a:pt x="1048" y="2218"/>
                  </a:lnTo>
                  <a:lnTo>
                    <a:pt x="1042" y="2225"/>
                  </a:lnTo>
                  <a:lnTo>
                    <a:pt x="1037" y="2233"/>
                  </a:lnTo>
                  <a:lnTo>
                    <a:pt x="1024" y="2254"/>
                  </a:lnTo>
                  <a:lnTo>
                    <a:pt x="1013" y="2274"/>
                  </a:lnTo>
                  <a:lnTo>
                    <a:pt x="1006" y="2285"/>
                  </a:lnTo>
                  <a:lnTo>
                    <a:pt x="999" y="2294"/>
                  </a:lnTo>
                  <a:lnTo>
                    <a:pt x="992" y="2302"/>
                  </a:lnTo>
                  <a:lnTo>
                    <a:pt x="985" y="2309"/>
                  </a:lnTo>
                  <a:lnTo>
                    <a:pt x="982" y="2311"/>
                  </a:lnTo>
                  <a:lnTo>
                    <a:pt x="978" y="2312"/>
                  </a:lnTo>
                  <a:lnTo>
                    <a:pt x="974" y="2313"/>
                  </a:lnTo>
                  <a:lnTo>
                    <a:pt x="970" y="2314"/>
                  </a:lnTo>
                  <a:lnTo>
                    <a:pt x="967" y="2314"/>
                  </a:lnTo>
                  <a:lnTo>
                    <a:pt x="962" y="2313"/>
                  </a:lnTo>
                  <a:lnTo>
                    <a:pt x="959" y="2311"/>
                  </a:lnTo>
                  <a:lnTo>
                    <a:pt x="954" y="2309"/>
                  </a:lnTo>
                  <a:lnTo>
                    <a:pt x="942" y="2323"/>
                  </a:lnTo>
                  <a:lnTo>
                    <a:pt x="930" y="2335"/>
                  </a:lnTo>
                  <a:lnTo>
                    <a:pt x="919" y="2344"/>
                  </a:lnTo>
                  <a:lnTo>
                    <a:pt x="909" y="2351"/>
                  </a:lnTo>
                  <a:lnTo>
                    <a:pt x="899" y="2355"/>
                  </a:lnTo>
                  <a:lnTo>
                    <a:pt x="890" y="2359"/>
                  </a:lnTo>
                  <a:lnTo>
                    <a:pt x="881" y="2361"/>
                  </a:lnTo>
                  <a:lnTo>
                    <a:pt x="873" y="2363"/>
                  </a:lnTo>
                  <a:lnTo>
                    <a:pt x="855" y="2368"/>
                  </a:lnTo>
                  <a:lnTo>
                    <a:pt x="835" y="2375"/>
                  </a:lnTo>
                  <a:lnTo>
                    <a:pt x="825" y="2381"/>
                  </a:lnTo>
                  <a:lnTo>
                    <a:pt x="814" y="2387"/>
                  </a:lnTo>
                  <a:lnTo>
                    <a:pt x="802" y="2398"/>
                  </a:lnTo>
                  <a:lnTo>
                    <a:pt x="788" y="2410"/>
                  </a:lnTo>
                  <a:lnTo>
                    <a:pt x="752" y="2407"/>
                  </a:lnTo>
                  <a:lnTo>
                    <a:pt x="722" y="2406"/>
                  </a:lnTo>
                  <a:lnTo>
                    <a:pt x="710" y="2406"/>
                  </a:lnTo>
                  <a:lnTo>
                    <a:pt x="698" y="2407"/>
                  </a:lnTo>
                  <a:lnTo>
                    <a:pt x="689" y="2408"/>
                  </a:lnTo>
                  <a:lnTo>
                    <a:pt x="680" y="2410"/>
                  </a:lnTo>
                  <a:lnTo>
                    <a:pt x="673" y="2413"/>
                  </a:lnTo>
                  <a:lnTo>
                    <a:pt x="666" y="2415"/>
                  </a:lnTo>
                  <a:lnTo>
                    <a:pt x="662" y="2418"/>
                  </a:lnTo>
                  <a:lnTo>
                    <a:pt x="657" y="2423"/>
                  </a:lnTo>
                  <a:lnTo>
                    <a:pt x="655" y="2426"/>
                  </a:lnTo>
                  <a:lnTo>
                    <a:pt x="652" y="2431"/>
                  </a:lnTo>
                  <a:lnTo>
                    <a:pt x="651" y="2435"/>
                  </a:lnTo>
                  <a:lnTo>
                    <a:pt x="650" y="2441"/>
                  </a:lnTo>
                  <a:lnTo>
                    <a:pt x="651" y="2453"/>
                  </a:lnTo>
                  <a:lnTo>
                    <a:pt x="654" y="2465"/>
                  </a:lnTo>
                  <a:lnTo>
                    <a:pt x="658" y="2478"/>
                  </a:lnTo>
                  <a:lnTo>
                    <a:pt x="664" y="2491"/>
                  </a:lnTo>
                  <a:lnTo>
                    <a:pt x="678" y="2520"/>
                  </a:lnTo>
                  <a:lnTo>
                    <a:pt x="688" y="2547"/>
                  </a:lnTo>
                  <a:lnTo>
                    <a:pt x="691" y="2562"/>
                  </a:lnTo>
                  <a:lnTo>
                    <a:pt x="694" y="2575"/>
                  </a:lnTo>
                  <a:lnTo>
                    <a:pt x="695" y="2589"/>
                  </a:lnTo>
                  <a:lnTo>
                    <a:pt x="696" y="2602"/>
                  </a:lnTo>
                  <a:lnTo>
                    <a:pt x="696" y="2629"/>
                  </a:lnTo>
                  <a:lnTo>
                    <a:pt x="697" y="2656"/>
                  </a:lnTo>
                  <a:lnTo>
                    <a:pt x="698" y="2670"/>
                  </a:lnTo>
                  <a:lnTo>
                    <a:pt x="702" y="2685"/>
                  </a:lnTo>
                  <a:lnTo>
                    <a:pt x="705" y="2699"/>
                  </a:lnTo>
                  <a:lnTo>
                    <a:pt x="711" y="2715"/>
                  </a:lnTo>
                  <a:lnTo>
                    <a:pt x="718" y="2731"/>
                  </a:lnTo>
                  <a:lnTo>
                    <a:pt x="728" y="2749"/>
                  </a:lnTo>
                  <a:lnTo>
                    <a:pt x="740" y="2767"/>
                  </a:lnTo>
                  <a:lnTo>
                    <a:pt x="755" y="2785"/>
                  </a:lnTo>
                  <a:lnTo>
                    <a:pt x="1094" y="3121"/>
                  </a:lnTo>
                  <a:lnTo>
                    <a:pt x="1096" y="3114"/>
                  </a:lnTo>
                  <a:lnTo>
                    <a:pt x="1096" y="3096"/>
                  </a:lnTo>
                  <a:lnTo>
                    <a:pt x="1097" y="3078"/>
                  </a:lnTo>
                  <a:lnTo>
                    <a:pt x="1098" y="3070"/>
                  </a:lnTo>
                  <a:lnTo>
                    <a:pt x="1098" y="3018"/>
                  </a:lnTo>
                  <a:lnTo>
                    <a:pt x="1098" y="2966"/>
                  </a:lnTo>
                  <a:lnTo>
                    <a:pt x="1096" y="2913"/>
                  </a:lnTo>
                  <a:lnTo>
                    <a:pt x="1095" y="2860"/>
                  </a:lnTo>
                  <a:lnTo>
                    <a:pt x="1091" y="2805"/>
                  </a:lnTo>
                  <a:lnTo>
                    <a:pt x="1089" y="2750"/>
                  </a:lnTo>
                  <a:lnTo>
                    <a:pt x="1086" y="2695"/>
                  </a:lnTo>
                  <a:lnTo>
                    <a:pt x="1082" y="2640"/>
                  </a:lnTo>
                  <a:lnTo>
                    <a:pt x="1079" y="2585"/>
                  </a:lnTo>
                  <a:lnTo>
                    <a:pt x="1075" y="2530"/>
                  </a:lnTo>
                  <a:lnTo>
                    <a:pt x="1072" y="2475"/>
                  </a:lnTo>
                  <a:lnTo>
                    <a:pt x="1069" y="2422"/>
                  </a:lnTo>
                  <a:lnTo>
                    <a:pt x="1065" y="2368"/>
                  </a:lnTo>
                  <a:lnTo>
                    <a:pt x="1063" y="2314"/>
                  </a:lnTo>
                  <a:lnTo>
                    <a:pt x="1061" y="2262"/>
                  </a:lnTo>
                  <a:lnTo>
                    <a:pt x="1058" y="2210"/>
                  </a:lnTo>
                  <a:close/>
                  <a:moveTo>
                    <a:pt x="1099" y="4258"/>
                  </a:moveTo>
                  <a:lnTo>
                    <a:pt x="1091" y="4316"/>
                  </a:lnTo>
                  <a:lnTo>
                    <a:pt x="1085" y="4369"/>
                  </a:lnTo>
                  <a:lnTo>
                    <a:pt x="1079" y="4421"/>
                  </a:lnTo>
                  <a:lnTo>
                    <a:pt x="1075" y="4470"/>
                  </a:lnTo>
                  <a:lnTo>
                    <a:pt x="1072" y="4518"/>
                  </a:lnTo>
                  <a:lnTo>
                    <a:pt x="1071" y="4565"/>
                  </a:lnTo>
                  <a:lnTo>
                    <a:pt x="1070" y="4613"/>
                  </a:lnTo>
                  <a:lnTo>
                    <a:pt x="1070" y="4662"/>
                  </a:lnTo>
                  <a:lnTo>
                    <a:pt x="1070" y="4711"/>
                  </a:lnTo>
                  <a:lnTo>
                    <a:pt x="1067" y="4760"/>
                  </a:lnTo>
                  <a:lnTo>
                    <a:pt x="1064" y="4809"/>
                  </a:lnTo>
                  <a:lnTo>
                    <a:pt x="1061" y="4859"/>
                  </a:lnTo>
                  <a:lnTo>
                    <a:pt x="1057" y="4909"/>
                  </a:lnTo>
                  <a:lnTo>
                    <a:pt x="1055" y="4958"/>
                  </a:lnTo>
                  <a:lnTo>
                    <a:pt x="1053" y="5007"/>
                  </a:lnTo>
                  <a:lnTo>
                    <a:pt x="1054" y="5056"/>
                  </a:lnTo>
                  <a:lnTo>
                    <a:pt x="1055" y="5094"/>
                  </a:lnTo>
                  <a:lnTo>
                    <a:pt x="1055" y="5136"/>
                  </a:lnTo>
                  <a:lnTo>
                    <a:pt x="1054" y="5183"/>
                  </a:lnTo>
                  <a:lnTo>
                    <a:pt x="1053" y="5232"/>
                  </a:lnTo>
                  <a:lnTo>
                    <a:pt x="1049" y="5337"/>
                  </a:lnTo>
                  <a:lnTo>
                    <a:pt x="1043" y="5448"/>
                  </a:lnTo>
                  <a:lnTo>
                    <a:pt x="1037" y="5560"/>
                  </a:lnTo>
                  <a:lnTo>
                    <a:pt x="1027" y="5667"/>
                  </a:lnTo>
                  <a:lnTo>
                    <a:pt x="1023" y="5716"/>
                  </a:lnTo>
                  <a:lnTo>
                    <a:pt x="1018" y="5763"/>
                  </a:lnTo>
                  <a:lnTo>
                    <a:pt x="1013" y="5806"/>
                  </a:lnTo>
                  <a:lnTo>
                    <a:pt x="1008" y="5845"/>
                  </a:lnTo>
                  <a:lnTo>
                    <a:pt x="1001" y="5895"/>
                  </a:lnTo>
                  <a:lnTo>
                    <a:pt x="995" y="5945"/>
                  </a:lnTo>
                  <a:lnTo>
                    <a:pt x="991" y="5995"/>
                  </a:lnTo>
                  <a:lnTo>
                    <a:pt x="987" y="6045"/>
                  </a:lnTo>
                  <a:lnTo>
                    <a:pt x="985" y="6094"/>
                  </a:lnTo>
                  <a:lnTo>
                    <a:pt x="983" y="6143"/>
                  </a:lnTo>
                  <a:lnTo>
                    <a:pt x="982" y="6192"/>
                  </a:lnTo>
                  <a:lnTo>
                    <a:pt x="982" y="6240"/>
                  </a:lnTo>
                  <a:lnTo>
                    <a:pt x="981" y="6337"/>
                  </a:lnTo>
                  <a:lnTo>
                    <a:pt x="982" y="6433"/>
                  </a:lnTo>
                  <a:lnTo>
                    <a:pt x="982" y="6527"/>
                  </a:lnTo>
                  <a:lnTo>
                    <a:pt x="979" y="6621"/>
                  </a:lnTo>
                  <a:lnTo>
                    <a:pt x="979" y="6663"/>
                  </a:lnTo>
                  <a:lnTo>
                    <a:pt x="978" y="6711"/>
                  </a:lnTo>
                  <a:lnTo>
                    <a:pt x="977" y="6761"/>
                  </a:lnTo>
                  <a:lnTo>
                    <a:pt x="977" y="6814"/>
                  </a:lnTo>
                  <a:lnTo>
                    <a:pt x="977" y="6865"/>
                  </a:lnTo>
                  <a:lnTo>
                    <a:pt x="979" y="6915"/>
                  </a:lnTo>
                  <a:lnTo>
                    <a:pt x="982" y="6938"/>
                  </a:lnTo>
                  <a:lnTo>
                    <a:pt x="984" y="6958"/>
                  </a:lnTo>
                  <a:lnTo>
                    <a:pt x="986" y="6978"/>
                  </a:lnTo>
                  <a:lnTo>
                    <a:pt x="990" y="6995"/>
                  </a:lnTo>
                  <a:lnTo>
                    <a:pt x="995" y="7023"/>
                  </a:lnTo>
                  <a:lnTo>
                    <a:pt x="1003" y="7062"/>
                  </a:lnTo>
                  <a:lnTo>
                    <a:pt x="1011" y="7111"/>
                  </a:lnTo>
                  <a:lnTo>
                    <a:pt x="1019" y="7163"/>
                  </a:lnTo>
                  <a:lnTo>
                    <a:pt x="1026" y="7215"/>
                  </a:lnTo>
                  <a:lnTo>
                    <a:pt x="1032" y="7264"/>
                  </a:lnTo>
                  <a:lnTo>
                    <a:pt x="1033" y="7286"/>
                  </a:lnTo>
                  <a:lnTo>
                    <a:pt x="1034" y="7306"/>
                  </a:lnTo>
                  <a:lnTo>
                    <a:pt x="1034" y="7322"/>
                  </a:lnTo>
                  <a:lnTo>
                    <a:pt x="1033" y="7335"/>
                  </a:lnTo>
                  <a:lnTo>
                    <a:pt x="1018" y="7356"/>
                  </a:lnTo>
                  <a:lnTo>
                    <a:pt x="985" y="7400"/>
                  </a:lnTo>
                  <a:lnTo>
                    <a:pt x="951" y="7447"/>
                  </a:lnTo>
                  <a:lnTo>
                    <a:pt x="930" y="7476"/>
                  </a:lnTo>
                  <a:lnTo>
                    <a:pt x="925" y="7487"/>
                  </a:lnTo>
                  <a:lnTo>
                    <a:pt x="917" y="7509"/>
                  </a:lnTo>
                  <a:lnTo>
                    <a:pt x="905" y="7538"/>
                  </a:lnTo>
                  <a:lnTo>
                    <a:pt x="894" y="7570"/>
                  </a:lnTo>
                  <a:lnTo>
                    <a:pt x="882" y="7603"/>
                  </a:lnTo>
                  <a:lnTo>
                    <a:pt x="872" y="7631"/>
                  </a:lnTo>
                  <a:lnTo>
                    <a:pt x="865" y="7653"/>
                  </a:lnTo>
                  <a:lnTo>
                    <a:pt x="862" y="7664"/>
                  </a:lnTo>
                  <a:lnTo>
                    <a:pt x="860" y="7674"/>
                  </a:lnTo>
                  <a:lnTo>
                    <a:pt x="857" y="7699"/>
                  </a:lnTo>
                  <a:lnTo>
                    <a:pt x="857" y="7720"/>
                  </a:lnTo>
                  <a:lnTo>
                    <a:pt x="858" y="7730"/>
                  </a:lnTo>
                  <a:lnTo>
                    <a:pt x="859" y="7738"/>
                  </a:lnTo>
                  <a:lnTo>
                    <a:pt x="860" y="7746"/>
                  </a:lnTo>
                  <a:lnTo>
                    <a:pt x="863" y="7752"/>
                  </a:lnTo>
                  <a:lnTo>
                    <a:pt x="865" y="7759"/>
                  </a:lnTo>
                  <a:lnTo>
                    <a:pt x="867" y="7765"/>
                  </a:lnTo>
                  <a:lnTo>
                    <a:pt x="871" y="7770"/>
                  </a:lnTo>
                  <a:lnTo>
                    <a:pt x="874" y="7774"/>
                  </a:lnTo>
                  <a:lnTo>
                    <a:pt x="882" y="7782"/>
                  </a:lnTo>
                  <a:lnTo>
                    <a:pt x="891" y="7788"/>
                  </a:lnTo>
                  <a:lnTo>
                    <a:pt x="902" y="7794"/>
                  </a:lnTo>
                  <a:lnTo>
                    <a:pt x="912" y="7797"/>
                  </a:lnTo>
                  <a:lnTo>
                    <a:pt x="922" y="7802"/>
                  </a:lnTo>
                  <a:lnTo>
                    <a:pt x="933" y="7805"/>
                  </a:lnTo>
                  <a:lnTo>
                    <a:pt x="944" y="7808"/>
                  </a:lnTo>
                  <a:lnTo>
                    <a:pt x="954" y="7813"/>
                  </a:lnTo>
                  <a:lnTo>
                    <a:pt x="965" y="7819"/>
                  </a:lnTo>
                  <a:lnTo>
                    <a:pt x="974" y="7826"/>
                  </a:lnTo>
                  <a:lnTo>
                    <a:pt x="1177" y="7854"/>
                  </a:lnTo>
                  <a:lnTo>
                    <a:pt x="1230" y="7834"/>
                  </a:lnTo>
                  <a:lnTo>
                    <a:pt x="1266" y="7820"/>
                  </a:lnTo>
                  <a:lnTo>
                    <a:pt x="1281" y="7814"/>
                  </a:lnTo>
                  <a:lnTo>
                    <a:pt x="1293" y="7808"/>
                  </a:lnTo>
                  <a:lnTo>
                    <a:pt x="1302" y="7803"/>
                  </a:lnTo>
                  <a:lnTo>
                    <a:pt x="1310" y="7796"/>
                  </a:lnTo>
                  <a:lnTo>
                    <a:pt x="1316" y="7788"/>
                  </a:lnTo>
                  <a:lnTo>
                    <a:pt x="1320" y="7778"/>
                  </a:lnTo>
                  <a:lnTo>
                    <a:pt x="1325" y="7764"/>
                  </a:lnTo>
                  <a:lnTo>
                    <a:pt x="1328" y="7746"/>
                  </a:lnTo>
                  <a:lnTo>
                    <a:pt x="1335" y="7699"/>
                  </a:lnTo>
                  <a:lnTo>
                    <a:pt x="1345" y="7629"/>
                  </a:lnTo>
                  <a:lnTo>
                    <a:pt x="1348" y="7618"/>
                  </a:lnTo>
                  <a:lnTo>
                    <a:pt x="1351" y="7608"/>
                  </a:lnTo>
                  <a:lnTo>
                    <a:pt x="1356" y="7598"/>
                  </a:lnTo>
                  <a:lnTo>
                    <a:pt x="1361" y="7589"/>
                  </a:lnTo>
                  <a:lnTo>
                    <a:pt x="1375" y="7573"/>
                  </a:lnTo>
                  <a:lnTo>
                    <a:pt x="1390" y="7557"/>
                  </a:lnTo>
                  <a:lnTo>
                    <a:pt x="1404" y="7542"/>
                  </a:lnTo>
                  <a:lnTo>
                    <a:pt x="1416" y="7525"/>
                  </a:lnTo>
                  <a:lnTo>
                    <a:pt x="1422" y="7516"/>
                  </a:lnTo>
                  <a:lnTo>
                    <a:pt x="1425" y="7507"/>
                  </a:lnTo>
                  <a:lnTo>
                    <a:pt x="1429" y="7496"/>
                  </a:lnTo>
                  <a:lnTo>
                    <a:pt x="1430" y="7485"/>
                  </a:lnTo>
                  <a:lnTo>
                    <a:pt x="1433" y="7372"/>
                  </a:lnTo>
                  <a:lnTo>
                    <a:pt x="1449" y="7354"/>
                  </a:lnTo>
                  <a:lnTo>
                    <a:pt x="1463" y="7334"/>
                  </a:lnTo>
                  <a:lnTo>
                    <a:pt x="1477" y="7312"/>
                  </a:lnTo>
                  <a:lnTo>
                    <a:pt x="1489" y="7288"/>
                  </a:lnTo>
                  <a:lnTo>
                    <a:pt x="1501" y="7263"/>
                  </a:lnTo>
                  <a:lnTo>
                    <a:pt x="1510" y="7236"/>
                  </a:lnTo>
                  <a:lnTo>
                    <a:pt x="1514" y="7222"/>
                  </a:lnTo>
                  <a:lnTo>
                    <a:pt x="1518" y="7207"/>
                  </a:lnTo>
                  <a:lnTo>
                    <a:pt x="1521" y="7192"/>
                  </a:lnTo>
                  <a:lnTo>
                    <a:pt x="1524" y="7176"/>
                  </a:lnTo>
                  <a:lnTo>
                    <a:pt x="1534" y="7106"/>
                  </a:lnTo>
                  <a:lnTo>
                    <a:pt x="1535" y="7087"/>
                  </a:lnTo>
                  <a:lnTo>
                    <a:pt x="1534" y="7068"/>
                  </a:lnTo>
                  <a:lnTo>
                    <a:pt x="1532" y="7048"/>
                  </a:lnTo>
                  <a:lnTo>
                    <a:pt x="1527" y="7028"/>
                  </a:lnTo>
                  <a:lnTo>
                    <a:pt x="1516" y="6986"/>
                  </a:lnTo>
                  <a:lnTo>
                    <a:pt x="1502" y="6943"/>
                  </a:lnTo>
                  <a:lnTo>
                    <a:pt x="1495" y="6922"/>
                  </a:lnTo>
                  <a:lnTo>
                    <a:pt x="1489" y="6900"/>
                  </a:lnTo>
                  <a:lnTo>
                    <a:pt x="1484" y="6879"/>
                  </a:lnTo>
                  <a:lnTo>
                    <a:pt x="1479" y="6859"/>
                  </a:lnTo>
                  <a:lnTo>
                    <a:pt x="1477" y="6839"/>
                  </a:lnTo>
                  <a:lnTo>
                    <a:pt x="1476" y="6821"/>
                  </a:lnTo>
                  <a:lnTo>
                    <a:pt x="1477" y="6812"/>
                  </a:lnTo>
                  <a:lnTo>
                    <a:pt x="1478" y="6804"/>
                  </a:lnTo>
                  <a:lnTo>
                    <a:pt x="1479" y="6795"/>
                  </a:lnTo>
                  <a:lnTo>
                    <a:pt x="1481" y="6787"/>
                  </a:lnTo>
                  <a:lnTo>
                    <a:pt x="1544" y="6525"/>
                  </a:lnTo>
                  <a:lnTo>
                    <a:pt x="1548" y="6504"/>
                  </a:lnTo>
                  <a:lnTo>
                    <a:pt x="1548" y="6495"/>
                  </a:lnTo>
                  <a:lnTo>
                    <a:pt x="1549" y="6486"/>
                  </a:lnTo>
                  <a:lnTo>
                    <a:pt x="1548" y="6479"/>
                  </a:lnTo>
                  <a:lnTo>
                    <a:pt x="1547" y="6472"/>
                  </a:lnTo>
                  <a:lnTo>
                    <a:pt x="1543" y="6462"/>
                  </a:lnTo>
                  <a:lnTo>
                    <a:pt x="1539" y="6454"/>
                  </a:lnTo>
                  <a:lnTo>
                    <a:pt x="1534" y="6446"/>
                  </a:lnTo>
                  <a:lnTo>
                    <a:pt x="1530" y="6438"/>
                  </a:lnTo>
                  <a:lnTo>
                    <a:pt x="1529" y="6435"/>
                  </a:lnTo>
                  <a:lnTo>
                    <a:pt x="1528" y="6430"/>
                  </a:lnTo>
                  <a:lnTo>
                    <a:pt x="1528" y="6424"/>
                  </a:lnTo>
                  <a:lnTo>
                    <a:pt x="1528" y="6419"/>
                  </a:lnTo>
                  <a:lnTo>
                    <a:pt x="1532" y="6398"/>
                  </a:lnTo>
                  <a:lnTo>
                    <a:pt x="1539" y="6358"/>
                  </a:lnTo>
                  <a:lnTo>
                    <a:pt x="1547" y="6320"/>
                  </a:lnTo>
                  <a:lnTo>
                    <a:pt x="1557" y="6284"/>
                  </a:lnTo>
                  <a:lnTo>
                    <a:pt x="1569" y="6247"/>
                  </a:lnTo>
                  <a:lnTo>
                    <a:pt x="1582" y="6214"/>
                  </a:lnTo>
                  <a:lnTo>
                    <a:pt x="1596" y="6181"/>
                  </a:lnTo>
                  <a:lnTo>
                    <a:pt x="1609" y="6149"/>
                  </a:lnTo>
                  <a:lnTo>
                    <a:pt x="1623" y="6118"/>
                  </a:lnTo>
                  <a:lnTo>
                    <a:pt x="1651" y="6060"/>
                  </a:lnTo>
                  <a:lnTo>
                    <a:pt x="1675" y="6005"/>
                  </a:lnTo>
                  <a:lnTo>
                    <a:pt x="1686" y="5979"/>
                  </a:lnTo>
                  <a:lnTo>
                    <a:pt x="1694" y="5952"/>
                  </a:lnTo>
                  <a:lnTo>
                    <a:pt x="1701" y="5928"/>
                  </a:lnTo>
                  <a:lnTo>
                    <a:pt x="1705" y="5903"/>
                  </a:lnTo>
                  <a:lnTo>
                    <a:pt x="1713" y="5845"/>
                  </a:lnTo>
                  <a:lnTo>
                    <a:pt x="1721" y="5768"/>
                  </a:lnTo>
                  <a:lnTo>
                    <a:pt x="1729" y="5680"/>
                  </a:lnTo>
                  <a:lnTo>
                    <a:pt x="1739" y="5589"/>
                  </a:lnTo>
                  <a:lnTo>
                    <a:pt x="1749" y="5500"/>
                  </a:lnTo>
                  <a:lnTo>
                    <a:pt x="1758" y="5421"/>
                  </a:lnTo>
                  <a:lnTo>
                    <a:pt x="1764" y="5388"/>
                  </a:lnTo>
                  <a:lnTo>
                    <a:pt x="1768" y="5359"/>
                  </a:lnTo>
                  <a:lnTo>
                    <a:pt x="1774" y="5337"/>
                  </a:lnTo>
                  <a:lnTo>
                    <a:pt x="1779" y="5321"/>
                  </a:lnTo>
                  <a:lnTo>
                    <a:pt x="1799" y="5273"/>
                  </a:lnTo>
                  <a:lnTo>
                    <a:pt x="1820" y="5224"/>
                  </a:lnTo>
                  <a:lnTo>
                    <a:pt x="1839" y="5175"/>
                  </a:lnTo>
                  <a:lnTo>
                    <a:pt x="1859" y="5126"/>
                  </a:lnTo>
                  <a:lnTo>
                    <a:pt x="1878" y="5077"/>
                  </a:lnTo>
                  <a:lnTo>
                    <a:pt x="1898" y="5027"/>
                  </a:lnTo>
                  <a:lnTo>
                    <a:pt x="1916" y="4977"/>
                  </a:lnTo>
                  <a:lnTo>
                    <a:pt x="1934" y="4927"/>
                  </a:lnTo>
                  <a:lnTo>
                    <a:pt x="1952" y="4877"/>
                  </a:lnTo>
                  <a:lnTo>
                    <a:pt x="1971" y="4826"/>
                  </a:lnTo>
                  <a:lnTo>
                    <a:pt x="1989" y="4776"/>
                  </a:lnTo>
                  <a:lnTo>
                    <a:pt x="2006" y="4726"/>
                  </a:lnTo>
                  <a:lnTo>
                    <a:pt x="2024" y="4674"/>
                  </a:lnTo>
                  <a:lnTo>
                    <a:pt x="2042" y="4623"/>
                  </a:lnTo>
                  <a:lnTo>
                    <a:pt x="2060" y="4572"/>
                  </a:lnTo>
                  <a:lnTo>
                    <a:pt x="2077" y="4520"/>
                  </a:lnTo>
                  <a:lnTo>
                    <a:pt x="2263" y="4809"/>
                  </a:lnTo>
                  <a:lnTo>
                    <a:pt x="2269" y="4816"/>
                  </a:lnTo>
                  <a:lnTo>
                    <a:pt x="2275" y="4825"/>
                  </a:lnTo>
                  <a:lnTo>
                    <a:pt x="2282" y="4838"/>
                  </a:lnTo>
                  <a:lnTo>
                    <a:pt x="2289" y="4853"/>
                  </a:lnTo>
                  <a:lnTo>
                    <a:pt x="2303" y="4888"/>
                  </a:lnTo>
                  <a:lnTo>
                    <a:pt x="2318" y="4931"/>
                  </a:lnTo>
                  <a:lnTo>
                    <a:pt x="2335" y="4980"/>
                  </a:lnTo>
                  <a:lnTo>
                    <a:pt x="2351" y="5035"/>
                  </a:lnTo>
                  <a:lnTo>
                    <a:pt x="2369" y="5093"/>
                  </a:lnTo>
                  <a:lnTo>
                    <a:pt x="2386" y="5152"/>
                  </a:lnTo>
                  <a:lnTo>
                    <a:pt x="2419" y="5276"/>
                  </a:lnTo>
                  <a:lnTo>
                    <a:pt x="2447" y="5392"/>
                  </a:lnTo>
                  <a:lnTo>
                    <a:pt x="2460" y="5445"/>
                  </a:lnTo>
                  <a:lnTo>
                    <a:pt x="2470" y="5492"/>
                  </a:lnTo>
                  <a:lnTo>
                    <a:pt x="2479" y="5533"/>
                  </a:lnTo>
                  <a:lnTo>
                    <a:pt x="2485" y="5565"/>
                  </a:lnTo>
                  <a:lnTo>
                    <a:pt x="2496" y="5622"/>
                  </a:lnTo>
                  <a:lnTo>
                    <a:pt x="2506" y="5675"/>
                  </a:lnTo>
                  <a:lnTo>
                    <a:pt x="2517" y="5724"/>
                  </a:lnTo>
                  <a:lnTo>
                    <a:pt x="2530" y="5772"/>
                  </a:lnTo>
                  <a:lnTo>
                    <a:pt x="2542" y="5817"/>
                  </a:lnTo>
                  <a:lnTo>
                    <a:pt x="2557" y="5863"/>
                  </a:lnTo>
                  <a:lnTo>
                    <a:pt x="2572" y="5910"/>
                  </a:lnTo>
                  <a:lnTo>
                    <a:pt x="2589" y="5958"/>
                  </a:lnTo>
                  <a:lnTo>
                    <a:pt x="2601" y="5990"/>
                  </a:lnTo>
                  <a:lnTo>
                    <a:pt x="2609" y="6020"/>
                  </a:lnTo>
                  <a:lnTo>
                    <a:pt x="2616" y="6046"/>
                  </a:lnTo>
                  <a:lnTo>
                    <a:pt x="2620" y="6070"/>
                  </a:lnTo>
                  <a:lnTo>
                    <a:pt x="2628" y="6113"/>
                  </a:lnTo>
                  <a:lnTo>
                    <a:pt x="2635" y="6151"/>
                  </a:lnTo>
                  <a:lnTo>
                    <a:pt x="2640" y="6169"/>
                  </a:lnTo>
                  <a:lnTo>
                    <a:pt x="2645" y="6187"/>
                  </a:lnTo>
                  <a:lnTo>
                    <a:pt x="2652" y="6204"/>
                  </a:lnTo>
                  <a:lnTo>
                    <a:pt x="2661" y="6222"/>
                  </a:lnTo>
                  <a:lnTo>
                    <a:pt x="2673" y="6241"/>
                  </a:lnTo>
                  <a:lnTo>
                    <a:pt x="2686" y="6262"/>
                  </a:lnTo>
                  <a:lnTo>
                    <a:pt x="2705" y="6283"/>
                  </a:lnTo>
                  <a:lnTo>
                    <a:pt x="2725" y="6307"/>
                  </a:lnTo>
                  <a:lnTo>
                    <a:pt x="2730" y="6331"/>
                  </a:lnTo>
                  <a:lnTo>
                    <a:pt x="2733" y="6355"/>
                  </a:lnTo>
                  <a:lnTo>
                    <a:pt x="2737" y="6379"/>
                  </a:lnTo>
                  <a:lnTo>
                    <a:pt x="2741" y="6403"/>
                  </a:lnTo>
                  <a:lnTo>
                    <a:pt x="2746" y="6425"/>
                  </a:lnTo>
                  <a:lnTo>
                    <a:pt x="2750" y="6448"/>
                  </a:lnTo>
                  <a:lnTo>
                    <a:pt x="2756" y="6471"/>
                  </a:lnTo>
                  <a:lnTo>
                    <a:pt x="2764" y="6493"/>
                  </a:lnTo>
                  <a:lnTo>
                    <a:pt x="2766" y="6502"/>
                  </a:lnTo>
                  <a:lnTo>
                    <a:pt x="2768" y="6511"/>
                  </a:lnTo>
                  <a:lnTo>
                    <a:pt x="2769" y="6520"/>
                  </a:lnTo>
                  <a:lnTo>
                    <a:pt x="2769" y="6528"/>
                  </a:lnTo>
                  <a:lnTo>
                    <a:pt x="2768" y="6548"/>
                  </a:lnTo>
                  <a:lnTo>
                    <a:pt x="2765" y="6567"/>
                  </a:lnTo>
                  <a:lnTo>
                    <a:pt x="2763" y="6588"/>
                  </a:lnTo>
                  <a:lnTo>
                    <a:pt x="2762" y="6611"/>
                  </a:lnTo>
                  <a:lnTo>
                    <a:pt x="2761" y="6623"/>
                  </a:lnTo>
                  <a:lnTo>
                    <a:pt x="2762" y="6636"/>
                  </a:lnTo>
                  <a:lnTo>
                    <a:pt x="2763" y="6651"/>
                  </a:lnTo>
                  <a:lnTo>
                    <a:pt x="2765" y="6664"/>
                  </a:lnTo>
                  <a:lnTo>
                    <a:pt x="2770" y="6693"/>
                  </a:lnTo>
                  <a:lnTo>
                    <a:pt x="2773" y="6720"/>
                  </a:lnTo>
                  <a:lnTo>
                    <a:pt x="2776" y="6745"/>
                  </a:lnTo>
                  <a:lnTo>
                    <a:pt x="2778" y="6771"/>
                  </a:lnTo>
                  <a:lnTo>
                    <a:pt x="2781" y="6817"/>
                  </a:lnTo>
                  <a:lnTo>
                    <a:pt x="2782" y="6862"/>
                  </a:lnTo>
                  <a:lnTo>
                    <a:pt x="2785" y="6905"/>
                  </a:lnTo>
                  <a:lnTo>
                    <a:pt x="2787" y="6948"/>
                  </a:lnTo>
                  <a:lnTo>
                    <a:pt x="2790" y="6991"/>
                  </a:lnTo>
                  <a:lnTo>
                    <a:pt x="2796" y="7036"/>
                  </a:lnTo>
                  <a:lnTo>
                    <a:pt x="2813" y="7138"/>
                  </a:lnTo>
                  <a:lnTo>
                    <a:pt x="2906" y="7422"/>
                  </a:lnTo>
                  <a:lnTo>
                    <a:pt x="2893" y="7426"/>
                  </a:lnTo>
                  <a:lnTo>
                    <a:pt x="2903" y="7477"/>
                  </a:lnTo>
                  <a:lnTo>
                    <a:pt x="2905" y="7487"/>
                  </a:lnTo>
                  <a:lnTo>
                    <a:pt x="2911" y="7498"/>
                  </a:lnTo>
                  <a:lnTo>
                    <a:pt x="2916" y="7508"/>
                  </a:lnTo>
                  <a:lnTo>
                    <a:pt x="2924" y="7517"/>
                  </a:lnTo>
                  <a:lnTo>
                    <a:pt x="2933" y="7526"/>
                  </a:lnTo>
                  <a:lnTo>
                    <a:pt x="2945" y="7535"/>
                  </a:lnTo>
                  <a:lnTo>
                    <a:pt x="2955" y="7543"/>
                  </a:lnTo>
                  <a:lnTo>
                    <a:pt x="2968" y="7550"/>
                  </a:lnTo>
                  <a:lnTo>
                    <a:pt x="2980" y="7557"/>
                  </a:lnTo>
                  <a:lnTo>
                    <a:pt x="2993" y="7563"/>
                  </a:lnTo>
                  <a:lnTo>
                    <a:pt x="3005" y="7567"/>
                  </a:lnTo>
                  <a:lnTo>
                    <a:pt x="3019" y="7571"/>
                  </a:lnTo>
                  <a:lnTo>
                    <a:pt x="3032" y="7573"/>
                  </a:lnTo>
                  <a:lnTo>
                    <a:pt x="3043" y="7575"/>
                  </a:lnTo>
                  <a:lnTo>
                    <a:pt x="3055" y="7575"/>
                  </a:lnTo>
                  <a:lnTo>
                    <a:pt x="3065" y="7574"/>
                  </a:lnTo>
                  <a:lnTo>
                    <a:pt x="3126" y="7564"/>
                  </a:lnTo>
                  <a:lnTo>
                    <a:pt x="3132" y="7580"/>
                  </a:lnTo>
                  <a:lnTo>
                    <a:pt x="3137" y="7595"/>
                  </a:lnTo>
                  <a:lnTo>
                    <a:pt x="3142" y="7608"/>
                  </a:lnTo>
                  <a:lnTo>
                    <a:pt x="3144" y="7622"/>
                  </a:lnTo>
                  <a:lnTo>
                    <a:pt x="3150" y="7645"/>
                  </a:lnTo>
                  <a:lnTo>
                    <a:pt x="3154" y="7664"/>
                  </a:lnTo>
                  <a:lnTo>
                    <a:pt x="3156" y="7674"/>
                  </a:lnTo>
                  <a:lnTo>
                    <a:pt x="3161" y="7682"/>
                  </a:lnTo>
                  <a:lnTo>
                    <a:pt x="3166" y="7690"/>
                  </a:lnTo>
                  <a:lnTo>
                    <a:pt x="3172" y="7698"/>
                  </a:lnTo>
                  <a:lnTo>
                    <a:pt x="3180" y="7704"/>
                  </a:lnTo>
                  <a:lnTo>
                    <a:pt x="3190" y="7712"/>
                  </a:lnTo>
                  <a:lnTo>
                    <a:pt x="3201" y="7719"/>
                  </a:lnTo>
                  <a:lnTo>
                    <a:pt x="3216" y="7726"/>
                  </a:lnTo>
                  <a:lnTo>
                    <a:pt x="3235" y="7735"/>
                  </a:lnTo>
                  <a:lnTo>
                    <a:pt x="3256" y="7742"/>
                  </a:lnTo>
                  <a:lnTo>
                    <a:pt x="3279" y="7749"/>
                  </a:lnTo>
                  <a:lnTo>
                    <a:pt x="3303" y="7755"/>
                  </a:lnTo>
                  <a:lnTo>
                    <a:pt x="3328" y="7758"/>
                  </a:lnTo>
                  <a:lnTo>
                    <a:pt x="3354" y="7760"/>
                  </a:lnTo>
                  <a:lnTo>
                    <a:pt x="3367" y="7760"/>
                  </a:lnTo>
                  <a:lnTo>
                    <a:pt x="3380" y="7759"/>
                  </a:lnTo>
                  <a:lnTo>
                    <a:pt x="3395" y="7758"/>
                  </a:lnTo>
                  <a:lnTo>
                    <a:pt x="3409" y="7756"/>
                  </a:lnTo>
                  <a:lnTo>
                    <a:pt x="3443" y="7750"/>
                  </a:lnTo>
                  <a:lnTo>
                    <a:pt x="3486" y="7741"/>
                  </a:lnTo>
                  <a:lnTo>
                    <a:pt x="3509" y="7736"/>
                  </a:lnTo>
                  <a:lnTo>
                    <a:pt x="3533" y="7730"/>
                  </a:lnTo>
                  <a:lnTo>
                    <a:pt x="3555" y="7724"/>
                  </a:lnTo>
                  <a:lnTo>
                    <a:pt x="3578" y="7716"/>
                  </a:lnTo>
                  <a:lnTo>
                    <a:pt x="3600" y="7709"/>
                  </a:lnTo>
                  <a:lnTo>
                    <a:pt x="3621" y="7700"/>
                  </a:lnTo>
                  <a:lnTo>
                    <a:pt x="3639" y="7691"/>
                  </a:lnTo>
                  <a:lnTo>
                    <a:pt x="3654" y="7682"/>
                  </a:lnTo>
                  <a:lnTo>
                    <a:pt x="3661" y="7677"/>
                  </a:lnTo>
                  <a:lnTo>
                    <a:pt x="3666" y="7671"/>
                  </a:lnTo>
                  <a:lnTo>
                    <a:pt x="3672" y="7666"/>
                  </a:lnTo>
                  <a:lnTo>
                    <a:pt x="3675" y="7661"/>
                  </a:lnTo>
                  <a:lnTo>
                    <a:pt x="3679" y="7655"/>
                  </a:lnTo>
                  <a:lnTo>
                    <a:pt x="3681" y="7650"/>
                  </a:lnTo>
                  <a:lnTo>
                    <a:pt x="3681" y="7643"/>
                  </a:lnTo>
                  <a:lnTo>
                    <a:pt x="3681" y="7637"/>
                  </a:lnTo>
                  <a:lnTo>
                    <a:pt x="3679" y="7627"/>
                  </a:lnTo>
                  <a:lnTo>
                    <a:pt x="3677" y="7613"/>
                  </a:lnTo>
                  <a:lnTo>
                    <a:pt x="3673" y="7599"/>
                  </a:lnTo>
                  <a:lnTo>
                    <a:pt x="3669" y="7587"/>
                  </a:lnTo>
                  <a:lnTo>
                    <a:pt x="3663" y="7573"/>
                  </a:lnTo>
                  <a:lnTo>
                    <a:pt x="3656" y="7560"/>
                  </a:lnTo>
                  <a:lnTo>
                    <a:pt x="3649" y="7547"/>
                  </a:lnTo>
                  <a:lnTo>
                    <a:pt x="3641" y="7534"/>
                  </a:lnTo>
                  <a:lnTo>
                    <a:pt x="3633" y="7522"/>
                  </a:lnTo>
                  <a:lnTo>
                    <a:pt x="3615" y="7496"/>
                  </a:lnTo>
                  <a:lnTo>
                    <a:pt x="3594" y="7472"/>
                  </a:lnTo>
                  <a:lnTo>
                    <a:pt x="3573" y="7448"/>
                  </a:lnTo>
                  <a:lnTo>
                    <a:pt x="3550" y="7426"/>
                  </a:lnTo>
                  <a:lnTo>
                    <a:pt x="3503" y="7382"/>
                  </a:lnTo>
                  <a:lnTo>
                    <a:pt x="3456" y="7341"/>
                  </a:lnTo>
                  <a:lnTo>
                    <a:pt x="3434" y="7323"/>
                  </a:lnTo>
                  <a:lnTo>
                    <a:pt x="3414" y="7304"/>
                  </a:lnTo>
                  <a:lnTo>
                    <a:pt x="3395" y="7287"/>
                  </a:lnTo>
                  <a:lnTo>
                    <a:pt x="3379" y="7271"/>
                  </a:lnTo>
                  <a:lnTo>
                    <a:pt x="3382" y="7238"/>
                  </a:lnTo>
                  <a:lnTo>
                    <a:pt x="3386" y="7197"/>
                  </a:lnTo>
                  <a:lnTo>
                    <a:pt x="3392" y="7151"/>
                  </a:lnTo>
                  <a:lnTo>
                    <a:pt x="3398" y="7103"/>
                  </a:lnTo>
                  <a:lnTo>
                    <a:pt x="3403" y="7056"/>
                  </a:lnTo>
                  <a:lnTo>
                    <a:pt x="3407" y="7013"/>
                  </a:lnTo>
                  <a:lnTo>
                    <a:pt x="3409" y="6978"/>
                  </a:lnTo>
                  <a:lnTo>
                    <a:pt x="3409" y="6952"/>
                  </a:lnTo>
                  <a:lnTo>
                    <a:pt x="3403" y="6901"/>
                  </a:lnTo>
                  <a:lnTo>
                    <a:pt x="3396" y="6851"/>
                  </a:lnTo>
                  <a:lnTo>
                    <a:pt x="3388" y="6804"/>
                  </a:lnTo>
                  <a:lnTo>
                    <a:pt x="3382" y="6758"/>
                  </a:lnTo>
                  <a:lnTo>
                    <a:pt x="3375" y="6712"/>
                  </a:lnTo>
                  <a:lnTo>
                    <a:pt x="3369" y="6667"/>
                  </a:lnTo>
                  <a:lnTo>
                    <a:pt x="3364" y="6621"/>
                  </a:lnTo>
                  <a:lnTo>
                    <a:pt x="3363" y="6572"/>
                  </a:lnTo>
                  <a:lnTo>
                    <a:pt x="3362" y="6539"/>
                  </a:lnTo>
                  <a:lnTo>
                    <a:pt x="3360" y="6500"/>
                  </a:lnTo>
                  <a:lnTo>
                    <a:pt x="3356" y="6456"/>
                  </a:lnTo>
                  <a:lnTo>
                    <a:pt x="3352" y="6409"/>
                  </a:lnTo>
                  <a:lnTo>
                    <a:pt x="3340" y="6307"/>
                  </a:lnTo>
                  <a:lnTo>
                    <a:pt x="3327" y="6197"/>
                  </a:lnTo>
                  <a:lnTo>
                    <a:pt x="3311" y="6087"/>
                  </a:lnTo>
                  <a:lnTo>
                    <a:pt x="3296" y="5984"/>
                  </a:lnTo>
                  <a:lnTo>
                    <a:pt x="3281" y="5892"/>
                  </a:lnTo>
                  <a:lnTo>
                    <a:pt x="3270" y="5819"/>
                  </a:lnTo>
                  <a:lnTo>
                    <a:pt x="3252" y="5723"/>
                  </a:lnTo>
                  <a:lnTo>
                    <a:pt x="3235" y="5624"/>
                  </a:lnTo>
                  <a:lnTo>
                    <a:pt x="3218" y="5526"/>
                  </a:lnTo>
                  <a:lnTo>
                    <a:pt x="3201" y="5427"/>
                  </a:lnTo>
                  <a:lnTo>
                    <a:pt x="3185" y="5329"/>
                  </a:lnTo>
                  <a:lnTo>
                    <a:pt x="3171" y="5232"/>
                  </a:lnTo>
                  <a:lnTo>
                    <a:pt x="3159" y="5137"/>
                  </a:lnTo>
                  <a:lnTo>
                    <a:pt x="3150" y="5046"/>
                  </a:lnTo>
                  <a:lnTo>
                    <a:pt x="3144" y="5001"/>
                  </a:lnTo>
                  <a:lnTo>
                    <a:pt x="3135" y="4953"/>
                  </a:lnTo>
                  <a:lnTo>
                    <a:pt x="3124" y="4903"/>
                  </a:lnTo>
                  <a:lnTo>
                    <a:pt x="3114" y="4852"/>
                  </a:lnTo>
                  <a:lnTo>
                    <a:pt x="3104" y="4801"/>
                  </a:lnTo>
                  <a:lnTo>
                    <a:pt x="3096" y="4752"/>
                  </a:lnTo>
                  <a:lnTo>
                    <a:pt x="3092" y="4728"/>
                  </a:lnTo>
                  <a:lnTo>
                    <a:pt x="3090" y="4705"/>
                  </a:lnTo>
                  <a:lnTo>
                    <a:pt x="3089" y="4684"/>
                  </a:lnTo>
                  <a:lnTo>
                    <a:pt x="3089" y="4663"/>
                  </a:lnTo>
                  <a:lnTo>
                    <a:pt x="3009" y="3868"/>
                  </a:lnTo>
                  <a:lnTo>
                    <a:pt x="3023" y="3368"/>
                  </a:lnTo>
                  <a:lnTo>
                    <a:pt x="3028" y="3366"/>
                  </a:lnTo>
                  <a:lnTo>
                    <a:pt x="3033" y="3366"/>
                  </a:lnTo>
                  <a:lnTo>
                    <a:pt x="3039" y="3366"/>
                  </a:lnTo>
                  <a:lnTo>
                    <a:pt x="3044" y="3366"/>
                  </a:lnTo>
                  <a:lnTo>
                    <a:pt x="3056" y="3368"/>
                  </a:lnTo>
                  <a:lnTo>
                    <a:pt x="3069" y="3373"/>
                  </a:lnTo>
                  <a:lnTo>
                    <a:pt x="3104" y="3386"/>
                  </a:lnTo>
                  <a:lnTo>
                    <a:pt x="3152" y="3407"/>
                  </a:lnTo>
                  <a:lnTo>
                    <a:pt x="3169" y="3414"/>
                  </a:lnTo>
                  <a:lnTo>
                    <a:pt x="3185" y="3420"/>
                  </a:lnTo>
                  <a:lnTo>
                    <a:pt x="3201" y="3423"/>
                  </a:lnTo>
                  <a:lnTo>
                    <a:pt x="3216" y="3425"/>
                  </a:lnTo>
                  <a:lnTo>
                    <a:pt x="3224" y="3426"/>
                  </a:lnTo>
                  <a:lnTo>
                    <a:pt x="3232" y="3425"/>
                  </a:lnTo>
                  <a:lnTo>
                    <a:pt x="3239" y="3425"/>
                  </a:lnTo>
                  <a:lnTo>
                    <a:pt x="3247" y="3423"/>
                  </a:lnTo>
                  <a:lnTo>
                    <a:pt x="3255" y="3421"/>
                  </a:lnTo>
                  <a:lnTo>
                    <a:pt x="3263" y="3418"/>
                  </a:lnTo>
                  <a:lnTo>
                    <a:pt x="3271" y="3415"/>
                  </a:lnTo>
                  <a:lnTo>
                    <a:pt x="3279" y="3410"/>
                  </a:lnTo>
                  <a:lnTo>
                    <a:pt x="3304" y="3396"/>
                  </a:lnTo>
                  <a:lnTo>
                    <a:pt x="3321" y="3388"/>
                  </a:lnTo>
                  <a:lnTo>
                    <a:pt x="3328" y="3385"/>
                  </a:lnTo>
                  <a:lnTo>
                    <a:pt x="3332" y="3383"/>
                  </a:lnTo>
                  <a:lnTo>
                    <a:pt x="3337" y="3383"/>
                  </a:lnTo>
                  <a:lnTo>
                    <a:pt x="3342" y="3383"/>
                  </a:lnTo>
                  <a:lnTo>
                    <a:pt x="3350" y="3383"/>
                  </a:lnTo>
                  <a:lnTo>
                    <a:pt x="3360" y="3384"/>
                  </a:lnTo>
                  <a:lnTo>
                    <a:pt x="3375" y="3382"/>
                  </a:lnTo>
                  <a:lnTo>
                    <a:pt x="3396" y="3376"/>
                  </a:lnTo>
                  <a:lnTo>
                    <a:pt x="3420" y="3349"/>
                  </a:lnTo>
                  <a:lnTo>
                    <a:pt x="3432" y="3333"/>
                  </a:lnTo>
                  <a:lnTo>
                    <a:pt x="3443" y="3316"/>
                  </a:lnTo>
                  <a:lnTo>
                    <a:pt x="3454" y="3297"/>
                  </a:lnTo>
                  <a:lnTo>
                    <a:pt x="3464" y="3279"/>
                  </a:lnTo>
                  <a:lnTo>
                    <a:pt x="3483" y="3241"/>
                  </a:lnTo>
                  <a:lnTo>
                    <a:pt x="3504" y="3202"/>
                  </a:lnTo>
                  <a:lnTo>
                    <a:pt x="3526" y="3164"/>
                  </a:lnTo>
                  <a:lnTo>
                    <a:pt x="3549" y="3124"/>
                  </a:lnTo>
                  <a:lnTo>
                    <a:pt x="3561" y="3104"/>
                  </a:lnTo>
                  <a:lnTo>
                    <a:pt x="3574" y="3085"/>
                  </a:lnTo>
                  <a:lnTo>
                    <a:pt x="3587" y="3066"/>
                  </a:lnTo>
                  <a:lnTo>
                    <a:pt x="3602" y="3048"/>
                  </a:lnTo>
                  <a:lnTo>
                    <a:pt x="3713" y="2918"/>
                  </a:lnTo>
                  <a:lnTo>
                    <a:pt x="3898" y="2408"/>
                  </a:lnTo>
                  <a:lnTo>
                    <a:pt x="3903" y="2399"/>
                  </a:lnTo>
                  <a:lnTo>
                    <a:pt x="3903" y="2385"/>
                  </a:lnTo>
                  <a:lnTo>
                    <a:pt x="3900" y="2368"/>
                  </a:lnTo>
                  <a:lnTo>
                    <a:pt x="3892" y="2346"/>
                  </a:lnTo>
                  <a:lnTo>
                    <a:pt x="3881" y="2322"/>
                  </a:lnTo>
                  <a:lnTo>
                    <a:pt x="3866" y="2295"/>
                  </a:lnTo>
                  <a:lnTo>
                    <a:pt x="3849" y="2264"/>
                  </a:lnTo>
                  <a:lnTo>
                    <a:pt x="3830" y="2231"/>
                  </a:lnTo>
                  <a:lnTo>
                    <a:pt x="3807" y="2195"/>
                  </a:lnTo>
                  <a:lnTo>
                    <a:pt x="3783" y="2158"/>
                  </a:lnTo>
                  <a:lnTo>
                    <a:pt x="3756" y="2118"/>
                  </a:lnTo>
                  <a:lnTo>
                    <a:pt x="3727" y="2077"/>
                  </a:lnTo>
                  <a:lnTo>
                    <a:pt x="3665" y="1990"/>
                  </a:lnTo>
                  <a:lnTo>
                    <a:pt x="3598" y="1899"/>
                  </a:lnTo>
                  <a:lnTo>
                    <a:pt x="3528" y="1806"/>
                  </a:lnTo>
                  <a:lnTo>
                    <a:pt x="3456" y="1712"/>
                  </a:lnTo>
                  <a:lnTo>
                    <a:pt x="3385" y="1621"/>
                  </a:lnTo>
                  <a:lnTo>
                    <a:pt x="3316" y="1533"/>
                  </a:lnTo>
                  <a:lnTo>
                    <a:pt x="3252" y="1449"/>
                  </a:lnTo>
                  <a:lnTo>
                    <a:pt x="3194" y="1374"/>
                  </a:lnTo>
                  <a:lnTo>
                    <a:pt x="3143" y="1307"/>
                  </a:lnTo>
                  <a:lnTo>
                    <a:pt x="3101" y="1251"/>
                  </a:lnTo>
                  <a:lnTo>
                    <a:pt x="3082" y="1227"/>
                  </a:lnTo>
                  <a:lnTo>
                    <a:pt x="3064" y="1205"/>
                  </a:lnTo>
                  <a:lnTo>
                    <a:pt x="3045" y="1183"/>
                  </a:lnTo>
                  <a:lnTo>
                    <a:pt x="3027" y="1162"/>
                  </a:lnTo>
                  <a:lnTo>
                    <a:pt x="3010" y="1143"/>
                  </a:lnTo>
                  <a:lnTo>
                    <a:pt x="2991" y="1126"/>
                  </a:lnTo>
                  <a:lnTo>
                    <a:pt x="2972" y="1109"/>
                  </a:lnTo>
                  <a:lnTo>
                    <a:pt x="2953" y="1094"/>
                  </a:lnTo>
                  <a:lnTo>
                    <a:pt x="2932" y="1080"/>
                  </a:lnTo>
                  <a:lnTo>
                    <a:pt x="2911" y="1067"/>
                  </a:lnTo>
                  <a:lnTo>
                    <a:pt x="2889" y="1056"/>
                  </a:lnTo>
                  <a:lnTo>
                    <a:pt x="2865" y="1046"/>
                  </a:lnTo>
                  <a:lnTo>
                    <a:pt x="2839" y="1038"/>
                  </a:lnTo>
                  <a:lnTo>
                    <a:pt x="2812" y="1030"/>
                  </a:lnTo>
                  <a:lnTo>
                    <a:pt x="2782" y="1024"/>
                  </a:lnTo>
                  <a:lnTo>
                    <a:pt x="2752" y="1019"/>
                  </a:lnTo>
                  <a:lnTo>
                    <a:pt x="2725" y="1016"/>
                  </a:lnTo>
                  <a:lnTo>
                    <a:pt x="2692" y="1013"/>
                  </a:lnTo>
                  <a:lnTo>
                    <a:pt x="2657" y="1010"/>
                  </a:lnTo>
                  <a:lnTo>
                    <a:pt x="2618" y="1007"/>
                  </a:lnTo>
                  <a:lnTo>
                    <a:pt x="2580" y="1006"/>
                  </a:lnTo>
                  <a:lnTo>
                    <a:pt x="2544" y="1006"/>
                  </a:lnTo>
                  <a:lnTo>
                    <a:pt x="2526" y="1006"/>
                  </a:lnTo>
                  <a:lnTo>
                    <a:pt x="2510" y="1007"/>
                  </a:lnTo>
                  <a:lnTo>
                    <a:pt x="2496" y="1008"/>
                  </a:lnTo>
                  <a:lnTo>
                    <a:pt x="2482" y="1010"/>
                  </a:lnTo>
                  <a:lnTo>
                    <a:pt x="2465" y="1013"/>
                  </a:lnTo>
                  <a:lnTo>
                    <a:pt x="2449" y="1014"/>
                  </a:lnTo>
                  <a:lnTo>
                    <a:pt x="2434" y="1014"/>
                  </a:lnTo>
                  <a:lnTo>
                    <a:pt x="2419" y="1013"/>
                  </a:lnTo>
                  <a:lnTo>
                    <a:pt x="2391" y="1007"/>
                  </a:lnTo>
                  <a:lnTo>
                    <a:pt x="2366" y="1000"/>
                  </a:lnTo>
                  <a:lnTo>
                    <a:pt x="2342" y="994"/>
                  </a:lnTo>
                  <a:lnTo>
                    <a:pt x="2318" y="989"/>
                  </a:lnTo>
                  <a:lnTo>
                    <a:pt x="2307" y="987"/>
                  </a:lnTo>
                  <a:lnTo>
                    <a:pt x="2294" y="986"/>
                  </a:lnTo>
                  <a:lnTo>
                    <a:pt x="2282" y="987"/>
                  </a:lnTo>
                  <a:lnTo>
                    <a:pt x="2269" y="990"/>
                  </a:lnTo>
                  <a:lnTo>
                    <a:pt x="2253" y="961"/>
                  </a:lnTo>
                  <a:lnTo>
                    <a:pt x="2234" y="923"/>
                  </a:lnTo>
                  <a:lnTo>
                    <a:pt x="2226" y="904"/>
                  </a:lnTo>
                  <a:lnTo>
                    <a:pt x="2218" y="885"/>
                  </a:lnTo>
                  <a:lnTo>
                    <a:pt x="2215" y="875"/>
                  </a:lnTo>
                  <a:lnTo>
                    <a:pt x="2213" y="867"/>
                  </a:lnTo>
                  <a:lnTo>
                    <a:pt x="2212" y="859"/>
                  </a:lnTo>
                  <a:lnTo>
                    <a:pt x="2211" y="851"/>
                  </a:lnTo>
                  <a:lnTo>
                    <a:pt x="2211" y="806"/>
                  </a:lnTo>
                  <a:lnTo>
                    <a:pt x="2212" y="789"/>
                  </a:lnTo>
                  <a:lnTo>
                    <a:pt x="2213" y="775"/>
                  </a:lnTo>
                  <a:lnTo>
                    <a:pt x="2215" y="762"/>
                  </a:lnTo>
                  <a:lnTo>
                    <a:pt x="2219" y="751"/>
                  </a:lnTo>
                  <a:lnTo>
                    <a:pt x="2227" y="729"/>
                  </a:lnTo>
                  <a:lnTo>
                    <a:pt x="2234" y="702"/>
                  </a:lnTo>
                  <a:lnTo>
                    <a:pt x="2269" y="713"/>
                  </a:lnTo>
                  <a:lnTo>
                    <a:pt x="2270" y="700"/>
                  </a:lnTo>
                  <a:lnTo>
                    <a:pt x="2273" y="689"/>
                  </a:lnTo>
                  <a:lnTo>
                    <a:pt x="2275" y="679"/>
                  </a:lnTo>
                  <a:lnTo>
                    <a:pt x="2278" y="668"/>
                  </a:lnTo>
                  <a:lnTo>
                    <a:pt x="2286" y="648"/>
                  </a:lnTo>
                  <a:lnTo>
                    <a:pt x="2294" y="626"/>
                  </a:lnTo>
                  <a:lnTo>
                    <a:pt x="2301" y="604"/>
                  </a:lnTo>
                  <a:lnTo>
                    <a:pt x="2308" y="579"/>
                  </a:lnTo>
                  <a:lnTo>
                    <a:pt x="2311" y="566"/>
                  </a:lnTo>
                  <a:lnTo>
                    <a:pt x="2313" y="551"/>
                  </a:lnTo>
                  <a:lnTo>
                    <a:pt x="2314" y="535"/>
                  </a:lnTo>
                  <a:lnTo>
                    <a:pt x="2315" y="518"/>
                  </a:lnTo>
                  <a:lnTo>
                    <a:pt x="2315" y="483"/>
                  </a:lnTo>
                  <a:lnTo>
                    <a:pt x="2292" y="483"/>
                  </a:lnTo>
                  <a:lnTo>
                    <a:pt x="2291" y="433"/>
                  </a:lnTo>
                  <a:lnTo>
                    <a:pt x="2289" y="384"/>
                  </a:lnTo>
                  <a:lnTo>
                    <a:pt x="2286" y="360"/>
                  </a:lnTo>
                  <a:lnTo>
                    <a:pt x="2284" y="338"/>
                  </a:lnTo>
                  <a:lnTo>
                    <a:pt x="2281" y="315"/>
                  </a:lnTo>
                  <a:lnTo>
                    <a:pt x="2277" y="294"/>
                  </a:lnTo>
                  <a:lnTo>
                    <a:pt x="2271" y="273"/>
                  </a:lnTo>
                  <a:lnTo>
                    <a:pt x="2267" y="254"/>
                  </a:lnTo>
                  <a:lnTo>
                    <a:pt x="2260" y="234"/>
                  </a:lnTo>
                  <a:lnTo>
                    <a:pt x="2253" y="215"/>
                  </a:lnTo>
                  <a:lnTo>
                    <a:pt x="2244" y="196"/>
                  </a:lnTo>
                  <a:lnTo>
                    <a:pt x="2235" y="179"/>
                  </a:lnTo>
                  <a:lnTo>
                    <a:pt x="2225" y="163"/>
                  </a:lnTo>
                  <a:lnTo>
                    <a:pt x="2213" y="147"/>
                  </a:lnTo>
                  <a:lnTo>
                    <a:pt x="2204" y="137"/>
                  </a:lnTo>
                  <a:lnTo>
                    <a:pt x="2194" y="126"/>
                  </a:lnTo>
                  <a:lnTo>
                    <a:pt x="2182" y="114"/>
                  </a:lnTo>
                  <a:lnTo>
                    <a:pt x="2169" y="102"/>
                  </a:lnTo>
                  <a:lnTo>
                    <a:pt x="2154" y="89"/>
                  </a:lnTo>
                  <a:lnTo>
                    <a:pt x="2138" y="78"/>
                  </a:lnTo>
                  <a:lnTo>
                    <a:pt x="2122" y="65"/>
                  </a:lnTo>
                  <a:lnTo>
                    <a:pt x="2104" y="54"/>
                  </a:lnTo>
                  <a:lnTo>
                    <a:pt x="2086" y="43"/>
                  </a:lnTo>
                  <a:lnTo>
                    <a:pt x="2068" y="33"/>
                  </a:lnTo>
                  <a:lnTo>
                    <a:pt x="2050" y="24"/>
                  </a:lnTo>
                  <a:lnTo>
                    <a:pt x="2030" y="16"/>
                  </a:lnTo>
                  <a:lnTo>
                    <a:pt x="2012" y="9"/>
                  </a:lnTo>
                  <a:lnTo>
                    <a:pt x="1994" y="4"/>
                  </a:lnTo>
                  <a:lnTo>
                    <a:pt x="1975" y="1"/>
                  </a:lnTo>
                  <a:lnTo>
                    <a:pt x="1958" y="0"/>
                  </a:lnTo>
                  <a:lnTo>
                    <a:pt x="1935" y="0"/>
                  </a:lnTo>
                  <a:lnTo>
                    <a:pt x="1919" y="1"/>
                  </a:lnTo>
                  <a:lnTo>
                    <a:pt x="1903" y="2"/>
                  </a:lnTo>
                  <a:lnTo>
                    <a:pt x="1887" y="4"/>
                  </a:lnTo>
                  <a:lnTo>
                    <a:pt x="1871" y="8"/>
                  </a:lnTo>
                  <a:lnTo>
                    <a:pt x="1855" y="11"/>
                  </a:lnTo>
                  <a:lnTo>
                    <a:pt x="1840" y="16"/>
                  </a:lnTo>
                  <a:lnTo>
                    <a:pt x="1824" y="22"/>
                  </a:lnTo>
                  <a:lnTo>
                    <a:pt x="1809" y="28"/>
                  </a:lnTo>
                  <a:lnTo>
                    <a:pt x="1795" y="35"/>
                  </a:lnTo>
                  <a:lnTo>
                    <a:pt x="1780" y="42"/>
                  </a:lnTo>
                  <a:lnTo>
                    <a:pt x="1765" y="51"/>
                  </a:lnTo>
                  <a:lnTo>
                    <a:pt x="1751" y="60"/>
                  </a:lnTo>
                  <a:lnTo>
                    <a:pt x="1737" y="70"/>
                  </a:lnTo>
                  <a:lnTo>
                    <a:pt x="1724" y="80"/>
                  </a:lnTo>
                  <a:lnTo>
                    <a:pt x="1711" y="90"/>
                  </a:lnTo>
                  <a:lnTo>
                    <a:pt x="1699" y="102"/>
                  </a:lnTo>
                  <a:lnTo>
                    <a:pt x="1687" y="113"/>
                  </a:lnTo>
                  <a:lnTo>
                    <a:pt x="1676" y="126"/>
                  </a:lnTo>
                  <a:lnTo>
                    <a:pt x="1664" y="138"/>
                  </a:lnTo>
                  <a:lnTo>
                    <a:pt x="1654" y="152"/>
                  </a:lnTo>
                  <a:lnTo>
                    <a:pt x="1645" y="166"/>
                  </a:lnTo>
                  <a:lnTo>
                    <a:pt x="1636" y="179"/>
                  </a:lnTo>
                  <a:lnTo>
                    <a:pt x="1628" y="193"/>
                  </a:lnTo>
                  <a:lnTo>
                    <a:pt x="1620" y="208"/>
                  </a:lnTo>
                  <a:lnTo>
                    <a:pt x="1613" y="223"/>
                  </a:lnTo>
                  <a:lnTo>
                    <a:pt x="1607" y="239"/>
                  </a:lnTo>
                  <a:lnTo>
                    <a:pt x="1603" y="254"/>
                  </a:lnTo>
                  <a:lnTo>
                    <a:pt x="1598" y="270"/>
                  </a:lnTo>
                  <a:lnTo>
                    <a:pt x="1595" y="286"/>
                  </a:lnTo>
                  <a:lnTo>
                    <a:pt x="1592" y="302"/>
                  </a:lnTo>
                  <a:lnTo>
                    <a:pt x="1590" y="318"/>
                  </a:lnTo>
                  <a:lnTo>
                    <a:pt x="1590" y="334"/>
                  </a:lnTo>
                  <a:lnTo>
                    <a:pt x="1590" y="460"/>
                  </a:lnTo>
                  <a:lnTo>
                    <a:pt x="1552" y="479"/>
                  </a:lnTo>
                  <a:lnTo>
                    <a:pt x="1607" y="689"/>
                  </a:lnTo>
                  <a:lnTo>
                    <a:pt x="1635" y="684"/>
                  </a:lnTo>
                  <a:lnTo>
                    <a:pt x="1640" y="698"/>
                  </a:lnTo>
                  <a:lnTo>
                    <a:pt x="1645" y="708"/>
                  </a:lnTo>
                  <a:lnTo>
                    <a:pt x="1647" y="720"/>
                  </a:lnTo>
                  <a:lnTo>
                    <a:pt x="1647" y="737"/>
                  </a:lnTo>
                  <a:lnTo>
                    <a:pt x="1647" y="760"/>
                  </a:lnTo>
                  <a:lnTo>
                    <a:pt x="1649" y="774"/>
                  </a:lnTo>
                  <a:lnTo>
                    <a:pt x="1655" y="797"/>
                  </a:lnTo>
                  <a:lnTo>
                    <a:pt x="1663" y="824"/>
                  </a:lnTo>
                  <a:lnTo>
                    <a:pt x="1671" y="855"/>
                  </a:lnTo>
                  <a:lnTo>
                    <a:pt x="1675" y="871"/>
                  </a:lnTo>
                  <a:lnTo>
                    <a:pt x="1677" y="887"/>
                  </a:lnTo>
                  <a:lnTo>
                    <a:pt x="1679" y="902"/>
                  </a:lnTo>
                  <a:lnTo>
                    <a:pt x="1679" y="917"/>
                  </a:lnTo>
                  <a:lnTo>
                    <a:pt x="1678" y="930"/>
                  </a:lnTo>
                  <a:lnTo>
                    <a:pt x="1676" y="943"/>
                  </a:lnTo>
                  <a:lnTo>
                    <a:pt x="1675" y="947"/>
                  </a:lnTo>
                  <a:lnTo>
                    <a:pt x="1672" y="953"/>
                  </a:lnTo>
                  <a:lnTo>
                    <a:pt x="1669" y="958"/>
                  </a:lnTo>
                  <a:lnTo>
                    <a:pt x="1665" y="961"/>
                  </a:lnTo>
                  <a:lnTo>
                    <a:pt x="1660" y="968"/>
                  </a:lnTo>
                  <a:lnTo>
                    <a:pt x="1653" y="974"/>
                  </a:lnTo>
                  <a:lnTo>
                    <a:pt x="1645" y="978"/>
                  </a:lnTo>
                  <a:lnTo>
                    <a:pt x="1637" y="983"/>
                  </a:lnTo>
                  <a:lnTo>
                    <a:pt x="1619" y="991"/>
                  </a:lnTo>
                  <a:lnTo>
                    <a:pt x="1599" y="997"/>
                  </a:lnTo>
                  <a:lnTo>
                    <a:pt x="1577" y="1001"/>
                  </a:lnTo>
                  <a:lnTo>
                    <a:pt x="1555" y="1003"/>
                  </a:lnTo>
                  <a:lnTo>
                    <a:pt x="1532" y="1005"/>
                  </a:lnTo>
                  <a:lnTo>
                    <a:pt x="1508" y="1006"/>
                  </a:lnTo>
                  <a:lnTo>
                    <a:pt x="1485" y="1005"/>
                  </a:lnTo>
                  <a:lnTo>
                    <a:pt x="1461" y="1003"/>
                  </a:lnTo>
                  <a:lnTo>
                    <a:pt x="1438" y="1001"/>
                  </a:lnTo>
                  <a:lnTo>
                    <a:pt x="1415" y="999"/>
                  </a:lnTo>
                  <a:lnTo>
                    <a:pt x="1375" y="993"/>
                  </a:lnTo>
                  <a:lnTo>
                    <a:pt x="1341" y="987"/>
                  </a:lnTo>
                  <a:lnTo>
                    <a:pt x="1332" y="986"/>
                  </a:lnTo>
                  <a:lnTo>
                    <a:pt x="1321" y="987"/>
                  </a:lnTo>
                  <a:lnTo>
                    <a:pt x="1310" y="989"/>
                  </a:lnTo>
                  <a:lnTo>
                    <a:pt x="1297" y="992"/>
                  </a:lnTo>
                  <a:lnTo>
                    <a:pt x="1284" y="997"/>
                  </a:lnTo>
                  <a:lnTo>
                    <a:pt x="1270" y="1002"/>
                  </a:lnTo>
                  <a:lnTo>
                    <a:pt x="1255" y="1008"/>
                  </a:lnTo>
                  <a:lnTo>
                    <a:pt x="1239" y="1015"/>
                  </a:lnTo>
                  <a:lnTo>
                    <a:pt x="1206" y="1032"/>
                  </a:lnTo>
                  <a:lnTo>
                    <a:pt x="1171" y="1053"/>
                  </a:lnTo>
                  <a:lnTo>
                    <a:pt x="1136" y="1074"/>
                  </a:lnTo>
                  <a:lnTo>
                    <a:pt x="1099" y="1097"/>
                  </a:lnTo>
                  <a:lnTo>
                    <a:pt x="1064" y="1122"/>
                  </a:lnTo>
                  <a:lnTo>
                    <a:pt x="1030" y="1146"/>
                  </a:lnTo>
                  <a:lnTo>
                    <a:pt x="997" y="1171"/>
                  </a:lnTo>
                  <a:lnTo>
                    <a:pt x="966" y="1194"/>
                  </a:lnTo>
                  <a:lnTo>
                    <a:pt x="913" y="1235"/>
                  </a:lnTo>
                  <a:lnTo>
                    <a:pt x="876" y="1266"/>
                  </a:lnTo>
                  <a:lnTo>
                    <a:pt x="803" y="1358"/>
                  </a:lnTo>
                  <a:lnTo>
                    <a:pt x="790" y="1378"/>
                  </a:lnTo>
                  <a:lnTo>
                    <a:pt x="774" y="1399"/>
                  </a:lnTo>
                  <a:lnTo>
                    <a:pt x="756" y="1419"/>
                  </a:lnTo>
                  <a:lnTo>
                    <a:pt x="738" y="1440"/>
                  </a:lnTo>
                  <a:lnTo>
                    <a:pt x="698" y="1483"/>
                  </a:lnTo>
                  <a:lnTo>
                    <a:pt x="654" y="1528"/>
                  </a:lnTo>
                  <a:lnTo>
                    <a:pt x="608" y="1575"/>
                  </a:lnTo>
                  <a:lnTo>
                    <a:pt x="559" y="1625"/>
                  </a:lnTo>
                  <a:lnTo>
                    <a:pt x="535" y="1651"/>
                  </a:lnTo>
                  <a:lnTo>
                    <a:pt x="509" y="1679"/>
                  </a:lnTo>
                  <a:lnTo>
                    <a:pt x="485" y="1707"/>
                  </a:lnTo>
                  <a:lnTo>
                    <a:pt x="461" y="1737"/>
                  </a:lnTo>
                  <a:lnTo>
                    <a:pt x="409" y="1802"/>
                  </a:lnTo>
                  <a:lnTo>
                    <a:pt x="357" y="1867"/>
                  </a:lnTo>
                  <a:lnTo>
                    <a:pt x="307" y="1931"/>
                  </a:lnTo>
                  <a:lnTo>
                    <a:pt x="260" y="1994"/>
                  </a:lnTo>
                  <a:lnTo>
                    <a:pt x="214" y="2055"/>
                  </a:lnTo>
                  <a:lnTo>
                    <a:pt x="173" y="2114"/>
                  </a:lnTo>
                  <a:lnTo>
                    <a:pt x="134" y="2170"/>
                  </a:lnTo>
                  <a:lnTo>
                    <a:pt x="100" y="2224"/>
                  </a:lnTo>
                  <a:lnTo>
                    <a:pt x="84" y="2249"/>
                  </a:lnTo>
                  <a:lnTo>
                    <a:pt x="70" y="2274"/>
                  </a:lnTo>
                  <a:lnTo>
                    <a:pt x="57" y="2298"/>
                  </a:lnTo>
                  <a:lnTo>
                    <a:pt x="44" y="2322"/>
                  </a:lnTo>
                  <a:lnTo>
                    <a:pt x="34" y="2344"/>
                  </a:lnTo>
                  <a:lnTo>
                    <a:pt x="25" y="2366"/>
                  </a:lnTo>
                  <a:lnTo>
                    <a:pt x="17" y="2386"/>
                  </a:lnTo>
                  <a:lnTo>
                    <a:pt x="10" y="2406"/>
                  </a:lnTo>
                  <a:lnTo>
                    <a:pt x="5" y="2425"/>
                  </a:lnTo>
                  <a:lnTo>
                    <a:pt x="2" y="2442"/>
                  </a:lnTo>
                  <a:lnTo>
                    <a:pt x="0" y="2458"/>
                  </a:lnTo>
                  <a:lnTo>
                    <a:pt x="0" y="2474"/>
                  </a:lnTo>
                  <a:lnTo>
                    <a:pt x="1" y="2488"/>
                  </a:lnTo>
                  <a:lnTo>
                    <a:pt x="4" y="2501"/>
                  </a:lnTo>
                  <a:lnTo>
                    <a:pt x="10" y="2512"/>
                  </a:lnTo>
                  <a:lnTo>
                    <a:pt x="17" y="2522"/>
                  </a:lnTo>
                  <a:lnTo>
                    <a:pt x="58" y="2751"/>
                  </a:lnTo>
                  <a:lnTo>
                    <a:pt x="234" y="2918"/>
                  </a:lnTo>
                  <a:lnTo>
                    <a:pt x="345" y="3048"/>
                  </a:lnTo>
                  <a:lnTo>
                    <a:pt x="360" y="3066"/>
                  </a:lnTo>
                  <a:lnTo>
                    <a:pt x="373" y="3085"/>
                  </a:lnTo>
                  <a:lnTo>
                    <a:pt x="386" y="3104"/>
                  </a:lnTo>
                  <a:lnTo>
                    <a:pt x="399" y="3124"/>
                  </a:lnTo>
                  <a:lnTo>
                    <a:pt x="421" y="3164"/>
                  </a:lnTo>
                  <a:lnTo>
                    <a:pt x="443" y="3202"/>
                  </a:lnTo>
                  <a:lnTo>
                    <a:pt x="463" y="3241"/>
                  </a:lnTo>
                  <a:lnTo>
                    <a:pt x="483" y="3279"/>
                  </a:lnTo>
                  <a:lnTo>
                    <a:pt x="493" y="3297"/>
                  </a:lnTo>
                  <a:lnTo>
                    <a:pt x="504" y="3316"/>
                  </a:lnTo>
                  <a:lnTo>
                    <a:pt x="515" y="3333"/>
                  </a:lnTo>
                  <a:lnTo>
                    <a:pt x="527" y="3349"/>
                  </a:lnTo>
                  <a:lnTo>
                    <a:pt x="549" y="3376"/>
                  </a:lnTo>
                  <a:lnTo>
                    <a:pt x="572" y="3382"/>
                  </a:lnTo>
                  <a:lnTo>
                    <a:pt x="587" y="3384"/>
                  </a:lnTo>
                  <a:lnTo>
                    <a:pt x="598" y="3383"/>
                  </a:lnTo>
                  <a:lnTo>
                    <a:pt x="606" y="3383"/>
                  </a:lnTo>
                  <a:lnTo>
                    <a:pt x="609" y="3383"/>
                  </a:lnTo>
                  <a:lnTo>
                    <a:pt x="614" y="3383"/>
                  </a:lnTo>
                  <a:lnTo>
                    <a:pt x="619" y="3385"/>
                  </a:lnTo>
                  <a:lnTo>
                    <a:pt x="626" y="3388"/>
                  </a:lnTo>
                  <a:lnTo>
                    <a:pt x="643" y="3396"/>
                  </a:lnTo>
                  <a:lnTo>
                    <a:pt x="668" y="3410"/>
                  </a:lnTo>
                  <a:lnTo>
                    <a:pt x="676" y="3415"/>
                  </a:lnTo>
                  <a:lnTo>
                    <a:pt x="684" y="3418"/>
                  </a:lnTo>
                  <a:lnTo>
                    <a:pt x="692" y="3421"/>
                  </a:lnTo>
                  <a:lnTo>
                    <a:pt x="700" y="3423"/>
                  </a:lnTo>
                  <a:lnTo>
                    <a:pt x="707" y="3425"/>
                  </a:lnTo>
                  <a:lnTo>
                    <a:pt x="715" y="3425"/>
                  </a:lnTo>
                  <a:lnTo>
                    <a:pt x="723" y="3426"/>
                  </a:lnTo>
                  <a:lnTo>
                    <a:pt x="730" y="3425"/>
                  </a:lnTo>
                  <a:lnTo>
                    <a:pt x="746" y="3423"/>
                  </a:lnTo>
                  <a:lnTo>
                    <a:pt x="761" y="3420"/>
                  </a:lnTo>
                  <a:lnTo>
                    <a:pt x="778" y="3414"/>
                  </a:lnTo>
                  <a:lnTo>
                    <a:pt x="795" y="3407"/>
                  </a:lnTo>
                  <a:lnTo>
                    <a:pt x="819" y="3397"/>
                  </a:lnTo>
                  <a:lnTo>
                    <a:pt x="842" y="3389"/>
                  </a:lnTo>
                  <a:lnTo>
                    <a:pt x="862" y="3381"/>
                  </a:lnTo>
                  <a:lnTo>
                    <a:pt x="880" y="3376"/>
                  </a:lnTo>
                  <a:lnTo>
                    <a:pt x="896" y="3372"/>
                  </a:lnTo>
                  <a:lnTo>
                    <a:pt x="911" y="3369"/>
                  </a:lnTo>
                  <a:lnTo>
                    <a:pt x="925" y="3369"/>
                  </a:lnTo>
                  <a:lnTo>
                    <a:pt x="938" y="3372"/>
                  </a:lnTo>
                  <a:lnTo>
                    <a:pt x="952" y="3375"/>
                  </a:lnTo>
                  <a:lnTo>
                    <a:pt x="967" y="3381"/>
                  </a:lnTo>
                  <a:lnTo>
                    <a:pt x="981" y="3390"/>
                  </a:lnTo>
                  <a:lnTo>
                    <a:pt x="997" y="3400"/>
                  </a:lnTo>
                  <a:lnTo>
                    <a:pt x="1033" y="3429"/>
                  </a:lnTo>
                  <a:lnTo>
                    <a:pt x="1080" y="3469"/>
                  </a:lnTo>
                  <a:lnTo>
                    <a:pt x="1078" y="3542"/>
                  </a:lnTo>
                  <a:lnTo>
                    <a:pt x="1073" y="3640"/>
                  </a:lnTo>
                  <a:lnTo>
                    <a:pt x="1070" y="3754"/>
                  </a:lnTo>
                  <a:lnTo>
                    <a:pt x="1066" y="3877"/>
                  </a:lnTo>
                  <a:lnTo>
                    <a:pt x="1066" y="3937"/>
                  </a:lnTo>
                  <a:lnTo>
                    <a:pt x="1066" y="3997"/>
                  </a:lnTo>
                  <a:lnTo>
                    <a:pt x="1069" y="4053"/>
                  </a:lnTo>
                  <a:lnTo>
                    <a:pt x="1071" y="4105"/>
                  </a:lnTo>
                  <a:lnTo>
                    <a:pt x="1073" y="4130"/>
                  </a:lnTo>
                  <a:lnTo>
                    <a:pt x="1075" y="4153"/>
                  </a:lnTo>
                  <a:lnTo>
                    <a:pt x="1078" y="4176"/>
                  </a:lnTo>
                  <a:lnTo>
                    <a:pt x="1081" y="4196"/>
                  </a:lnTo>
                  <a:lnTo>
                    <a:pt x="1085" y="4215"/>
                  </a:lnTo>
                  <a:lnTo>
                    <a:pt x="1089" y="4231"/>
                  </a:lnTo>
                  <a:lnTo>
                    <a:pt x="1094" y="4246"/>
                  </a:lnTo>
                  <a:lnTo>
                    <a:pt x="1099" y="4258"/>
                  </a:lnTo>
                  <a:close/>
                  <a:moveTo>
                    <a:pt x="2941" y="3080"/>
                  </a:moveTo>
                  <a:lnTo>
                    <a:pt x="2947" y="3056"/>
                  </a:lnTo>
                  <a:lnTo>
                    <a:pt x="2952" y="3032"/>
                  </a:lnTo>
                  <a:lnTo>
                    <a:pt x="2955" y="3008"/>
                  </a:lnTo>
                  <a:lnTo>
                    <a:pt x="2959" y="2983"/>
                  </a:lnTo>
                  <a:lnTo>
                    <a:pt x="2964" y="2933"/>
                  </a:lnTo>
                  <a:lnTo>
                    <a:pt x="2968" y="2881"/>
                  </a:lnTo>
                  <a:lnTo>
                    <a:pt x="2970" y="2829"/>
                  </a:lnTo>
                  <a:lnTo>
                    <a:pt x="2972" y="2776"/>
                  </a:lnTo>
                  <a:lnTo>
                    <a:pt x="2973" y="2722"/>
                  </a:lnTo>
                  <a:lnTo>
                    <a:pt x="2975" y="2669"/>
                  </a:lnTo>
                  <a:lnTo>
                    <a:pt x="2976" y="2615"/>
                  </a:lnTo>
                  <a:lnTo>
                    <a:pt x="2977" y="2562"/>
                  </a:lnTo>
                  <a:lnTo>
                    <a:pt x="2979" y="2510"/>
                  </a:lnTo>
                  <a:lnTo>
                    <a:pt x="2983" y="2458"/>
                  </a:lnTo>
                  <a:lnTo>
                    <a:pt x="2987" y="2408"/>
                  </a:lnTo>
                  <a:lnTo>
                    <a:pt x="2993" y="2359"/>
                  </a:lnTo>
                  <a:lnTo>
                    <a:pt x="2996" y="2336"/>
                  </a:lnTo>
                  <a:lnTo>
                    <a:pt x="3001" y="2312"/>
                  </a:lnTo>
                  <a:lnTo>
                    <a:pt x="3007" y="2289"/>
                  </a:lnTo>
                  <a:lnTo>
                    <a:pt x="3011" y="2267"/>
                  </a:lnTo>
                  <a:lnTo>
                    <a:pt x="3033" y="2290"/>
                  </a:lnTo>
                  <a:lnTo>
                    <a:pt x="3051" y="2310"/>
                  </a:lnTo>
                  <a:lnTo>
                    <a:pt x="3067" y="2325"/>
                  </a:lnTo>
                  <a:lnTo>
                    <a:pt x="3082" y="2338"/>
                  </a:lnTo>
                  <a:lnTo>
                    <a:pt x="3115" y="2368"/>
                  </a:lnTo>
                  <a:lnTo>
                    <a:pt x="3159" y="2410"/>
                  </a:lnTo>
                  <a:lnTo>
                    <a:pt x="3195" y="2407"/>
                  </a:lnTo>
                  <a:lnTo>
                    <a:pt x="3225" y="2406"/>
                  </a:lnTo>
                  <a:lnTo>
                    <a:pt x="3238" y="2406"/>
                  </a:lnTo>
                  <a:lnTo>
                    <a:pt x="3249" y="2407"/>
                  </a:lnTo>
                  <a:lnTo>
                    <a:pt x="3258" y="2408"/>
                  </a:lnTo>
                  <a:lnTo>
                    <a:pt x="3267" y="2410"/>
                  </a:lnTo>
                  <a:lnTo>
                    <a:pt x="3274" y="2413"/>
                  </a:lnTo>
                  <a:lnTo>
                    <a:pt x="3280" y="2415"/>
                  </a:lnTo>
                  <a:lnTo>
                    <a:pt x="3286" y="2418"/>
                  </a:lnTo>
                  <a:lnTo>
                    <a:pt x="3289" y="2423"/>
                  </a:lnTo>
                  <a:lnTo>
                    <a:pt x="3292" y="2426"/>
                  </a:lnTo>
                  <a:lnTo>
                    <a:pt x="3295" y="2431"/>
                  </a:lnTo>
                  <a:lnTo>
                    <a:pt x="3296" y="2435"/>
                  </a:lnTo>
                  <a:lnTo>
                    <a:pt x="3297" y="2441"/>
                  </a:lnTo>
                  <a:lnTo>
                    <a:pt x="3296" y="2453"/>
                  </a:lnTo>
                  <a:lnTo>
                    <a:pt x="3294" y="2465"/>
                  </a:lnTo>
                  <a:lnTo>
                    <a:pt x="3288" y="2478"/>
                  </a:lnTo>
                  <a:lnTo>
                    <a:pt x="3282" y="2491"/>
                  </a:lnTo>
                  <a:lnTo>
                    <a:pt x="3270" y="2520"/>
                  </a:lnTo>
                  <a:lnTo>
                    <a:pt x="3259" y="2547"/>
                  </a:lnTo>
                  <a:lnTo>
                    <a:pt x="3256" y="2562"/>
                  </a:lnTo>
                  <a:lnTo>
                    <a:pt x="3254" y="2575"/>
                  </a:lnTo>
                  <a:lnTo>
                    <a:pt x="3251" y="2589"/>
                  </a:lnTo>
                  <a:lnTo>
                    <a:pt x="3251" y="2602"/>
                  </a:lnTo>
                  <a:lnTo>
                    <a:pt x="3251" y="2629"/>
                  </a:lnTo>
                  <a:lnTo>
                    <a:pt x="3250" y="2656"/>
                  </a:lnTo>
                  <a:lnTo>
                    <a:pt x="3248" y="2670"/>
                  </a:lnTo>
                  <a:lnTo>
                    <a:pt x="3246" y="2685"/>
                  </a:lnTo>
                  <a:lnTo>
                    <a:pt x="3242" y="2699"/>
                  </a:lnTo>
                  <a:lnTo>
                    <a:pt x="3236" y="2715"/>
                  </a:lnTo>
                  <a:lnTo>
                    <a:pt x="3228" y="2731"/>
                  </a:lnTo>
                  <a:lnTo>
                    <a:pt x="3219" y="2749"/>
                  </a:lnTo>
                  <a:lnTo>
                    <a:pt x="3207" y="2767"/>
                  </a:lnTo>
                  <a:lnTo>
                    <a:pt x="3192" y="2785"/>
                  </a:lnTo>
                  <a:lnTo>
                    <a:pt x="2941" y="308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24" name="Freeform 21"/>
            <p:cNvSpPr/>
            <p:nvPr/>
          </p:nvSpPr>
          <p:spPr bwMode="auto">
            <a:xfrm>
              <a:off x="6696077" y="4248153"/>
              <a:ext cx="88900" cy="590550"/>
            </a:xfrm>
            <a:custGeom>
              <a:avLst/>
              <a:gdLst/>
              <a:ahLst/>
              <a:cxnLst>
                <a:cxn ang="0">
                  <a:pos x="105" y="1"/>
                </a:cxn>
                <a:cxn ang="0">
                  <a:pos x="0" y="1827"/>
                </a:cxn>
                <a:cxn ang="0">
                  <a:pos x="186" y="2227"/>
                </a:cxn>
                <a:cxn ang="0">
                  <a:pos x="334" y="1944"/>
                </a:cxn>
                <a:cxn ang="0">
                  <a:pos x="240" y="0"/>
                </a:cxn>
                <a:cxn ang="0">
                  <a:pos x="105" y="1"/>
                </a:cxn>
              </a:cxnLst>
              <a:rect l="0" t="0" r="r" b="b"/>
              <a:pathLst>
                <a:path w="334" h="2227">
                  <a:moveTo>
                    <a:pt x="105" y="1"/>
                  </a:moveTo>
                  <a:lnTo>
                    <a:pt x="0" y="1827"/>
                  </a:lnTo>
                  <a:lnTo>
                    <a:pt x="186" y="2227"/>
                  </a:lnTo>
                  <a:lnTo>
                    <a:pt x="334" y="1944"/>
                  </a:lnTo>
                  <a:lnTo>
                    <a:pt x="240" y="0"/>
                  </a:lnTo>
                  <a:lnTo>
                    <a:pt x="105"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25" name="Group 39"/>
          <p:cNvGrpSpPr>
            <a:grpSpLocks noChangeAspect="1"/>
          </p:cNvGrpSpPr>
          <p:nvPr/>
        </p:nvGrpSpPr>
        <p:grpSpPr>
          <a:xfrm>
            <a:off x="7438864" y="4033714"/>
            <a:ext cx="795204" cy="1507939"/>
            <a:chOff x="1443813" y="3644955"/>
            <a:chExt cx="1255713" cy="2381199"/>
          </a:xfrm>
          <a:solidFill>
            <a:srgbClr val="BDE780"/>
          </a:solidFill>
        </p:grpSpPr>
        <p:sp>
          <p:nvSpPr>
            <p:cNvPr id="26" name="Freeform 6"/>
            <p:cNvSpPr/>
            <p:nvPr/>
          </p:nvSpPr>
          <p:spPr bwMode="auto">
            <a:xfrm>
              <a:off x="1443813" y="3929066"/>
              <a:ext cx="1255713" cy="2097088"/>
            </a:xfrm>
            <a:custGeom>
              <a:avLst/>
              <a:gdLst/>
              <a:ahLst/>
              <a:cxnLst>
                <a:cxn ang="0">
                  <a:pos x="397" y="2377"/>
                </a:cxn>
                <a:cxn ang="0">
                  <a:pos x="248" y="2107"/>
                </a:cxn>
                <a:cxn ang="0">
                  <a:pos x="46" y="1835"/>
                </a:cxn>
                <a:cxn ang="0">
                  <a:pos x="255" y="1891"/>
                </a:cxn>
                <a:cxn ang="0">
                  <a:pos x="140" y="1646"/>
                </a:cxn>
                <a:cxn ang="0">
                  <a:pos x="338" y="1811"/>
                </a:cxn>
                <a:cxn ang="0">
                  <a:pos x="254" y="1600"/>
                </a:cxn>
                <a:cxn ang="0">
                  <a:pos x="475" y="1818"/>
                </a:cxn>
                <a:cxn ang="0">
                  <a:pos x="658" y="1832"/>
                </a:cxn>
                <a:cxn ang="0">
                  <a:pos x="754" y="1809"/>
                </a:cxn>
                <a:cxn ang="0">
                  <a:pos x="872" y="1432"/>
                </a:cxn>
                <a:cxn ang="0">
                  <a:pos x="1214" y="1195"/>
                </a:cxn>
                <a:cxn ang="0">
                  <a:pos x="1348" y="823"/>
                </a:cxn>
                <a:cxn ang="0">
                  <a:pos x="1276" y="264"/>
                </a:cxn>
                <a:cxn ang="0">
                  <a:pos x="1470" y="67"/>
                </a:cxn>
                <a:cxn ang="0">
                  <a:pos x="1756" y="7"/>
                </a:cxn>
                <a:cxn ang="0">
                  <a:pos x="2068" y="197"/>
                </a:cxn>
                <a:cxn ang="0">
                  <a:pos x="2107" y="721"/>
                </a:cxn>
                <a:cxn ang="0">
                  <a:pos x="2248" y="1110"/>
                </a:cxn>
                <a:cxn ang="0">
                  <a:pos x="2528" y="1227"/>
                </a:cxn>
                <a:cxn ang="0">
                  <a:pos x="2718" y="1451"/>
                </a:cxn>
                <a:cxn ang="0">
                  <a:pos x="2918" y="1542"/>
                </a:cxn>
                <a:cxn ang="0">
                  <a:pos x="3228" y="1553"/>
                </a:cxn>
                <a:cxn ang="0">
                  <a:pos x="3587" y="1441"/>
                </a:cxn>
                <a:cxn ang="0">
                  <a:pos x="3872" y="1331"/>
                </a:cxn>
                <a:cxn ang="0">
                  <a:pos x="4033" y="1047"/>
                </a:cxn>
                <a:cxn ang="0">
                  <a:pos x="4089" y="833"/>
                </a:cxn>
                <a:cxn ang="0">
                  <a:pos x="4226" y="975"/>
                </a:cxn>
                <a:cxn ang="0">
                  <a:pos x="4458" y="699"/>
                </a:cxn>
                <a:cxn ang="0">
                  <a:pos x="4467" y="808"/>
                </a:cxn>
                <a:cxn ang="0">
                  <a:pos x="4580" y="737"/>
                </a:cxn>
                <a:cxn ang="0">
                  <a:pos x="4604" y="823"/>
                </a:cxn>
                <a:cxn ang="0">
                  <a:pos x="4539" y="987"/>
                </a:cxn>
                <a:cxn ang="0">
                  <a:pos x="4561" y="1087"/>
                </a:cxn>
                <a:cxn ang="0">
                  <a:pos x="4410" y="1386"/>
                </a:cxn>
                <a:cxn ang="0">
                  <a:pos x="4227" y="1665"/>
                </a:cxn>
                <a:cxn ang="0">
                  <a:pos x="3280" y="2019"/>
                </a:cxn>
                <a:cxn ang="0">
                  <a:pos x="2699" y="2826"/>
                </a:cxn>
                <a:cxn ang="0">
                  <a:pos x="2805" y="3615"/>
                </a:cxn>
                <a:cxn ang="0">
                  <a:pos x="2831" y="4158"/>
                </a:cxn>
                <a:cxn ang="0">
                  <a:pos x="2869" y="4818"/>
                </a:cxn>
                <a:cxn ang="0">
                  <a:pos x="2862" y="6058"/>
                </a:cxn>
                <a:cxn ang="0">
                  <a:pos x="2802" y="6868"/>
                </a:cxn>
                <a:cxn ang="0">
                  <a:pos x="2795" y="7136"/>
                </a:cxn>
                <a:cxn ang="0">
                  <a:pos x="3124" y="7427"/>
                </a:cxn>
                <a:cxn ang="0">
                  <a:pos x="3196" y="7597"/>
                </a:cxn>
                <a:cxn ang="0">
                  <a:pos x="2786" y="7608"/>
                </a:cxn>
                <a:cxn ang="0">
                  <a:pos x="2507" y="7507"/>
                </a:cxn>
                <a:cxn ang="0">
                  <a:pos x="2171" y="7305"/>
                </a:cxn>
                <a:cxn ang="0">
                  <a:pos x="2112" y="7670"/>
                </a:cxn>
                <a:cxn ang="0">
                  <a:pos x="2215" y="7873"/>
                </a:cxn>
                <a:cxn ang="0">
                  <a:pos x="1848" y="7920"/>
                </a:cxn>
                <a:cxn ang="0">
                  <a:pos x="1575" y="7779"/>
                </a:cxn>
                <a:cxn ang="0">
                  <a:pos x="1394" y="7468"/>
                </a:cxn>
                <a:cxn ang="0">
                  <a:pos x="1331" y="6641"/>
                </a:cxn>
                <a:cxn ang="0">
                  <a:pos x="1310" y="5767"/>
                </a:cxn>
                <a:cxn ang="0">
                  <a:pos x="1373" y="5178"/>
                </a:cxn>
                <a:cxn ang="0">
                  <a:pos x="1307" y="4353"/>
                </a:cxn>
                <a:cxn ang="0">
                  <a:pos x="1056" y="3111"/>
                </a:cxn>
                <a:cxn ang="0">
                  <a:pos x="712" y="3033"/>
                </a:cxn>
              </a:cxnLst>
              <a:rect l="0" t="0" r="r" b="b"/>
              <a:pathLst>
                <a:path w="4745" h="7926">
                  <a:moveTo>
                    <a:pt x="551" y="2635"/>
                  </a:moveTo>
                  <a:lnTo>
                    <a:pt x="543" y="2630"/>
                  </a:lnTo>
                  <a:lnTo>
                    <a:pt x="536" y="2625"/>
                  </a:lnTo>
                  <a:lnTo>
                    <a:pt x="532" y="2619"/>
                  </a:lnTo>
                  <a:lnTo>
                    <a:pt x="527" y="2615"/>
                  </a:lnTo>
                  <a:lnTo>
                    <a:pt x="548" y="2554"/>
                  </a:lnTo>
                  <a:lnTo>
                    <a:pt x="552" y="2550"/>
                  </a:lnTo>
                  <a:lnTo>
                    <a:pt x="554" y="2531"/>
                  </a:lnTo>
                  <a:lnTo>
                    <a:pt x="556" y="2513"/>
                  </a:lnTo>
                  <a:lnTo>
                    <a:pt x="558" y="2494"/>
                  </a:lnTo>
                  <a:lnTo>
                    <a:pt x="560" y="2473"/>
                  </a:lnTo>
                  <a:lnTo>
                    <a:pt x="515" y="2449"/>
                  </a:lnTo>
                  <a:lnTo>
                    <a:pt x="473" y="2425"/>
                  </a:lnTo>
                  <a:lnTo>
                    <a:pt x="437" y="2404"/>
                  </a:lnTo>
                  <a:lnTo>
                    <a:pt x="411" y="2388"/>
                  </a:lnTo>
                  <a:lnTo>
                    <a:pt x="397" y="2377"/>
                  </a:lnTo>
                  <a:lnTo>
                    <a:pt x="382" y="2366"/>
                  </a:lnTo>
                  <a:lnTo>
                    <a:pt x="368" y="2353"/>
                  </a:lnTo>
                  <a:lnTo>
                    <a:pt x="355" y="2339"/>
                  </a:lnTo>
                  <a:lnTo>
                    <a:pt x="331" y="2313"/>
                  </a:lnTo>
                  <a:lnTo>
                    <a:pt x="310" y="2286"/>
                  </a:lnTo>
                  <a:lnTo>
                    <a:pt x="289" y="2262"/>
                  </a:lnTo>
                  <a:lnTo>
                    <a:pt x="271" y="2239"/>
                  </a:lnTo>
                  <a:lnTo>
                    <a:pt x="262" y="2230"/>
                  </a:lnTo>
                  <a:lnTo>
                    <a:pt x="254" y="2222"/>
                  </a:lnTo>
                  <a:lnTo>
                    <a:pt x="246" y="2216"/>
                  </a:lnTo>
                  <a:lnTo>
                    <a:pt x="238" y="2211"/>
                  </a:lnTo>
                  <a:lnTo>
                    <a:pt x="206" y="2192"/>
                  </a:lnTo>
                  <a:lnTo>
                    <a:pt x="38" y="2124"/>
                  </a:lnTo>
                  <a:lnTo>
                    <a:pt x="28" y="2080"/>
                  </a:lnTo>
                  <a:lnTo>
                    <a:pt x="66" y="2064"/>
                  </a:lnTo>
                  <a:lnTo>
                    <a:pt x="248" y="2107"/>
                  </a:lnTo>
                  <a:lnTo>
                    <a:pt x="270" y="2063"/>
                  </a:lnTo>
                  <a:lnTo>
                    <a:pt x="233" y="2044"/>
                  </a:lnTo>
                  <a:lnTo>
                    <a:pt x="195" y="2022"/>
                  </a:lnTo>
                  <a:lnTo>
                    <a:pt x="155" y="1998"/>
                  </a:lnTo>
                  <a:lnTo>
                    <a:pt x="115" y="1971"/>
                  </a:lnTo>
                  <a:lnTo>
                    <a:pt x="97" y="1958"/>
                  </a:lnTo>
                  <a:lnTo>
                    <a:pt x="79" y="1944"/>
                  </a:lnTo>
                  <a:lnTo>
                    <a:pt x="62" y="1930"/>
                  </a:lnTo>
                  <a:lnTo>
                    <a:pt x="46" y="1916"/>
                  </a:lnTo>
                  <a:lnTo>
                    <a:pt x="32" y="1903"/>
                  </a:lnTo>
                  <a:lnTo>
                    <a:pt x="19" y="1889"/>
                  </a:lnTo>
                  <a:lnTo>
                    <a:pt x="8" y="1876"/>
                  </a:lnTo>
                  <a:lnTo>
                    <a:pt x="0" y="1863"/>
                  </a:lnTo>
                  <a:lnTo>
                    <a:pt x="16" y="1831"/>
                  </a:lnTo>
                  <a:lnTo>
                    <a:pt x="33" y="1833"/>
                  </a:lnTo>
                  <a:lnTo>
                    <a:pt x="46" y="1835"/>
                  </a:lnTo>
                  <a:lnTo>
                    <a:pt x="51" y="1836"/>
                  </a:lnTo>
                  <a:lnTo>
                    <a:pt x="58" y="1839"/>
                  </a:lnTo>
                  <a:lnTo>
                    <a:pt x="66" y="1842"/>
                  </a:lnTo>
                  <a:lnTo>
                    <a:pt x="76" y="1847"/>
                  </a:lnTo>
                  <a:lnTo>
                    <a:pt x="219" y="1916"/>
                  </a:lnTo>
                  <a:lnTo>
                    <a:pt x="232" y="1923"/>
                  </a:lnTo>
                  <a:lnTo>
                    <a:pt x="241" y="1929"/>
                  </a:lnTo>
                  <a:lnTo>
                    <a:pt x="249" y="1935"/>
                  </a:lnTo>
                  <a:lnTo>
                    <a:pt x="256" y="1940"/>
                  </a:lnTo>
                  <a:lnTo>
                    <a:pt x="271" y="1952"/>
                  </a:lnTo>
                  <a:lnTo>
                    <a:pt x="290" y="1964"/>
                  </a:lnTo>
                  <a:lnTo>
                    <a:pt x="301" y="1943"/>
                  </a:lnTo>
                  <a:lnTo>
                    <a:pt x="293" y="1935"/>
                  </a:lnTo>
                  <a:lnTo>
                    <a:pt x="282" y="1923"/>
                  </a:lnTo>
                  <a:lnTo>
                    <a:pt x="269" y="1910"/>
                  </a:lnTo>
                  <a:lnTo>
                    <a:pt x="255" y="1891"/>
                  </a:lnTo>
                  <a:lnTo>
                    <a:pt x="224" y="1851"/>
                  </a:lnTo>
                  <a:lnTo>
                    <a:pt x="192" y="1807"/>
                  </a:lnTo>
                  <a:lnTo>
                    <a:pt x="176" y="1784"/>
                  </a:lnTo>
                  <a:lnTo>
                    <a:pt x="162" y="1762"/>
                  </a:lnTo>
                  <a:lnTo>
                    <a:pt x="150" y="1740"/>
                  </a:lnTo>
                  <a:lnTo>
                    <a:pt x="138" y="1721"/>
                  </a:lnTo>
                  <a:lnTo>
                    <a:pt x="130" y="1703"/>
                  </a:lnTo>
                  <a:lnTo>
                    <a:pt x="124" y="1687"/>
                  </a:lnTo>
                  <a:lnTo>
                    <a:pt x="123" y="1681"/>
                  </a:lnTo>
                  <a:lnTo>
                    <a:pt x="122" y="1675"/>
                  </a:lnTo>
                  <a:lnTo>
                    <a:pt x="123" y="1670"/>
                  </a:lnTo>
                  <a:lnTo>
                    <a:pt x="124" y="1666"/>
                  </a:lnTo>
                  <a:lnTo>
                    <a:pt x="128" y="1659"/>
                  </a:lnTo>
                  <a:lnTo>
                    <a:pt x="131" y="1654"/>
                  </a:lnTo>
                  <a:lnTo>
                    <a:pt x="136" y="1649"/>
                  </a:lnTo>
                  <a:lnTo>
                    <a:pt x="140" y="1646"/>
                  </a:lnTo>
                  <a:lnTo>
                    <a:pt x="146" y="1642"/>
                  </a:lnTo>
                  <a:lnTo>
                    <a:pt x="151" y="1641"/>
                  </a:lnTo>
                  <a:lnTo>
                    <a:pt x="156" y="1642"/>
                  </a:lnTo>
                  <a:lnTo>
                    <a:pt x="162" y="1643"/>
                  </a:lnTo>
                  <a:lnTo>
                    <a:pt x="175" y="1650"/>
                  </a:lnTo>
                  <a:lnTo>
                    <a:pt x="186" y="1658"/>
                  </a:lnTo>
                  <a:lnTo>
                    <a:pt x="198" y="1668"/>
                  </a:lnTo>
                  <a:lnTo>
                    <a:pt x="209" y="1679"/>
                  </a:lnTo>
                  <a:lnTo>
                    <a:pt x="231" y="1702"/>
                  </a:lnTo>
                  <a:lnTo>
                    <a:pt x="251" y="1726"/>
                  </a:lnTo>
                  <a:lnTo>
                    <a:pt x="272" y="1751"/>
                  </a:lnTo>
                  <a:lnTo>
                    <a:pt x="294" y="1774"/>
                  </a:lnTo>
                  <a:lnTo>
                    <a:pt x="304" y="1785"/>
                  </a:lnTo>
                  <a:lnTo>
                    <a:pt x="315" y="1794"/>
                  </a:lnTo>
                  <a:lnTo>
                    <a:pt x="327" y="1803"/>
                  </a:lnTo>
                  <a:lnTo>
                    <a:pt x="338" y="1811"/>
                  </a:lnTo>
                  <a:lnTo>
                    <a:pt x="334" y="1795"/>
                  </a:lnTo>
                  <a:lnTo>
                    <a:pt x="328" y="1779"/>
                  </a:lnTo>
                  <a:lnTo>
                    <a:pt x="321" y="1766"/>
                  </a:lnTo>
                  <a:lnTo>
                    <a:pt x="313" y="1751"/>
                  </a:lnTo>
                  <a:lnTo>
                    <a:pt x="295" y="1724"/>
                  </a:lnTo>
                  <a:lnTo>
                    <a:pt x="277" y="1699"/>
                  </a:lnTo>
                  <a:lnTo>
                    <a:pt x="267" y="1687"/>
                  </a:lnTo>
                  <a:lnTo>
                    <a:pt x="261" y="1674"/>
                  </a:lnTo>
                  <a:lnTo>
                    <a:pt x="255" y="1660"/>
                  </a:lnTo>
                  <a:lnTo>
                    <a:pt x="251" y="1647"/>
                  </a:lnTo>
                  <a:lnTo>
                    <a:pt x="250" y="1640"/>
                  </a:lnTo>
                  <a:lnTo>
                    <a:pt x="249" y="1632"/>
                  </a:lnTo>
                  <a:lnTo>
                    <a:pt x="249" y="1625"/>
                  </a:lnTo>
                  <a:lnTo>
                    <a:pt x="250" y="1617"/>
                  </a:lnTo>
                  <a:lnTo>
                    <a:pt x="251" y="1609"/>
                  </a:lnTo>
                  <a:lnTo>
                    <a:pt x="254" y="1600"/>
                  </a:lnTo>
                  <a:lnTo>
                    <a:pt x="256" y="1592"/>
                  </a:lnTo>
                  <a:lnTo>
                    <a:pt x="261" y="1583"/>
                  </a:lnTo>
                  <a:lnTo>
                    <a:pt x="275" y="1591"/>
                  </a:lnTo>
                  <a:lnTo>
                    <a:pt x="291" y="1600"/>
                  </a:lnTo>
                  <a:lnTo>
                    <a:pt x="305" y="1609"/>
                  </a:lnTo>
                  <a:lnTo>
                    <a:pt x="319" y="1619"/>
                  </a:lnTo>
                  <a:lnTo>
                    <a:pt x="331" y="1630"/>
                  </a:lnTo>
                  <a:lnTo>
                    <a:pt x="343" y="1641"/>
                  </a:lnTo>
                  <a:lnTo>
                    <a:pt x="354" y="1652"/>
                  </a:lnTo>
                  <a:lnTo>
                    <a:pt x="366" y="1664"/>
                  </a:lnTo>
                  <a:lnTo>
                    <a:pt x="386" y="1689"/>
                  </a:lnTo>
                  <a:lnTo>
                    <a:pt x="405" y="1714"/>
                  </a:lnTo>
                  <a:lnTo>
                    <a:pt x="423" y="1739"/>
                  </a:lnTo>
                  <a:lnTo>
                    <a:pt x="440" y="1767"/>
                  </a:lnTo>
                  <a:lnTo>
                    <a:pt x="457" y="1793"/>
                  </a:lnTo>
                  <a:lnTo>
                    <a:pt x="475" y="1818"/>
                  </a:lnTo>
                  <a:lnTo>
                    <a:pt x="495" y="1844"/>
                  </a:lnTo>
                  <a:lnTo>
                    <a:pt x="515" y="1868"/>
                  </a:lnTo>
                  <a:lnTo>
                    <a:pt x="527" y="1880"/>
                  </a:lnTo>
                  <a:lnTo>
                    <a:pt x="538" y="1891"/>
                  </a:lnTo>
                  <a:lnTo>
                    <a:pt x="551" y="1903"/>
                  </a:lnTo>
                  <a:lnTo>
                    <a:pt x="564" y="1914"/>
                  </a:lnTo>
                  <a:lnTo>
                    <a:pt x="577" y="1923"/>
                  </a:lnTo>
                  <a:lnTo>
                    <a:pt x="592" y="1934"/>
                  </a:lnTo>
                  <a:lnTo>
                    <a:pt x="607" y="1943"/>
                  </a:lnTo>
                  <a:lnTo>
                    <a:pt x="623" y="1951"/>
                  </a:lnTo>
                  <a:lnTo>
                    <a:pt x="634" y="1927"/>
                  </a:lnTo>
                  <a:lnTo>
                    <a:pt x="641" y="1906"/>
                  </a:lnTo>
                  <a:lnTo>
                    <a:pt x="646" y="1887"/>
                  </a:lnTo>
                  <a:lnTo>
                    <a:pt x="650" y="1870"/>
                  </a:lnTo>
                  <a:lnTo>
                    <a:pt x="654" y="1851"/>
                  </a:lnTo>
                  <a:lnTo>
                    <a:pt x="658" y="1832"/>
                  </a:lnTo>
                  <a:lnTo>
                    <a:pt x="666" y="1811"/>
                  </a:lnTo>
                  <a:lnTo>
                    <a:pt x="677" y="1787"/>
                  </a:lnTo>
                  <a:lnTo>
                    <a:pt x="682" y="1776"/>
                  </a:lnTo>
                  <a:lnTo>
                    <a:pt x="689" y="1762"/>
                  </a:lnTo>
                  <a:lnTo>
                    <a:pt x="696" y="1752"/>
                  </a:lnTo>
                  <a:lnTo>
                    <a:pt x="704" y="1744"/>
                  </a:lnTo>
                  <a:lnTo>
                    <a:pt x="711" y="1738"/>
                  </a:lnTo>
                  <a:lnTo>
                    <a:pt x="719" y="1734"/>
                  </a:lnTo>
                  <a:lnTo>
                    <a:pt x="727" y="1730"/>
                  </a:lnTo>
                  <a:lnTo>
                    <a:pt x="736" y="1728"/>
                  </a:lnTo>
                  <a:lnTo>
                    <a:pt x="748" y="1727"/>
                  </a:lnTo>
                  <a:lnTo>
                    <a:pt x="750" y="1737"/>
                  </a:lnTo>
                  <a:lnTo>
                    <a:pt x="751" y="1756"/>
                  </a:lnTo>
                  <a:lnTo>
                    <a:pt x="751" y="1783"/>
                  </a:lnTo>
                  <a:lnTo>
                    <a:pt x="751" y="1814"/>
                  </a:lnTo>
                  <a:lnTo>
                    <a:pt x="754" y="1809"/>
                  </a:lnTo>
                  <a:lnTo>
                    <a:pt x="758" y="1804"/>
                  </a:lnTo>
                  <a:lnTo>
                    <a:pt x="758" y="1598"/>
                  </a:lnTo>
                  <a:lnTo>
                    <a:pt x="766" y="1583"/>
                  </a:lnTo>
                  <a:lnTo>
                    <a:pt x="773" y="1570"/>
                  </a:lnTo>
                  <a:lnTo>
                    <a:pt x="778" y="1559"/>
                  </a:lnTo>
                  <a:lnTo>
                    <a:pt x="783" y="1548"/>
                  </a:lnTo>
                  <a:lnTo>
                    <a:pt x="790" y="1529"/>
                  </a:lnTo>
                  <a:lnTo>
                    <a:pt x="797" y="1512"/>
                  </a:lnTo>
                  <a:lnTo>
                    <a:pt x="801" y="1504"/>
                  </a:lnTo>
                  <a:lnTo>
                    <a:pt x="806" y="1495"/>
                  </a:lnTo>
                  <a:lnTo>
                    <a:pt x="813" y="1487"/>
                  </a:lnTo>
                  <a:lnTo>
                    <a:pt x="820" y="1476"/>
                  </a:lnTo>
                  <a:lnTo>
                    <a:pt x="830" y="1467"/>
                  </a:lnTo>
                  <a:lnTo>
                    <a:pt x="841" y="1456"/>
                  </a:lnTo>
                  <a:lnTo>
                    <a:pt x="855" y="1444"/>
                  </a:lnTo>
                  <a:lnTo>
                    <a:pt x="872" y="1432"/>
                  </a:lnTo>
                  <a:lnTo>
                    <a:pt x="907" y="1407"/>
                  </a:lnTo>
                  <a:lnTo>
                    <a:pt x="929" y="1390"/>
                  </a:lnTo>
                  <a:lnTo>
                    <a:pt x="948" y="1378"/>
                  </a:lnTo>
                  <a:lnTo>
                    <a:pt x="961" y="1370"/>
                  </a:lnTo>
                  <a:lnTo>
                    <a:pt x="976" y="1363"/>
                  </a:lnTo>
                  <a:lnTo>
                    <a:pt x="996" y="1355"/>
                  </a:lnTo>
                  <a:lnTo>
                    <a:pt x="1023" y="1345"/>
                  </a:lnTo>
                  <a:lnTo>
                    <a:pt x="1061" y="1328"/>
                  </a:lnTo>
                  <a:lnTo>
                    <a:pt x="1085" y="1316"/>
                  </a:lnTo>
                  <a:lnTo>
                    <a:pt x="1107" y="1303"/>
                  </a:lnTo>
                  <a:lnTo>
                    <a:pt x="1127" y="1288"/>
                  </a:lnTo>
                  <a:lnTo>
                    <a:pt x="1147" y="1272"/>
                  </a:lnTo>
                  <a:lnTo>
                    <a:pt x="1165" y="1254"/>
                  </a:lnTo>
                  <a:lnTo>
                    <a:pt x="1182" y="1235"/>
                  </a:lnTo>
                  <a:lnTo>
                    <a:pt x="1198" y="1216"/>
                  </a:lnTo>
                  <a:lnTo>
                    <a:pt x="1214" y="1195"/>
                  </a:lnTo>
                  <a:lnTo>
                    <a:pt x="1228" y="1174"/>
                  </a:lnTo>
                  <a:lnTo>
                    <a:pt x="1243" y="1152"/>
                  </a:lnTo>
                  <a:lnTo>
                    <a:pt x="1255" y="1129"/>
                  </a:lnTo>
                  <a:lnTo>
                    <a:pt x="1269" y="1106"/>
                  </a:lnTo>
                  <a:lnTo>
                    <a:pt x="1294" y="1059"/>
                  </a:lnTo>
                  <a:lnTo>
                    <a:pt x="1318" y="1012"/>
                  </a:lnTo>
                  <a:lnTo>
                    <a:pt x="1402" y="1009"/>
                  </a:lnTo>
                  <a:lnTo>
                    <a:pt x="1429" y="987"/>
                  </a:lnTo>
                  <a:lnTo>
                    <a:pt x="1391" y="841"/>
                  </a:lnTo>
                  <a:lnTo>
                    <a:pt x="1384" y="840"/>
                  </a:lnTo>
                  <a:lnTo>
                    <a:pt x="1376" y="839"/>
                  </a:lnTo>
                  <a:lnTo>
                    <a:pt x="1371" y="836"/>
                  </a:lnTo>
                  <a:lnTo>
                    <a:pt x="1364" y="834"/>
                  </a:lnTo>
                  <a:lnTo>
                    <a:pt x="1358" y="831"/>
                  </a:lnTo>
                  <a:lnTo>
                    <a:pt x="1352" y="827"/>
                  </a:lnTo>
                  <a:lnTo>
                    <a:pt x="1348" y="823"/>
                  </a:lnTo>
                  <a:lnTo>
                    <a:pt x="1342" y="818"/>
                  </a:lnTo>
                  <a:lnTo>
                    <a:pt x="1334" y="809"/>
                  </a:lnTo>
                  <a:lnTo>
                    <a:pt x="1327" y="796"/>
                  </a:lnTo>
                  <a:lnTo>
                    <a:pt x="1322" y="784"/>
                  </a:lnTo>
                  <a:lnTo>
                    <a:pt x="1317" y="770"/>
                  </a:lnTo>
                  <a:lnTo>
                    <a:pt x="1312" y="755"/>
                  </a:lnTo>
                  <a:lnTo>
                    <a:pt x="1310" y="739"/>
                  </a:lnTo>
                  <a:lnTo>
                    <a:pt x="1308" y="724"/>
                  </a:lnTo>
                  <a:lnTo>
                    <a:pt x="1307" y="707"/>
                  </a:lnTo>
                  <a:lnTo>
                    <a:pt x="1306" y="675"/>
                  </a:lnTo>
                  <a:lnTo>
                    <a:pt x="1306" y="644"/>
                  </a:lnTo>
                  <a:lnTo>
                    <a:pt x="1270" y="341"/>
                  </a:lnTo>
                  <a:lnTo>
                    <a:pt x="1270" y="305"/>
                  </a:lnTo>
                  <a:lnTo>
                    <a:pt x="1270" y="291"/>
                  </a:lnTo>
                  <a:lnTo>
                    <a:pt x="1272" y="277"/>
                  </a:lnTo>
                  <a:lnTo>
                    <a:pt x="1276" y="264"/>
                  </a:lnTo>
                  <a:lnTo>
                    <a:pt x="1282" y="250"/>
                  </a:lnTo>
                  <a:lnTo>
                    <a:pt x="1287" y="236"/>
                  </a:lnTo>
                  <a:lnTo>
                    <a:pt x="1295" y="223"/>
                  </a:lnTo>
                  <a:lnTo>
                    <a:pt x="1303" y="209"/>
                  </a:lnTo>
                  <a:lnTo>
                    <a:pt x="1312" y="195"/>
                  </a:lnTo>
                  <a:lnTo>
                    <a:pt x="1324" y="183"/>
                  </a:lnTo>
                  <a:lnTo>
                    <a:pt x="1335" y="169"/>
                  </a:lnTo>
                  <a:lnTo>
                    <a:pt x="1347" y="156"/>
                  </a:lnTo>
                  <a:lnTo>
                    <a:pt x="1360" y="144"/>
                  </a:lnTo>
                  <a:lnTo>
                    <a:pt x="1374" y="132"/>
                  </a:lnTo>
                  <a:lnTo>
                    <a:pt x="1389" y="120"/>
                  </a:lnTo>
                  <a:lnTo>
                    <a:pt x="1404" y="108"/>
                  </a:lnTo>
                  <a:lnTo>
                    <a:pt x="1420" y="98"/>
                  </a:lnTo>
                  <a:lnTo>
                    <a:pt x="1436" y="87"/>
                  </a:lnTo>
                  <a:lnTo>
                    <a:pt x="1453" y="76"/>
                  </a:lnTo>
                  <a:lnTo>
                    <a:pt x="1470" y="67"/>
                  </a:lnTo>
                  <a:lnTo>
                    <a:pt x="1487" y="58"/>
                  </a:lnTo>
                  <a:lnTo>
                    <a:pt x="1506" y="49"/>
                  </a:lnTo>
                  <a:lnTo>
                    <a:pt x="1523" y="41"/>
                  </a:lnTo>
                  <a:lnTo>
                    <a:pt x="1541" y="34"/>
                  </a:lnTo>
                  <a:lnTo>
                    <a:pt x="1559" y="27"/>
                  </a:lnTo>
                  <a:lnTo>
                    <a:pt x="1577" y="20"/>
                  </a:lnTo>
                  <a:lnTo>
                    <a:pt x="1595" y="16"/>
                  </a:lnTo>
                  <a:lnTo>
                    <a:pt x="1612" y="11"/>
                  </a:lnTo>
                  <a:lnTo>
                    <a:pt x="1630" y="7"/>
                  </a:lnTo>
                  <a:lnTo>
                    <a:pt x="1647" y="4"/>
                  </a:lnTo>
                  <a:lnTo>
                    <a:pt x="1665" y="2"/>
                  </a:lnTo>
                  <a:lnTo>
                    <a:pt x="1681" y="0"/>
                  </a:lnTo>
                  <a:lnTo>
                    <a:pt x="1697" y="0"/>
                  </a:lnTo>
                  <a:lnTo>
                    <a:pt x="1716" y="1"/>
                  </a:lnTo>
                  <a:lnTo>
                    <a:pt x="1735" y="3"/>
                  </a:lnTo>
                  <a:lnTo>
                    <a:pt x="1756" y="7"/>
                  </a:lnTo>
                  <a:lnTo>
                    <a:pt x="1774" y="11"/>
                  </a:lnTo>
                  <a:lnTo>
                    <a:pt x="1794" y="17"/>
                  </a:lnTo>
                  <a:lnTo>
                    <a:pt x="1813" y="24"/>
                  </a:lnTo>
                  <a:lnTo>
                    <a:pt x="1832" y="31"/>
                  </a:lnTo>
                  <a:lnTo>
                    <a:pt x="1850" y="39"/>
                  </a:lnTo>
                  <a:lnTo>
                    <a:pt x="1884" y="57"/>
                  </a:lnTo>
                  <a:lnTo>
                    <a:pt x="1917" y="75"/>
                  </a:lnTo>
                  <a:lnTo>
                    <a:pt x="1948" y="95"/>
                  </a:lnTo>
                  <a:lnTo>
                    <a:pt x="1976" y="112"/>
                  </a:lnTo>
                  <a:lnTo>
                    <a:pt x="1992" y="123"/>
                  </a:lnTo>
                  <a:lnTo>
                    <a:pt x="2006" y="135"/>
                  </a:lnTo>
                  <a:lnTo>
                    <a:pt x="2021" y="146"/>
                  </a:lnTo>
                  <a:lnTo>
                    <a:pt x="2035" y="157"/>
                  </a:lnTo>
                  <a:lnTo>
                    <a:pt x="2046" y="170"/>
                  </a:lnTo>
                  <a:lnTo>
                    <a:pt x="2058" y="184"/>
                  </a:lnTo>
                  <a:lnTo>
                    <a:pt x="2068" y="197"/>
                  </a:lnTo>
                  <a:lnTo>
                    <a:pt x="2077" y="212"/>
                  </a:lnTo>
                  <a:lnTo>
                    <a:pt x="2085" y="228"/>
                  </a:lnTo>
                  <a:lnTo>
                    <a:pt x="2092" y="245"/>
                  </a:lnTo>
                  <a:lnTo>
                    <a:pt x="2098" y="264"/>
                  </a:lnTo>
                  <a:lnTo>
                    <a:pt x="2103" y="283"/>
                  </a:lnTo>
                  <a:lnTo>
                    <a:pt x="2107" y="304"/>
                  </a:lnTo>
                  <a:lnTo>
                    <a:pt x="2109" y="327"/>
                  </a:lnTo>
                  <a:lnTo>
                    <a:pt x="2111" y="352"/>
                  </a:lnTo>
                  <a:lnTo>
                    <a:pt x="2112" y="378"/>
                  </a:lnTo>
                  <a:lnTo>
                    <a:pt x="2108" y="415"/>
                  </a:lnTo>
                  <a:lnTo>
                    <a:pt x="2112" y="658"/>
                  </a:lnTo>
                  <a:lnTo>
                    <a:pt x="2112" y="671"/>
                  </a:lnTo>
                  <a:lnTo>
                    <a:pt x="2112" y="684"/>
                  </a:lnTo>
                  <a:lnTo>
                    <a:pt x="2111" y="697"/>
                  </a:lnTo>
                  <a:lnTo>
                    <a:pt x="2109" y="709"/>
                  </a:lnTo>
                  <a:lnTo>
                    <a:pt x="2107" y="721"/>
                  </a:lnTo>
                  <a:lnTo>
                    <a:pt x="2104" y="732"/>
                  </a:lnTo>
                  <a:lnTo>
                    <a:pt x="2100" y="742"/>
                  </a:lnTo>
                  <a:lnTo>
                    <a:pt x="2097" y="751"/>
                  </a:lnTo>
                  <a:lnTo>
                    <a:pt x="2091" y="760"/>
                  </a:lnTo>
                  <a:lnTo>
                    <a:pt x="2085" y="767"/>
                  </a:lnTo>
                  <a:lnTo>
                    <a:pt x="2078" y="774"/>
                  </a:lnTo>
                  <a:lnTo>
                    <a:pt x="2070" y="779"/>
                  </a:lnTo>
                  <a:lnTo>
                    <a:pt x="2061" y="784"/>
                  </a:lnTo>
                  <a:lnTo>
                    <a:pt x="2051" y="787"/>
                  </a:lnTo>
                  <a:lnTo>
                    <a:pt x="2040" y="790"/>
                  </a:lnTo>
                  <a:lnTo>
                    <a:pt x="2027" y="792"/>
                  </a:lnTo>
                  <a:lnTo>
                    <a:pt x="2014" y="793"/>
                  </a:lnTo>
                  <a:lnTo>
                    <a:pt x="2016" y="830"/>
                  </a:lnTo>
                  <a:lnTo>
                    <a:pt x="1978" y="1110"/>
                  </a:lnTo>
                  <a:lnTo>
                    <a:pt x="2221" y="1110"/>
                  </a:lnTo>
                  <a:lnTo>
                    <a:pt x="2248" y="1110"/>
                  </a:lnTo>
                  <a:lnTo>
                    <a:pt x="2274" y="1112"/>
                  </a:lnTo>
                  <a:lnTo>
                    <a:pt x="2300" y="1114"/>
                  </a:lnTo>
                  <a:lnTo>
                    <a:pt x="2327" y="1118"/>
                  </a:lnTo>
                  <a:lnTo>
                    <a:pt x="2352" y="1122"/>
                  </a:lnTo>
                  <a:lnTo>
                    <a:pt x="2376" y="1128"/>
                  </a:lnTo>
                  <a:lnTo>
                    <a:pt x="2400" y="1135"/>
                  </a:lnTo>
                  <a:lnTo>
                    <a:pt x="2422" y="1143"/>
                  </a:lnTo>
                  <a:lnTo>
                    <a:pt x="2443" y="1152"/>
                  </a:lnTo>
                  <a:lnTo>
                    <a:pt x="2463" y="1162"/>
                  </a:lnTo>
                  <a:lnTo>
                    <a:pt x="2481" y="1174"/>
                  </a:lnTo>
                  <a:lnTo>
                    <a:pt x="2497" y="1187"/>
                  </a:lnTo>
                  <a:lnTo>
                    <a:pt x="2504" y="1194"/>
                  </a:lnTo>
                  <a:lnTo>
                    <a:pt x="2511" y="1202"/>
                  </a:lnTo>
                  <a:lnTo>
                    <a:pt x="2516" y="1210"/>
                  </a:lnTo>
                  <a:lnTo>
                    <a:pt x="2522" y="1218"/>
                  </a:lnTo>
                  <a:lnTo>
                    <a:pt x="2528" y="1227"/>
                  </a:lnTo>
                  <a:lnTo>
                    <a:pt x="2531" y="1236"/>
                  </a:lnTo>
                  <a:lnTo>
                    <a:pt x="2536" y="1246"/>
                  </a:lnTo>
                  <a:lnTo>
                    <a:pt x="2538" y="1256"/>
                  </a:lnTo>
                  <a:lnTo>
                    <a:pt x="2566" y="1272"/>
                  </a:lnTo>
                  <a:lnTo>
                    <a:pt x="2590" y="1287"/>
                  </a:lnTo>
                  <a:lnTo>
                    <a:pt x="2608" y="1300"/>
                  </a:lnTo>
                  <a:lnTo>
                    <a:pt x="2623" y="1314"/>
                  </a:lnTo>
                  <a:lnTo>
                    <a:pt x="2635" y="1328"/>
                  </a:lnTo>
                  <a:lnTo>
                    <a:pt x="2646" y="1342"/>
                  </a:lnTo>
                  <a:lnTo>
                    <a:pt x="2654" y="1354"/>
                  </a:lnTo>
                  <a:lnTo>
                    <a:pt x="2660" y="1367"/>
                  </a:lnTo>
                  <a:lnTo>
                    <a:pt x="2672" y="1391"/>
                  </a:lnTo>
                  <a:lnTo>
                    <a:pt x="2686" y="1415"/>
                  </a:lnTo>
                  <a:lnTo>
                    <a:pt x="2694" y="1427"/>
                  </a:lnTo>
                  <a:lnTo>
                    <a:pt x="2705" y="1439"/>
                  </a:lnTo>
                  <a:lnTo>
                    <a:pt x="2718" y="1451"/>
                  </a:lnTo>
                  <a:lnTo>
                    <a:pt x="2734" y="1463"/>
                  </a:lnTo>
                  <a:lnTo>
                    <a:pt x="2759" y="1463"/>
                  </a:lnTo>
                  <a:lnTo>
                    <a:pt x="2778" y="1462"/>
                  </a:lnTo>
                  <a:lnTo>
                    <a:pt x="2786" y="1462"/>
                  </a:lnTo>
                  <a:lnTo>
                    <a:pt x="2793" y="1463"/>
                  </a:lnTo>
                  <a:lnTo>
                    <a:pt x="2799" y="1464"/>
                  </a:lnTo>
                  <a:lnTo>
                    <a:pt x="2803" y="1465"/>
                  </a:lnTo>
                  <a:lnTo>
                    <a:pt x="2808" y="1467"/>
                  </a:lnTo>
                  <a:lnTo>
                    <a:pt x="2810" y="1472"/>
                  </a:lnTo>
                  <a:lnTo>
                    <a:pt x="2814" y="1476"/>
                  </a:lnTo>
                  <a:lnTo>
                    <a:pt x="2815" y="1482"/>
                  </a:lnTo>
                  <a:lnTo>
                    <a:pt x="2818" y="1499"/>
                  </a:lnTo>
                  <a:lnTo>
                    <a:pt x="2819" y="1524"/>
                  </a:lnTo>
                  <a:lnTo>
                    <a:pt x="2865" y="1534"/>
                  </a:lnTo>
                  <a:lnTo>
                    <a:pt x="2897" y="1539"/>
                  </a:lnTo>
                  <a:lnTo>
                    <a:pt x="2918" y="1542"/>
                  </a:lnTo>
                  <a:lnTo>
                    <a:pt x="2934" y="1544"/>
                  </a:lnTo>
                  <a:lnTo>
                    <a:pt x="2941" y="1546"/>
                  </a:lnTo>
                  <a:lnTo>
                    <a:pt x="2947" y="1548"/>
                  </a:lnTo>
                  <a:lnTo>
                    <a:pt x="2957" y="1553"/>
                  </a:lnTo>
                  <a:lnTo>
                    <a:pt x="2966" y="1558"/>
                  </a:lnTo>
                  <a:lnTo>
                    <a:pt x="2990" y="1574"/>
                  </a:lnTo>
                  <a:lnTo>
                    <a:pt x="3026" y="1598"/>
                  </a:lnTo>
                  <a:lnTo>
                    <a:pt x="3078" y="1570"/>
                  </a:lnTo>
                  <a:lnTo>
                    <a:pt x="3112" y="1609"/>
                  </a:lnTo>
                  <a:lnTo>
                    <a:pt x="3128" y="1599"/>
                  </a:lnTo>
                  <a:lnTo>
                    <a:pt x="3148" y="1587"/>
                  </a:lnTo>
                  <a:lnTo>
                    <a:pt x="3169" y="1576"/>
                  </a:lnTo>
                  <a:lnTo>
                    <a:pt x="3192" y="1564"/>
                  </a:lnTo>
                  <a:lnTo>
                    <a:pt x="3204" y="1560"/>
                  </a:lnTo>
                  <a:lnTo>
                    <a:pt x="3216" y="1556"/>
                  </a:lnTo>
                  <a:lnTo>
                    <a:pt x="3228" y="1553"/>
                  </a:lnTo>
                  <a:lnTo>
                    <a:pt x="3239" y="1551"/>
                  </a:lnTo>
                  <a:lnTo>
                    <a:pt x="3249" y="1550"/>
                  </a:lnTo>
                  <a:lnTo>
                    <a:pt x="3261" y="1548"/>
                  </a:lnTo>
                  <a:lnTo>
                    <a:pt x="3271" y="1550"/>
                  </a:lnTo>
                  <a:lnTo>
                    <a:pt x="3280" y="1552"/>
                  </a:lnTo>
                  <a:lnTo>
                    <a:pt x="3462" y="1500"/>
                  </a:lnTo>
                  <a:lnTo>
                    <a:pt x="3465" y="1512"/>
                  </a:lnTo>
                  <a:lnTo>
                    <a:pt x="3496" y="1488"/>
                  </a:lnTo>
                  <a:lnTo>
                    <a:pt x="3521" y="1466"/>
                  </a:lnTo>
                  <a:lnTo>
                    <a:pt x="3529" y="1462"/>
                  </a:lnTo>
                  <a:lnTo>
                    <a:pt x="3536" y="1457"/>
                  </a:lnTo>
                  <a:lnTo>
                    <a:pt x="3544" y="1454"/>
                  </a:lnTo>
                  <a:lnTo>
                    <a:pt x="3553" y="1450"/>
                  </a:lnTo>
                  <a:lnTo>
                    <a:pt x="3564" y="1447"/>
                  </a:lnTo>
                  <a:lnTo>
                    <a:pt x="3574" y="1443"/>
                  </a:lnTo>
                  <a:lnTo>
                    <a:pt x="3587" y="1441"/>
                  </a:lnTo>
                  <a:lnTo>
                    <a:pt x="3600" y="1440"/>
                  </a:lnTo>
                  <a:lnTo>
                    <a:pt x="3641" y="1436"/>
                  </a:lnTo>
                  <a:lnTo>
                    <a:pt x="3668" y="1435"/>
                  </a:lnTo>
                  <a:lnTo>
                    <a:pt x="3684" y="1434"/>
                  </a:lnTo>
                  <a:lnTo>
                    <a:pt x="3694" y="1434"/>
                  </a:lnTo>
                  <a:lnTo>
                    <a:pt x="3699" y="1432"/>
                  </a:lnTo>
                  <a:lnTo>
                    <a:pt x="3702" y="1431"/>
                  </a:lnTo>
                  <a:lnTo>
                    <a:pt x="3708" y="1427"/>
                  </a:lnTo>
                  <a:lnTo>
                    <a:pt x="3714" y="1423"/>
                  </a:lnTo>
                  <a:lnTo>
                    <a:pt x="3731" y="1410"/>
                  </a:lnTo>
                  <a:lnTo>
                    <a:pt x="3758" y="1390"/>
                  </a:lnTo>
                  <a:lnTo>
                    <a:pt x="3771" y="1382"/>
                  </a:lnTo>
                  <a:lnTo>
                    <a:pt x="3787" y="1372"/>
                  </a:lnTo>
                  <a:lnTo>
                    <a:pt x="3806" y="1362"/>
                  </a:lnTo>
                  <a:lnTo>
                    <a:pt x="3827" y="1352"/>
                  </a:lnTo>
                  <a:lnTo>
                    <a:pt x="3872" y="1331"/>
                  </a:lnTo>
                  <a:lnTo>
                    <a:pt x="3919" y="1310"/>
                  </a:lnTo>
                  <a:lnTo>
                    <a:pt x="3934" y="1322"/>
                  </a:lnTo>
                  <a:lnTo>
                    <a:pt x="3934" y="1307"/>
                  </a:lnTo>
                  <a:lnTo>
                    <a:pt x="3935" y="1291"/>
                  </a:lnTo>
                  <a:lnTo>
                    <a:pt x="3939" y="1274"/>
                  </a:lnTo>
                  <a:lnTo>
                    <a:pt x="3944" y="1257"/>
                  </a:lnTo>
                  <a:lnTo>
                    <a:pt x="3951" y="1238"/>
                  </a:lnTo>
                  <a:lnTo>
                    <a:pt x="3958" y="1219"/>
                  </a:lnTo>
                  <a:lnTo>
                    <a:pt x="3967" y="1200"/>
                  </a:lnTo>
                  <a:lnTo>
                    <a:pt x="3975" y="1180"/>
                  </a:lnTo>
                  <a:lnTo>
                    <a:pt x="3994" y="1143"/>
                  </a:lnTo>
                  <a:lnTo>
                    <a:pt x="4011" y="1106"/>
                  </a:lnTo>
                  <a:lnTo>
                    <a:pt x="4019" y="1090"/>
                  </a:lnTo>
                  <a:lnTo>
                    <a:pt x="4025" y="1074"/>
                  </a:lnTo>
                  <a:lnTo>
                    <a:pt x="4029" y="1059"/>
                  </a:lnTo>
                  <a:lnTo>
                    <a:pt x="4033" y="1047"/>
                  </a:lnTo>
                  <a:lnTo>
                    <a:pt x="4036" y="1023"/>
                  </a:lnTo>
                  <a:lnTo>
                    <a:pt x="4037" y="991"/>
                  </a:lnTo>
                  <a:lnTo>
                    <a:pt x="4037" y="954"/>
                  </a:lnTo>
                  <a:lnTo>
                    <a:pt x="4037" y="915"/>
                  </a:lnTo>
                  <a:lnTo>
                    <a:pt x="4037" y="879"/>
                  </a:lnTo>
                  <a:lnTo>
                    <a:pt x="4037" y="847"/>
                  </a:lnTo>
                  <a:lnTo>
                    <a:pt x="4038" y="833"/>
                  </a:lnTo>
                  <a:lnTo>
                    <a:pt x="4038" y="822"/>
                  </a:lnTo>
                  <a:lnTo>
                    <a:pt x="4039" y="814"/>
                  </a:lnTo>
                  <a:lnTo>
                    <a:pt x="4041" y="809"/>
                  </a:lnTo>
                  <a:lnTo>
                    <a:pt x="4051" y="811"/>
                  </a:lnTo>
                  <a:lnTo>
                    <a:pt x="4060" y="812"/>
                  </a:lnTo>
                  <a:lnTo>
                    <a:pt x="4068" y="816"/>
                  </a:lnTo>
                  <a:lnTo>
                    <a:pt x="4075" y="819"/>
                  </a:lnTo>
                  <a:lnTo>
                    <a:pt x="4082" y="825"/>
                  </a:lnTo>
                  <a:lnTo>
                    <a:pt x="4089" y="833"/>
                  </a:lnTo>
                  <a:lnTo>
                    <a:pt x="4095" y="843"/>
                  </a:lnTo>
                  <a:lnTo>
                    <a:pt x="4102" y="856"/>
                  </a:lnTo>
                  <a:lnTo>
                    <a:pt x="4107" y="866"/>
                  </a:lnTo>
                  <a:lnTo>
                    <a:pt x="4117" y="889"/>
                  </a:lnTo>
                  <a:lnTo>
                    <a:pt x="4124" y="908"/>
                  </a:lnTo>
                  <a:lnTo>
                    <a:pt x="4129" y="927"/>
                  </a:lnTo>
                  <a:lnTo>
                    <a:pt x="4132" y="944"/>
                  </a:lnTo>
                  <a:lnTo>
                    <a:pt x="4135" y="960"/>
                  </a:lnTo>
                  <a:lnTo>
                    <a:pt x="4141" y="978"/>
                  </a:lnTo>
                  <a:lnTo>
                    <a:pt x="4148" y="998"/>
                  </a:lnTo>
                  <a:lnTo>
                    <a:pt x="4157" y="1020"/>
                  </a:lnTo>
                  <a:lnTo>
                    <a:pt x="4173" y="1012"/>
                  </a:lnTo>
                  <a:lnTo>
                    <a:pt x="4188" y="1004"/>
                  </a:lnTo>
                  <a:lnTo>
                    <a:pt x="4202" y="995"/>
                  </a:lnTo>
                  <a:lnTo>
                    <a:pt x="4214" y="985"/>
                  </a:lnTo>
                  <a:lnTo>
                    <a:pt x="4226" y="975"/>
                  </a:lnTo>
                  <a:lnTo>
                    <a:pt x="4238" y="964"/>
                  </a:lnTo>
                  <a:lnTo>
                    <a:pt x="4249" y="954"/>
                  </a:lnTo>
                  <a:lnTo>
                    <a:pt x="4259" y="943"/>
                  </a:lnTo>
                  <a:lnTo>
                    <a:pt x="4278" y="920"/>
                  </a:lnTo>
                  <a:lnTo>
                    <a:pt x="4297" y="896"/>
                  </a:lnTo>
                  <a:lnTo>
                    <a:pt x="4314" y="871"/>
                  </a:lnTo>
                  <a:lnTo>
                    <a:pt x="4330" y="847"/>
                  </a:lnTo>
                  <a:lnTo>
                    <a:pt x="4347" y="822"/>
                  </a:lnTo>
                  <a:lnTo>
                    <a:pt x="4364" y="798"/>
                  </a:lnTo>
                  <a:lnTo>
                    <a:pt x="4381" y="774"/>
                  </a:lnTo>
                  <a:lnTo>
                    <a:pt x="4401" y="751"/>
                  </a:lnTo>
                  <a:lnTo>
                    <a:pt x="4411" y="739"/>
                  </a:lnTo>
                  <a:lnTo>
                    <a:pt x="4421" y="729"/>
                  </a:lnTo>
                  <a:lnTo>
                    <a:pt x="4433" y="719"/>
                  </a:lnTo>
                  <a:lnTo>
                    <a:pt x="4445" y="708"/>
                  </a:lnTo>
                  <a:lnTo>
                    <a:pt x="4458" y="699"/>
                  </a:lnTo>
                  <a:lnTo>
                    <a:pt x="4470" y="690"/>
                  </a:lnTo>
                  <a:lnTo>
                    <a:pt x="4485" y="681"/>
                  </a:lnTo>
                  <a:lnTo>
                    <a:pt x="4500" y="674"/>
                  </a:lnTo>
                  <a:lnTo>
                    <a:pt x="4504" y="682"/>
                  </a:lnTo>
                  <a:lnTo>
                    <a:pt x="4506" y="690"/>
                  </a:lnTo>
                  <a:lnTo>
                    <a:pt x="4508" y="698"/>
                  </a:lnTo>
                  <a:lnTo>
                    <a:pt x="4509" y="706"/>
                  </a:lnTo>
                  <a:lnTo>
                    <a:pt x="4510" y="713"/>
                  </a:lnTo>
                  <a:lnTo>
                    <a:pt x="4510" y="720"/>
                  </a:lnTo>
                  <a:lnTo>
                    <a:pt x="4509" y="727"/>
                  </a:lnTo>
                  <a:lnTo>
                    <a:pt x="4508" y="734"/>
                  </a:lnTo>
                  <a:lnTo>
                    <a:pt x="4505" y="747"/>
                  </a:lnTo>
                  <a:lnTo>
                    <a:pt x="4499" y="760"/>
                  </a:lnTo>
                  <a:lnTo>
                    <a:pt x="4492" y="771"/>
                  </a:lnTo>
                  <a:lnTo>
                    <a:pt x="4484" y="784"/>
                  </a:lnTo>
                  <a:lnTo>
                    <a:pt x="4467" y="808"/>
                  </a:lnTo>
                  <a:lnTo>
                    <a:pt x="4450" y="832"/>
                  </a:lnTo>
                  <a:lnTo>
                    <a:pt x="4442" y="846"/>
                  </a:lnTo>
                  <a:lnTo>
                    <a:pt x="4435" y="859"/>
                  </a:lnTo>
                  <a:lnTo>
                    <a:pt x="4430" y="873"/>
                  </a:lnTo>
                  <a:lnTo>
                    <a:pt x="4426" y="889"/>
                  </a:lnTo>
                  <a:lnTo>
                    <a:pt x="4437" y="882"/>
                  </a:lnTo>
                  <a:lnTo>
                    <a:pt x="4448" y="873"/>
                  </a:lnTo>
                  <a:lnTo>
                    <a:pt x="4458" y="864"/>
                  </a:lnTo>
                  <a:lnTo>
                    <a:pt x="4468" y="854"/>
                  </a:lnTo>
                  <a:lnTo>
                    <a:pt x="4489" y="832"/>
                  </a:lnTo>
                  <a:lnTo>
                    <a:pt x="4508" y="808"/>
                  </a:lnTo>
                  <a:lnTo>
                    <a:pt x="4528" y="785"/>
                  </a:lnTo>
                  <a:lnTo>
                    <a:pt x="4548" y="763"/>
                  </a:lnTo>
                  <a:lnTo>
                    <a:pt x="4558" y="754"/>
                  </a:lnTo>
                  <a:lnTo>
                    <a:pt x="4569" y="745"/>
                  </a:lnTo>
                  <a:lnTo>
                    <a:pt x="4580" y="737"/>
                  </a:lnTo>
                  <a:lnTo>
                    <a:pt x="4592" y="731"/>
                  </a:lnTo>
                  <a:lnTo>
                    <a:pt x="4597" y="729"/>
                  </a:lnTo>
                  <a:lnTo>
                    <a:pt x="4603" y="729"/>
                  </a:lnTo>
                  <a:lnTo>
                    <a:pt x="4608" y="730"/>
                  </a:lnTo>
                  <a:lnTo>
                    <a:pt x="4612" y="732"/>
                  </a:lnTo>
                  <a:lnTo>
                    <a:pt x="4617" y="736"/>
                  </a:lnTo>
                  <a:lnTo>
                    <a:pt x="4621" y="740"/>
                  </a:lnTo>
                  <a:lnTo>
                    <a:pt x="4625" y="746"/>
                  </a:lnTo>
                  <a:lnTo>
                    <a:pt x="4628" y="752"/>
                  </a:lnTo>
                  <a:lnTo>
                    <a:pt x="4629" y="755"/>
                  </a:lnTo>
                  <a:lnTo>
                    <a:pt x="4629" y="760"/>
                  </a:lnTo>
                  <a:lnTo>
                    <a:pt x="4628" y="766"/>
                  </a:lnTo>
                  <a:lnTo>
                    <a:pt x="4627" y="772"/>
                  </a:lnTo>
                  <a:lnTo>
                    <a:pt x="4623" y="786"/>
                  </a:lnTo>
                  <a:lnTo>
                    <a:pt x="4614" y="803"/>
                  </a:lnTo>
                  <a:lnTo>
                    <a:pt x="4604" y="823"/>
                  </a:lnTo>
                  <a:lnTo>
                    <a:pt x="4593" y="842"/>
                  </a:lnTo>
                  <a:lnTo>
                    <a:pt x="4579" y="864"/>
                  </a:lnTo>
                  <a:lnTo>
                    <a:pt x="4564" y="884"/>
                  </a:lnTo>
                  <a:lnTo>
                    <a:pt x="4534" y="927"/>
                  </a:lnTo>
                  <a:lnTo>
                    <a:pt x="4505" y="964"/>
                  </a:lnTo>
                  <a:lnTo>
                    <a:pt x="4491" y="980"/>
                  </a:lnTo>
                  <a:lnTo>
                    <a:pt x="4480" y="994"/>
                  </a:lnTo>
                  <a:lnTo>
                    <a:pt x="4469" y="1006"/>
                  </a:lnTo>
                  <a:lnTo>
                    <a:pt x="4461" y="1012"/>
                  </a:lnTo>
                  <a:lnTo>
                    <a:pt x="4472" y="1033"/>
                  </a:lnTo>
                  <a:lnTo>
                    <a:pt x="4490" y="1020"/>
                  </a:lnTo>
                  <a:lnTo>
                    <a:pt x="4504" y="1010"/>
                  </a:lnTo>
                  <a:lnTo>
                    <a:pt x="4509" y="1004"/>
                  </a:lnTo>
                  <a:lnTo>
                    <a:pt x="4517" y="1000"/>
                  </a:lnTo>
                  <a:lnTo>
                    <a:pt x="4526" y="994"/>
                  </a:lnTo>
                  <a:lnTo>
                    <a:pt x="4539" y="987"/>
                  </a:lnTo>
                  <a:lnTo>
                    <a:pt x="4673" y="922"/>
                  </a:lnTo>
                  <a:lnTo>
                    <a:pt x="4690" y="914"/>
                  </a:lnTo>
                  <a:lnTo>
                    <a:pt x="4703" y="912"/>
                  </a:lnTo>
                  <a:lnTo>
                    <a:pt x="4714" y="910"/>
                  </a:lnTo>
                  <a:lnTo>
                    <a:pt x="4730" y="907"/>
                  </a:lnTo>
                  <a:lnTo>
                    <a:pt x="4745" y="938"/>
                  </a:lnTo>
                  <a:lnTo>
                    <a:pt x="4737" y="950"/>
                  </a:lnTo>
                  <a:lnTo>
                    <a:pt x="4727" y="962"/>
                  </a:lnTo>
                  <a:lnTo>
                    <a:pt x="4715" y="975"/>
                  </a:lnTo>
                  <a:lnTo>
                    <a:pt x="4701" y="987"/>
                  </a:lnTo>
                  <a:lnTo>
                    <a:pt x="4687" y="1001"/>
                  </a:lnTo>
                  <a:lnTo>
                    <a:pt x="4671" y="1014"/>
                  </a:lnTo>
                  <a:lnTo>
                    <a:pt x="4653" y="1026"/>
                  </a:lnTo>
                  <a:lnTo>
                    <a:pt x="4636" y="1039"/>
                  </a:lnTo>
                  <a:lnTo>
                    <a:pt x="4598" y="1064"/>
                  </a:lnTo>
                  <a:lnTo>
                    <a:pt x="4561" y="1087"/>
                  </a:lnTo>
                  <a:lnTo>
                    <a:pt x="4524" y="1108"/>
                  </a:lnTo>
                  <a:lnTo>
                    <a:pt x="4491" y="1127"/>
                  </a:lnTo>
                  <a:lnTo>
                    <a:pt x="4512" y="1168"/>
                  </a:lnTo>
                  <a:lnTo>
                    <a:pt x="4683" y="1128"/>
                  </a:lnTo>
                  <a:lnTo>
                    <a:pt x="4719" y="1142"/>
                  </a:lnTo>
                  <a:lnTo>
                    <a:pt x="4709" y="1184"/>
                  </a:lnTo>
                  <a:lnTo>
                    <a:pt x="4550" y="1248"/>
                  </a:lnTo>
                  <a:lnTo>
                    <a:pt x="4521" y="1265"/>
                  </a:lnTo>
                  <a:lnTo>
                    <a:pt x="4514" y="1270"/>
                  </a:lnTo>
                  <a:lnTo>
                    <a:pt x="4506" y="1275"/>
                  </a:lnTo>
                  <a:lnTo>
                    <a:pt x="4498" y="1283"/>
                  </a:lnTo>
                  <a:lnTo>
                    <a:pt x="4490" y="1292"/>
                  </a:lnTo>
                  <a:lnTo>
                    <a:pt x="4473" y="1313"/>
                  </a:lnTo>
                  <a:lnTo>
                    <a:pt x="4453" y="1336"/>
                  </a:lnTo>
                  <a:lnTo>
                    <a:pt x="4433" y="1361"/>
                  </a:lnTo>
                  <a:lnTo>
                    <a:pt x="4410" y="1386"/>
                  </a:lnTo>
                  <a:lnTo>
                    <a:pt x="4398" y="1399"/>
                  </a:lnTo>
                  <a:lnTo>
                    <a:pt x="4385" y="1411"/>
                  </a:lnTo>
                  <a:lnTo>
                    <a:pt x="4371" y="1422"/>
                  </a:lnTo>
                  <a:lnTo>
                    <a:pt x="4357" y="1433"/>
                  </a:lnTo>
                  <a:lnTo>
                    <a:pt x="4344" y="1441"/>
                  </a:lnTo>
                  <a:lnTo>
                    <a:pt x="4325" y="1452"/>
                  </a:lnTo>
                  <a:lnTo>
                    <a:pt x="4302" y="1466"/>
                  </a:lnTo>
                  <a:lnTo>
                    <a:pt x="4277" y="1480"/>
                  </a:lnTo>
                  <a:lnTo>
                    <a:pt x="4251" y="1495"/>
                  </a:lnTo>
                  <a:lnTo>
                    <a:pt x="4223" y="1510"/>
                  </a:lnTo>
                  <a:lnTo>
                    <a:pt x="4197" y="1523"/>
                  </a:lnTo>
                  <a:lnTo>
                    <a:pt x="4172" y="1537"/>
                  </a:lnTo>
                  <a:lnTo>
                    <a:pt x="4229" y="1588"/>
                  </a:lnTo>
                  <a:lnTo>
                    <a:pt x="4249" y="1646"/>
                  </a:lnTo>
                  <a:lnTo>
                    <a:pt x="4239" y="1655"/>
                  </a:lnTo>
                  <a:lnTo>
                    <a:pt x="4227" y="1665"/>
                  </a:lnTo>
                  <a:lnTo>
                    <a:pt x="4211" y="1676"/>
                  </a:lnTo>
                  <a:lnTo>
                    <a:pt x="4189" y="1689"/>
                  </a:lnTo>
                  <a:lnTo>
                    <a:pt x="4165" y="1703"/>
                  </a:lnTo>
                  <a:lnTo>
                    <a:pt x="4138" y="1716"/>
                  </a:lnTo>
                  <a:lnTo>
                    <a:pt x="4107" y="1731"/>
                  </a:lnTo>
                  <a:lnTo>
                    <a:pt x="4073" y="1747"/>
                  </a:lnTo>
                  <a:lnTo>
                    <a:pt x="3997" y="1779"/>
                  </a:lnTo>
                  <a:lnTo>
                    <a:pt x="3914" y="1812"/>
                  </a:lnTo>
                  <a:lnTo>
                    <a:pt x="3824" y="1847"/>
                  </a:lnTo>
                  <a:lnTo>
                    <a:pt x="3731" y="1881"/>
                  </a:lnTo>
                  <a:lnTo>
                    <a:pt x="3636" y="1914"/>
                  </a:lnTo>
                  <a:lnTo>
                    <a:pt x="3541" y="1945"/>
                  </a:lnTo>
                  <a:lnTo>
                    <a:pt x="3448" y="1974"/>
                  </a:lnTo>
                  <a:lnTo>
                    <a:pt x="3361" y="1999"/>
                  </a:lnTo>
                  <a:lnTo>
                    <a:pt x="3319" y="2009"/>
                  </a:lnTo>
                  <a:lnTo>
                    <a:pt x="3280" y="2019"/>
                  </a:lnTo>
                  <a:lnTo>
                    <a:pt x="3242" y="2027"/>
                  </a:lnTo>
                  <a:lnTo>
                    <a:pt x="3208" y="2035"/>
                  </a:lnTo>
                  <a:lnTo>
                    <a:pt x="3176" y="2041"/>
                  </a:lnTo>
                  <a:lnTo>
                    <a:pt x="3148" y="2044"/>
                  </a:lnTo>
                  <a:lnTo>
                    <a:pt x="3121" y="2048"/>
                  </a:lnTo>
                  <a:lnTo>
                    <a:pt x="3100" y="2048"/>
                  </a:lnTo>
                  <a:lnTo>
                    <a:pt x="3026" y="2048"/>
                  </a:lnTo>
                  <a:lnTo>
                    <a:pt x="2710" y="2022"/>
                  </a:lnTo>
                  <a:lnTo>
                    <a:pt x="2682" y="2585"/>
                  </a:lnTo>
                  <a:lnTo>
                    <a:pt x="2682" y="2607"/>
                  </a:lnTo>
                  <a:lnTo>
                    <a:pt x="2682" y="2628"/>
                  </a:lnTo>
                  <a:lnTo>
                    <a:pt x="2683" y="2651"/>
                  </a:lnTo>
                  <a:lnTo>
                    <a:pt x="2684" y="2675"/>
                  </a:lnTo>
                  <a:lnTo>
                    <a:pt x="2689" y="2724"/>
                  </a:lnTo>
                  <a:lnTo>
                    <a:pt x="2695" y="2775"/>
                  </a:lnTo>
                  <a:lnTo>
                    <a:pt x="2699" y="2826"/>
                  </a:lnTo>
                  <a:lnTo>
                    <a:pt x="2705" y="2880"/>
                  </a:lnTo>
                  <a:lnTo>
                    <a:pt x="2708" y="2934"/>
                  </a:lnTo>
                  <a:lnTo>
                    <a:pt x="2710" y="2987"/>
                  </a:lnTo>
                  <a:lnTo>
                    <a:pt x="2710" y="3014"/>
                  </a:lnTo>
                  <a:lnTo>
                    <a:pt x="2711" y="3038"/>
                  </a:lnTo>
                  <a:lnTo>
                    <a:pt x="2712" y="3062"/>
                  </a:lnTo>
                  <a:lnTo>
                    <a:pt x="2714" y="3086"/>
                  </a:lnTo>
                  <a:lnTo>
                    <a:pt x="2720" y="3130"/>
                  </a:lnTo>
                  <a:lnTo>
                    <a:pt x="2727" y="3173"/>
                  </a:lnTo>
                  <a:lnTo>
                    <a:pt x="2735" y="3216"/>
                  </a:lnTo>
                  <a:lnTo>
                    <a:pt x="2744" y="3258"/>
                  </a:lnTo>
                  <a:lnTo>
                    <a:pt x="2752" y="3303"/>
                  </a:lnTo>
                  <a:lnTo>
                    <a:pt x="2761" y="3351"/>
                  </a:lnTo>
                  <a:lnTo>
                    <a:pt x="2774" y="3430"/>
                  </a:lnTo>
                  <a:lnTo>
                    <a:pt x="2789" y="3519"/>
                  </a:lnTo>
                  <a:lnTo>
                    <a:pt x="2805" y="3615"/>
                  </a:lnTo>
                  <a:lnTo>
                    <a:pt x="2819" y="3714"/>
                  </a:lnTo>
                  <a:lnTo>
                    <a:pt x="2827" y="3766"/>
                  </a:lnTo>
                  <a:lnTo>
                    <a:pt x="2833" y="3816"/>
                  </a:lnTo>
                  <a:lnTo>
                    <a:pt x="2840" y="3866"/>
                  </a:lnTo>
                  <a:lnTo>
                    <a:pt x="2845" y="3915"/>
                  </a:lnTo>
                  <a:lnTo>
                    <a:pt x="2849" y="3963"/>
                  </a:lnTo>
                  <a:lnTo>
                    <a:pt x="2853" y="4010"/>
                  </a:lnTo>
                  <a:lnTo>
                    <a:pt x="2855" y="4055"/>
                  </a:lnTo>
                  <a:lnTo>
                    <a:pt x="2856" y="4097"/>
                  </a:lnTo>
                  <a:lnTo>
                    <a:pt x="2856" y="4110"/>
                  </a:lnTo>
                  <a:lnTo>
                    <a:pt x="2855" y="4118"/>
                  </a:lnTo>
                  <a:lnTo>
                    <a:pt x="2854" y="4126"/>
                  </a:lnTo>
                  <a:lnTo>
                    <a:pt x="2851" y="4130"/>
                  </a:lnTo>
                  <a:lnTo>
                    <a:pt x="2849" y="4136"/>
                  </a:lnTo>
                  <a:lnTo>
                    <a:pt x="2841" y="4145"/>
                  </a:lnTo>
                  <a:lnTo>
                    <a:pt x="2831" y="4158"/>
                  </a:lnTo>
                  <a:lnTo>
                    <a:pt x="2833" y="4200"/>
                  </a:lnTo>
                  <a:lnTo>
                    <a:pt x="2838" y="4242"/>
                  </a:lnTo>
                  <a:lnTo>
                    <a:pt x="2843" y="4285"/>
                  </a:lnTo>
                  <a:lnTo>
                    <a:pt x="2850" y="4328"/>
                  </a:lnTo>
                  <a:lnTo>
                    <a:pt x="2857" y="4374"/>
                  </a:lnTo>
                  <a:lnTo>
                    <a:pt x="2863" y="4421"/>
                  </a:lnTo>
                  <a:lnTo>
                    <a:pt x="2865" y="4446"/>
                  </a:lnTo>
                  <a:lnTo>
                    <a:pt x="2866" y="4471"/>
                  </a:lnTo>
                  <a:lnTo>
                    <a:pt x="2867" y="4497"/>
                  </a:lnTo>
                  <a:lnTo>
                    <a:pt x="2867" y="4523"/>
                  </a:lnTo>
                  <a:lnTo>
                    <a:pt x="2867" y="4571"/>
                  </a:lnTo>
                  <a:lnTo>
                    <a:pt x="2867" y="4621"/>
                  </a:lnTo>
                  <a:lnTo>
                    <a:pt x="2866" y="4671"/>
                  </a:lnTo>
                  <a:lnTo>
                    <a:pt x="2866" y="4721"/>
                  </a:lnTo>
                  <a:lnTo>
                    <a:pt x="2867" y="4771"/>
                  </a:lnTo>
                  <a:lnTo>
                    <a:pt x="2869" y="4818"/>
                  </a:lnTo>
                  <a:lnTo>
                    <a:pt x="2872" y="4863"/>
                  </a:lnTo>
                  <a:lnTo>
                    <a:pt x="2878" y="4904"/>
                  </a:lnTo>
                  <a:lnTo>
                    <a:pt x="2881" y="4932"/>
                  </a:lnTo>
                  <a:lnTo>
                    <a:pt x="2882" y="4966"/>
                  </a:lnTo>
                  <a:lnTo>
                    <a:pt x="2883" y="5006"/>
                  </a:lnTo>
                  <a:lnTo>
                    <a:pt x="2885" y="5052"/>
                  </a:lnTo>
                  <a:lnTo>
                    <a:pt x="2883" y="5154"/>
                  </a:lnTo>
                  <a:lnTo>
                    <a:pt x="2880" y="5268"/>
                  </a:lnTo>
                  <a:lnTo>
                    <a:pt x="2877" y="5382"/>
                  </a:lnTo>
                  <a:lnTo>
                    <a:pt x="2872" y="5493"/>
                  </a:lnTo>
                  <a:lnTo>
                    <a:pt x="2869" y="5591"/>
                  </a:lnTo>
                  <a:lnTo>
                    <a:pt x="2867" y="5670"/>
                  </a:lnTo>
                  <a:lnTo>
                    <a:pt x="2867" y="5745"/>
                  </a:lnTo>
                  <a:lnTo>
                    <a:pt x="2866" y="5840"/>
                  </a:lnTo>
                  <a:lnTo>
                    <a:pt x="2865" y="5946"/>
                  </a:lnTo>
                  <a:lnTo>
                    <a:pt x="2862" y="6058"/>
                  </a:lnTo>
                  <a:lnTo>
                    <a:pt x="2858" y="6169"/>
                  </a:lnTo>
                  <a:lnTo>
                    <a:pt x="2853" y="6272"/>
                  </a:lnTo>
                  <a:lnTo>
                    <a:pt x="2849" y="6319"/>
                  </a:lnTo>
                  <a:lnTo>
                    <a:pt x="2846" y="6362"/>
                  </a:lnTo>
                  <a:lnTo>
                    <a:pt x="2841" y="6399"/>
                  </a:lnTo>
                  <a:lnTo>
                    <a:pt x="2837" y="6431"/>
                  </a:lnTo>
                  <a:lnTo>
                    <a:pt x="2831" y="6464"/>
                  </a:lnTo>
                  <a:lnTo>
                    <a:pt x="2826" y="6509"/>
                  </a:lnTo>
                  <a:lnTo>
                    <a:pt x="2823" y="6559"/>
                  </a:lnTo>
                  <a:lnTo>
                    <a:pt x="2818" y="6613"/>
                  </a:lnTo>
                  <a:lnTo>
                    <a:pt x="2815" y="6666"/>
                  </a:lnTo>
                  <a:lnTo>
                    <a:pt x="2811" y="6716"/>
                  </a:lnTo>
                  <a:lnTo>
                    <a:pt x="2809" y="6759"/>
                  </a:lnTo>
                  <a:lnTo>
                    <a:pt x="2807" y="6792"/>
                  </a:lnTo>
                  <a:lnTo>
                    <a:pt x="2805" y="6833"/>
                  </a:lnTo>
                  <a:lnTo>
                    <a:pt x="2802" y="6868"/>
                  </a:lnTo>
                  <a:lnTo>
                    <a:pt x="2802" y="6896"/>
                  </a:lnTo>
                  <a:lnTo>
                    <a:pt x="2801" y="6919"/>
                  </a:lnTo>
                  <a:lnTo>
                    <a:pt x="2801" y="6951"/>
                  </a:lnTo>
                  <a:lnTo>
                    <a:pt x="2799" y="6973"/>
                  </a:lnTo>
                  <a:lnTo>
                    <a:pt x="2797" y="6982"/>
                  </a:lnTo>
                  <a:lnTo>
                    <a:pt x="2793" y="6991"/>
                  </a:lnTo>
                  <a:lnTo>
                    <a:pt x="2787" y="7001"/>
                  </a:lnTo>
                  <a:lnTo>
                    <a:pt x="2779" y="7013"/>
                  </a:lnTo>
                  <a:lnTo>
                    <a:pt x="2757" y="7046"/>
                  </a:lnTo>
                  <a:lnTo>
                    <a:pt x="2721" y="7096"/>
                  </a:lnTo>
                  <a:lnTo>
                    <a:pt x="2753" y="7111"/>
                  </a:lnTo>
                  <a:lnTo>
                    <a:pt x="2774" y="7121"/>
                  </a:lnTo>
                  <a:lnTo>
                    <a:pt x="2781" y="7125"/>
                  </a:lnTo>
                  <a:lnTo>
                    <a:pt x="2786" y="7128"/>
                  </a:lnTo>
                  <a:lnTo>
                    <a:pt x="2791" y="7132"/>
                  </a:lnTo>
                  <a:lnTo>
                    <a:pt x="2795" y="7136"/>
                  </a:lnTo>
                  <a:lnTo>
                    <a:pt x="2801" y="7147"/>
                  </a:lnTo>
                  <a:lnTo>
                    <a:pt x="2809" y="7163"/>
                  </a:lnTo>
                  <a:lnTo>
                    <a:pt x="2819" y="7188"/>
                  </a:lnTo>
                  <a:lnTo>
                    <a:pt x="2838" y="7224"/>
                  </a:lnTo>
                  <a:lnTo>
                    <a:pt x="2848" y="7241"/>
                  </a:lnTo>
                  <a:lnTo>
                    <a:pt x="2861" y="7260"/>
                  </a:lnTo>
                  <a:lnTo>
                    <a:pt x="2874" y="7277"/>
                  </a:lnTo>
                  <a:lnTo>
                    <a:pt x="2891" y="7294"/>
                  </a:lnTo>
                  <a:lnTo>
                    <a:pt x="2909" y="7310"/>
                  </a:lnTo>
                  <a:lnTo>
                    <a:pt x="2926" y="7324"/>
                  </a:lnTo>
                  <a:lnTo>
                    <a:pt x="2944" y="7336"/>
                  </a:lnTo>
                  <a:lnTo>
                    <a:pt x="2961" y="7345"/>
                  </a:lnTo>
                  <a:lnTo>
                    <a:pt x="3006" y="7367"/>
                  </a:lnTo>
                  <a:lnTo>
                    <a:pt x="3046" y="7387"/>
                  </a:lnTo>
                  <a:lnTo>
                    <a:pt x="3084" y="7406"/>
                  </a:lnTo>
                  <a:lnTo>
                    <a:pt x="3124" y="7427"/>
                  </a:lnTo>
                  <a:lnTo>
                    <a:pt x="3145" y="7438"/>
                  </a:lnTo>
                  <a:lnTo>
                    <a:pt x="3167" y="7453"/>
                  </a:lnTo>
                  <a:lnTo>
                    <a:pt x="3189" y="7469"/>
                  </a:lnTo>
                  <a:lnTo>
                    <a:pt x="3208" y="7485"/>
                  </a:lnTo>
                  <a:lnTo>
                    <a:pt x="3241" y="7511"/>
                  </a:lnTo>
                  <a:lnTo>
                    <a:pt x="3258" y="7524"/>
                  </a:lnTo>
                  <a:lnTo>
                    <a:pt x="3257" y="7532"/>
                  </a:lnTo>
                  <a:lnTo>
                    <a:pt x="3255" y="7539"/>
                  </a:lnTo>
                  <a:lnTo>
                    <a:pt x="3253" y="7547"/>
                  </a:lnTo>
                  <a:lnTo>
                    <a:pt x="3248" y="7553"/>
                  </a:lnTo>
                  <a:lnTo>
                    <a:pt x="3244" y="7560"/>
                  </a:lnTo>
                  <a:lnTo>
                    <a:pt x="3239" y="7566"/>
                  </a:lnTo>
                  <a:lnTo>
                    <a:pt x="3233" y="7572"/>
                  </a:lnTo>
                  <a:lnTo>
                    <a:pt x="3226" y="7577"/>
                  </a:lnTo>
                  <a:lnTo>
                    <a:pt x="3212" y="7588"/>
                  </a:lnTo>
                  <a:lnTo>
                    <a:pt x="3196" y="7597"/>
                  </a:lnTo>
                  <a:lnTo>
                    <a:pt x="3177" y="7604"/>
                  </a:lnTo>
                  <a:lnTo>
                    <a:pt x="3158" y="7611"/>
                  </a:lnTo>
                  <a:lnTo>
                    <a:pt x="3136" y="7616"/>
                  </a:lnTo>
                  <a:lnTo>
                    <a:pt x="3116" y="7622"/>
                  </a:lnTo>
                  <a:lnTo>
                    <a:pt x="3094" y="7625"/>
                  </a:lnTo>
                  <a:lnTo>
                    <a:pt x="3071" y="7629"/>
                  </a:lnTo>
                  <a:lnTo>
                    <a:pt x="3049" y="7631"/>
                  </a:lnTo>
                  <a:lnTo>
                    <a:pt x="3029" y="7632"/>
                  </a:lnTo>
                  <a:lnTo>
                    <a:pt x="3008" y="7633"/>
                  </a:lnTo>
                  <a:lnTo>
                    <a:pt x="2990" y="7633"/>
                  </a:lnTo>
                  <a:lnTo>
                    <a:pt x="2949" y="7632"/>
                  </a:lnTo>
                  <a:lnTo>
                    <a:pt x="2907" y="7630"/>
                  </a:lnTo>
                  <a:lnTo>
                    <a:pt x="2865" y="7624"/>
                  </a:lnTo>
                  <a:lnTo>
                    <a:pt x="2825" y="7617"/>
                  </a:lnTo>
                  <a:lnTo>
                    <a:pt x="2806" y="7614"/>
                  </a:lnTo>
                  <a:lnTo>
                    <a:pt x="2786" y="7608"/>
                  </a:lnTo>
                  <a:lnTo>
                    <a:pt x="2768" y="7604"/>
                  </a:lnTo>
                  <a:lnTo>
                    <a:pt x="2751" y="7598"/>
                  </a:lnTo>
                  <a:lnTo>
                    <a:pt x="2734" y="7591"/>
                  </a:lnTo>
                  <a:lnTo>
                    <a:pt x="2718" y="7584"/>
                  </a:lnTo>
                  <a:lnTo>
                    <a:pt x="2703" y="7576"/>
                  </a:lnTo>
                  <a:lnTo>
                    <a:pt x="2690" y="7567"/>
                  </a:lnTo>
                  <a:lnTo>
                    <a:pt x="2665" y="7551"/>
                  </a:lnTo>
                  <a:lnTo>
                    <a:pt x="2644" y="7537"/>
                  </a:lnTo>
                  <a:lnTo>
                    <a:pt x="2626" y="7527"/>
                  </a:lnTo>
                  <a:lnTo>
                    <a:pt x="2611" y="7518"/>
                  </a:lnTo>
                  <a:lnTo>
                    <a:pt x="2598" y="7512"/>
                  </a:lnTo>
                  <a:lnTo>
                    <a:pt x="2586" y="7508"/>
                  </a:lnTo>
                  <a:lnTo>
                    <a:pt x="2575" y="7505"/>
                  </a:lnTo>
                  <a:lnTo>
                    <a:pt x="2563" y="7503"/>
                  </a:lnTo>
                  <a:lnTo>
                    <a:pt x="2539" y="7504"/>
                  </a:lnTo>
                  <a:lnTo>
                    <a:pt x="2507" y="7507"/>
                  </a:lnTo>
                  <a:lnTo>
                    <a:pt x="2488" y="7509"/>
                  </a:lnTo>
                  <a:lnTo>
                    <a:pt x="2464" y="7510"/>
                  </a:lnTo>
                  <a:lnTo>
                    <a:pt x="2436" y="7511"/>
                  </a:lnTo>
                  <a:lnTo>
                    <a:pt x="2404" y="7511"/>
                  </a:lnTo>
                  <a:lnTo>
                    <a:pt x="2369" y="7511"/>
                  </a:lnTo>
                  <a:lnTo>
                    <a:pt x="2338" y="7510"/>
                  </a:lnTo>
                  <a:lnTo>
                    <a:pt x="2311" y="7507"/>
                  </a:lnTo>
                  <a:lnTo>
                    <a:pt x="2285" y="7502"/>
                  </a:lnTo>
                  <a:lnTo>
                    <a:pt x="2274" y="7500"/>
                  </a:lnTo>
                  <a:lnTo>
                    <a:pt x="2263" y="7496"/>
                  </a:lnTo>
                  <a:lnTo>
                    <a:pt x="2251" y="7492"/>
                  </a:lnTo>
                  <a:lnTo>
                    <a:pt x="2241" y="7487"/>
                  </a:lnTo>
                  <a:lnTo>
                    <a:pt x="2219" y="7477"/>
                  </a:lnTo>
                  <a:lnTo>
                    <a:pt x="2197" y="7463"/>
                  </a:lnTo>
                  <a:lnTo>
                    <a:pt x="2197" y="7341"/>
                  </a:lnTo>
                  <a:lnTo>
                    <a:pt x="2171" y="7305"/>
                  </a:lnTo>
                  <a:lnTo>
                    <a:pt x="2188" y="6889"/>
                  </a:lnTo>
                  <a:lnTo>
                    <a:pt x="2185" y="6646"/>
                  </a:lnTo>
                  <a:lnTo>
                    <a:pt x="2149" y="5902"/>
                  </a:lnTo>
                  <a:lnTo>
                    <a:pt x="2136" y="5902"/>
                  </a:lnTo>
                  <a:lnTo>
                    <a:pt x="1932" y="7241"/>
                  </a:lnTo>
                  <a:lnTo>
                    <a:pt x="1941" y="7268"/>
                  </a:lnTo>
                  <a:lnTo>
                    <a:pt x="1961" y="7437"/>
                  </a:lnTo>
                  <a:lnTo>
                    <a:pt x="1953" y="7511"/>
                  </a:lnTo>
                  <a:lnTo>
                    <a:pt x="1957" y="7513"/>
                  </a:lnTo>
                  <a:lnTo>
                    <a:pt x="1964" y="7519"/>
                  </a:lnTo>
                  <a:lnTo>
                    <a:pt x="1973" y="7526"/>
                  </a:lnTo>
                  <a:lnTo>
                    <a:pt x="1984" y="7535"/>
                  </a:lnTo>
                  <a:lnTo>
                    <a:pt x="2008" y="7558"/>
                  </a:lnTo>
                  <a:lnTo>
                    <a:pt x="2034" y="7584"/>
                  </a:lnTo>
                  <a:lnTo>
                    <a:pt x="2083" y="7637"/>
                  </a:lnTo>
                  <a:lnTo>
                    <a:pt x="2112" y="7670"/>
                  </a:lnTo>
                  <a:lnTo>
                    <a:pt x="2131" y="7693"/>
                  </a:lnTo>
                  <a:lnTo>
                    <a:pt x="2149" y="7712"/>
                  </a:lnTo>
                  <a:lnTo>
                    <a:pt x="2159" y="7723"/>
                  </a:lnTo>
                  <a:lnTo>
                    <a:pt x="2168" y="7732"/>
                  </a:lnTo>
                  <a:lnTo>
                    <a:pt x="2177" y="7743"/>
                  </a:lnTo>
                  <a:lnTo>
                    <a:pt x="2185" y="7755"/>
                  </a:lnTo>
                  <a:lnTo>
                    <a:pt x="2194" y="7768"/>
                  </a:lnTo>
                  <a:lnTo>
                    <a:pt x="2201" y="7781"/>
                  </a:lnTo>
                  <a:lnTo>
                    <a:pt x="2205" y="7792"/>
                  </a:lnTo>
                  <a:lnTo>
                    <a:pt x="2209" y="7803"/>
                  </a:lnTo>
                  <a:lnTo>
                    <a:pt x="2213" y="7814"/>
                  </a:lnTo>
                  <a:lnTo>
                    <a:pt x="2218" y="7825"/>
                  </a:lnTo>
                  <a:lnTo>
                    <a:pt x="2225" y="7838"/>
                  </a:lnTo>
                  <a:lnTo>
                    <a:pt x="2234" y="7853"/>
                  </a:lnTo>
                  <a:lnTo>
                    <a:pt x="2225" y="7863"/>
                  </a:lnTo>
                  <a:lnTo>
                    <a:pt x="2215" y="7873"/>
                  </a:lnTo>
                  <a:lnTo>
                    <a:pt x="2202" y="7881"/>
                  </a:lnTo>
                  <a:lnTo>
                    <a:pt x="2188" y="7889"/>
                  </a:lnTo>
                  <a:lnTo>
                    <a:pt x="2173" y="7896"/>
                  </a:lnTo>
                  <a:lnTo>
                    <a:pt x="2156" y="7902"/>
                  </a:lnTo>
                  <a:lnTo>
                    <a:pt x="2139" y="7908"/>
                  </a:lnTo>
                  <a:lnTo>
                    <a:pt x="2121" y="7912"/>
                  </a:lnTo>
                  <a:lnTo>
                    <a:pt x="2101" y="7916"/>
                  </a:lnTo>
                  <a:lnTo>
                    <a:pt x="2082" y="7919"/>
                  </a:lnTo>
                  <a:lnTo>
                    <a:pt x="2062" y="7921"/>
                  </a:lnTo>
                  <a:lnTo>
                    <a:pt x="2043" y="7923"/>
                  </a:lnTo>
                  <a:lnTo>
                    <a:pt x="2003" y="7925"/>
                  </a:lnTo>
                  <a:lnTo>
                    <a:pt x="1965" y="7926"/>
                  </a:lnTo>
                  <a:lnTo>
                    <a:pt x="1941" y="7926"/>
                  </a:lnTo>
                  <a:lnTo>
                    <a:pt x="1909" y="7925"/>
                  </a:lnTo>
                  <a:lnTo>
                    <a:pt x="1878" y="7924"/>
                  </a:lnTo>
                  <a:lnTo>
                    <a:pt x="1848" y="7920"/>
                  </a:lnTo>
                  <a:lnTo>
                    <a:pt x="1817" y="7916"/>
                  </a:lnTo>
                  <a:lnTo>
                    <a:pt x="1786" y="7910"/>
                  </a:lnTo>
                  <a:lnTo>
                    <a:pt x="1757" y="7903"/>
                  </a:lnTo>
                  <a:lnTo>
                    <a:pt x="1729" y="7894"/>
                  </a:lnTo>
                  <a:lnTo>
                    <a:pt x="1701" y="7884"/>
                  </a:lnTo>
                  <a:lnTo>
                    <a:pt x="1676" y="7872"/>
                  </a:lnTo>
                  <a:lnTo>
                    <a:pt x="1652" y="7859"/>
                  </a:lnTo>
                  <a:lnTo>
                    <a:pt x="1642" y="7852"/>
                  </a:lnTo>
                  <a:lnTo>
                    <a:pt x="1630" y="7844"/>
                  </a:lnTo>
                  <a:lnTo>
                    <a:pt x="1621" y="7836"/>
                  </a:lnTo>
                  <a:lnTo>
                    <a:pt x="1612" y="7828"/>
                  </a:lnTo>
                  <a:lnTo>
                    <a:pt x="1603" y="7819"/>
                  </a:lnTo>
                  <a:lnTo>
                    <a:pt x="1595" y="7808"/>
                  </a:lnTo>
                  <a:lnTo>
                    <a:pt x="1588" y="7799"/>
                  </a:lnTo>
                  <a:lnTo>
                    <a:pt x="1581" y="7789"/>
                  </a:lnTo>
                  <a:lnTo>
                    <a:pt x="1575" y="7779"/>
                  </a:lnTo>
                  <a:lnTo>
                    <a:pt x="1570" y="7767"/>
                  </a:lnTo>
                  <a:lnTo>
                    <a:pt x="1566" y="7756"/>
                  </a:lnTo>
                  <a:lnTo>
                    <a:pt x="1563" y="7743"/>
                  </a:lnTo>
                  <a:lnTo>
                    <a:pt x="1526" y="7743"/>
                  </a:lnTo>
                  <a:lnTo>
                    <a:pt x="1517" y="7743"/>
                  </a:lnTo>
                  <a:lnTo>
                    <a:pt x="1508" y="7741"/>
                  </a:lnTo>
                  <a:lnTo>
                    <a:pt x="1500" y="7740"/>
                  </a:lnTo>
                  <a:lnTo>
                    <a:pt x="1491" y="7736"/>
                  </a:lnTo>
                  <a:lnTo>
                    <a:pt x="1475" y="7729"/>
                  </a:lnTo>
                  <a:lnTo>
                    <a:pt x="1459" y="7720"/>
                  </a:lnTo>
                  <a:lnTo>
                    <a:pt x="1430" y="7701"/>
                  </a:lnTo>
                  <a:lnTo>
                    <a:pt x="1404" y="7683"/>
                  </a:lnTo>
                  <a:lnTo>
                    <a:pt x="1404" y="7624"/>
                  </a:lnTo>
                  <a:lnTo>
                    <a:pt x="1402" y="7569"/>
                  </a:lnTo>
                  <a:lnTo>
                    <a:pt x="1398" y="7518"/>
                  </a:lnTo>
                  <a:lnTo>
                    <a:pt x="1394" y="7468"/>
                  </a:lnTo>
                  <a:lnTo>
                    <a:pt x="1388" y="7419"/>
                  </a:lnTo>
                  <a:lnTo>
                    <a:pt x="1381" y="7371"/>
                  </a:lnTo>
                  <a:lnTo>
                    <a:pt x="1372" y="7321"/>
                  </a:lnTo>
                  <a:lnTo>
                    <a:pt x="1362" y="7272"/>
                  </a:lnTo>
                  <a:lnTo>
                    <a:pt x="1351" y="7219"/>
                  </a:lnTo>
                  <a:lnTo>
                    <a:pt x="1343" y="7168"/>
                  </a:lnTo>
                  <a:lnTo>
                    <a:pt x="1338" y="7120"/>
                  </a:lnTo>
                  <a:lnTo>
                    <a:pt x="1334" y="7075"/>
                  </a:lnTo>
                  <a:lnTo>
                    <a:pt x="1332" y="7025"/>
                  </a:lnTo>
                  <a:lnTo>
                    <a:pt x="1331" y="6974"/>
                  </a:lnTo>
                  <a:lnTo>
                    <a:pt x="1331" y="6917"/>
                  </a:lnTo>
                  <a:lnTo>
                    <a:pt x="1331" y="6853"/>
                  </a:lnTo>
                  <a:lnTo>
                    <a:pt x="1331" y="6801"/>
                  </a:lnTo>
                  <a:lnTo>
                    <a:pt x="1331" y="6750"/>
                  </a:lnTo>
                  <a:lnTo>
                    <a:pt x="1331" y="6696"/>
                  </a:lnTo>
                  <a:lnTo>
                    <a:pt x="1331" y="6641"/>
                  </a:lnTo>
                  <a:lnTo>
                    <a:pt x="1331" y="6586"/>
                  </a:lnTo>
                  <a:lnTo>
                    <a:pt x="1330" y="6530"/>
                  </a:lnTo>
                  <a:lnTo>
                    <a:pt x="1330" y="6474"/>
                  </a:lnTo>
                  <a:lnTo>
                    <a:pt x="1330" y="6418"/>
                  </a:lnTo>
                  <a:lnTo>
                    <a:pt x="1328" y="6361"/>
                  </a:lnTo>
                  <a:lnTo>
                    <a:pt x="1327" y="6305"/>
                  </a:lnTo>
                  <a:lnTo>
                    <a:pt x="1326" y="6248"/>
                  </a:lnTo>
                  <a:lnTo>
                    <a:pt x="1325" y="6192"/>
                  </a:lnTo>
                  <a:lnTo>
                    <a:pt x="1324" y="6137"/>
                  </a:lnTo>
                  <a:lnTo>
                    <a:pt x="1323" y="6082"/>
                  </a:lnTo>
                  <a:lnTo>
                    <a:pt x="1322" y="6028"/>
                  </a:lnTo>
                  <a:lnTo>
                    <a:pt x="1319" y="5975"/>
                  </a:lnTo>
                  <a:lnTo>
                    <a:pt x="1317" y="5924"/>
                  </a:lnTo>
                  <a:lnTo>
                    <a:pt x="1314" y="5872"/>
                  </a:lnTo>
                  <a:lnTo>
                    <a:pt x="1311" y="5820"/>
                  </a:lnTo>
                  <a:lnTo>
                    <a:pt x="1310" y="5767"/>
                  </a:lnTo>
                  <a:lnTo>
                    <a:pt x="1309" y="5714"/>
                  </a:lnTo>
                  <a:lnTo>
                    <a:pt x="1311" y="5660"/>
                  </a:lnTo>
                  <a:lnTo>
                    <a:pt x="1312" y="5633"/>
                  </a:lnTo>
                  <a:lnTo>
                    <a:pt x="1315" y="5606"/>
                  </a:lnTo>
                  <a:lnTo>
                    <a:pt x="1317" y="5578"/>
                  </a:lnTo>
                  <a:lnTo>
                    <a:pt x="1322" y="5551"/>
                  </a:lnTo>
                  <a:lnTo>
                    <a:pt x="1327" y="5517"/>
                  </a:lnTo>
                  <a:lnTo>
                    <a:pt x="1335" y="5471"/>
                  </a:lnTo>
                  <a:lnTo>
                    <a:pt x="1344" y="5416"/>
                  </a:lnTo>
                  <a:lnTo>
                    <a:pt x="1355" y="5359"/>
                  </a:lnTo>
                  <a:lnTo>
                    <a:pt x="1363" y="5302"/>
                  </a:lnTo>
                  <a:lnTo>
                    <a:pt x="1370" y="5249"/>
                  </a:lnTo>
                  <a:lnTo>
                    <a:pt x="1372" y="5226"/>
                  </a:lnTo>
                  <a:lnTo>
                    <a:pt x="1373" y="5207"/>
                  </a:lnTo>
                  <a:lnTo>
                    <a:pt x="1374" y="5190"/>
                  </a:lnTo>
                  <a:lnTo>
                    <a:pt x="1373" y="5178"/>
                  </a:lnTo>
                  <a:lnTo>
                    <a:pt x="1365" y="5132"/>
                  </a:lnTo>
                  <a:lnTo>
                    <a:pt x="1358" y="5085"/>
                  </a:lnTo>
                  <a:lnTo>
                    <a:pt x="1351" y="5036"/>
                  </a:lnTo>
                  <a:lnTo>
                    <a:pt x="1346" y="4985"/>
                  </a:lnTo>
                  <a:lnTo>
                    <a:pt x="1340" y="4934"/>
                  </a:lnTo>
                  <a:lnTo>
                    <a:pt x="1334" y="4881"/>
                  </a:lnTo>
                  <a:lnTo>
                    <a:pt x="1330" y="4829"/>
                  </a:lnTo>
                  <a:lnTo>
                    <a:pt x="1325" y="4775"/>
                  </a:lnTo>
                  <a:lnTo>
                    <a:pt x="1320" y="4721"/>
                  </a:lnTo>
                  <a:lnTo>
                    <a:pt x="1317" y="4667"/>
                  </a:lnTo>
                  <a:lnTo>
                    <a:pt x="1314" y="4614"/>
                  </a:lnTo>
                  <a:lnTo>
                    <a:pt x="1311" y="4560"/>
                  </a:lnTo>
                  <a:lnTo>
                    <a:pt x="1309" y="4507"/>
                  </a:lnTo>
                  <a:lnTo>
                    <a:pt x="1308" y="4455"/>
                  </a:lnTo>
                  <a:lnTo>
                    <a:pt x="1307" y="4403"/>
                  </a:lnTo>
                  <a:lnTo>
                    <a:pt x="1307" y="4353"/>
                  </a:lnTo>
                  <a:lnTo>
                    <a:pt x="1280" y="4318"/>
                  </a:lnTo>
                  <a:lnTo>
                    <a:pt x="1258" y="3523"/>
                  </a:lnTo>
                  <a:lnTo>
                    <a:pt x="1245" y="3414"/>
                  </a:lnTo>
                  <a:lnTo>
                    <a:pt x="1244" y="3361"/>
                  </a:lnTo>
                  <a:lnTo>
                    <a:pt x="1239" y="3314"/>
                  </a:lnTo>
                  <a:lnTo>
                    <a:pt x="1232" y="3274"/>
                  </a:lnTo>
                  <a:lnTo>
                    <a:pt x="1223" y="3239"/>
                  </a:lnTo>
                  <a:lnTo>
                    <a:pt x="1211" y="3209"/>
                  </a:lnTo>
                  <a:lnTo>
                    <a:pt x="1197" y="3184"/>
                  </a:lnTo>
                  <a:lnTo>
                    <a:pt x="1181" y="3163"/>
                  </a:lnTo>
                  <a:lnTo>
                    <a:pt x="1164" y="3146"/>
                  </a:lnTo>
                  <a:lnTo>
                    <a:pt x="1144" y="3134"/>
                  </a:lnTo>
                  <a:lnTo>
                    <a:pt x="1124" y="3123"/>
                  </a:lnTo>
                  <a:lnTo>
                    <a:pt x="1102" y="3117"/>
                  </a:lnTo>
                  <a:lnTo>
                    <a:pt x="1079" y="3113"/>
                  </a:lnTo>
                  <a:lnTo>
                    <a:pt x="1056" y="3111"/>
                  </a:lnTo>
                  <a:lnTo>
                    <a:pt x="1032" y="3111"/>
                  </a:lnTo>
                  <a:lnTo>
                    <a:pt x="1007" y="3112"/>
                  </a:lnTo>
                  <a:lnTo>
                    <a:pt x="983" y="3115"/>
                  </a:lnTo>
                  <a:lnTo>
                    <a:pt x="934" y="3122"/>
                  </a:lnTo>
                  <a:lnTo>
                    <a:pt x="885" y="3129"/>
                  </a:lnTo>
                  <a:lnTo>
                    <a:pt x="862" y="3131"/>
                  </a:lnTo>
                  <a:lnTo>
                    <a:pt x="840" y="3133"/>
                  </a:lnTo>
                  <a:lnTo>
                    <a:pt x="818" y="3133"/>
                  </a:lnTo>
                  <a:lnTo>
                    <a:pt x="799" y="3130"/>
                  </a:lnTo>
                  <a:lnTo>
                    <a:pt x="781" y="3127"/>
                  </a:lnTo>
                  <a:lnTo>
                    <a:pt x="765" y="3120"/>
                  </a:lnTo>
                  <a:lnTo>
                    <a:pt x="750" y="3110"/>
                  </a:lnTo>
                  <a:lnTo>
                    <a:pt x="736" y="3096"/>
                  </a:lnTo>
                  <a:lnTo>
                    <a:pt x="726" y="3080"/>
                  </a:lnTo>
                  <a:lnTo>
                    <a:pt x="718" y="3058"/>
                  </a:lnTo>
                  <a:lnTo>
                    <a:pt x="712" y="3033"/>
                  </a:lnTo>
                  <a:lnTo>
                    <a:pt x="710" y="3003"/>
                  </a:lnTo>
                  <a:lnTo>
                    <a:pt x="696" y="2981"/>
                  </a:lnTo>
                  <a:lnTo>
                    <a:pt x="679" y="2949"/>
                  </a:lnTo>
                  <a:lnTo>
                    <a:pt x="660" y="2911"/>
                  </a:lnTo>
                  <a:lnTo>
                    <a:pt x="638" y="2869"/>
                  </a:lnTo>
                  <a:lnTo>
                    <a:pt x="616" y="2826"/>
                  </a:lnTo>
                  <a:lnTo>
                    <a:pt x="596" y="2786"/>
                  </a:lnTo>
                  <a:lnTo>
                    <a:pt x="578" y="2751"/>
                  </a:lnTo>
                  <a:lnTo>
                    <a:pt x="566" y="2724"/>
                  </a:lnTo>
                  <a:lnTo>
                    <a:pt x="562" y="2716"/>
                  </a:lnTo>
                  <a:lnTo>
                    <a:pt x="560" y="2707"/>
                  </a:lnTo>
                  <a:lnTo>
                    <a:pt x="558" y="2698"/>
                  </a:lnTo>
                  <a:lnTo>
                    <a:pt x="556" y="2687"/>
                  </a:lnTo>
                  <a:lnTo>
                    <a:pt x="552" y="2663"/>
                  </a:lnTo>
                  <a:lnTo>
                    <a:pt x="551" y="263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7" name="Freeform 39"/>
            <p:cNvSpPr/>
            <p:nvPr/>
          </p:nvSpPr>
          <p:spPr bwMode="auto">
            <a:xfrm>
              <a:off x="1942288" y="4267203"/>
              <a:ext cx="174625" cy="617538"/>
            </a:xfrm>
            <a:custGeom>
              <a:avLst/>
              <a:gdLst/>
              <a:ahLst/>
              <a:cxnLst>
                <a:cxn ang="0">
                  <a:pos x="0" y="13"/>
                </a:cxn>
                <a:cxn ang="0">
                  <a:pos x="314" y="1985"/>
                </a:cxn>
                <a:cxn ang="0">
                  <a:pos x="578" y="2338"/>
                </a:cxn>
                <a:cxn ang="0">
                  <a:pos x="664" y="2029"/>
                </a:cxn>
                <a:cxn ang="0">
                  <a:pos x="100" y="0"/>
                </a:cxn>
                <a:cxn ang="0">
                  <a:pos x="0" y="13"/>
                </a:cxn>
              </a:cxnLst>
              <a:rect l="0" t="0" r="r" b="b"/>
              <a:pathLst>
                <a:path w="664" h="2338">
                  <a:moveTo>
                    <a:pt x="0" y="13"/>
                  </a:moveTo>
                  <a:lnTo>
                    <a:pt x="314" y="1985"/>
                  </a:lnTo>
                  <a:lnTo>
                    <a:pt x="578" y="2338"/>
                  </a:lnTo>
                  <a:lnTo>
                    <a:pt x="664" y="2029"/>
                  </a:lnTo>
                  <a:lnTo>
                    <a:pt x="100" y="0"/>
                  </a:lnTo>
                  <a:lnTo>
                    <a:pt x="0" y="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8" name="Freeform 16"/>
            <p:cNvSpPr>
              <a:spLocks noEditPoints="1"/>
            </p:cNvSpPr>
            <p:nvPr/>
          </p:nvSpPr>
          <p:spPr bwMode="auto">
            <a:xfrm>
              <a:off x="1826624" y="3644955"/>
              <a:ext cx="136128" cy="206645"/>
            </a:xfrm>
            <a:custGeom>
              <a:avLst/>
              <a:gdLst>
                <a:gd name="T0" fmla="*/ 1601 w 2272"/>
                <a:gd name="T1" fmla="*/ 3242 h 3448"/>
                <a:gd name="T2" fmla="*/ 1621 w 2272"/>
                <a:gd name="T3" fmla="*/ 3304 h 3448"/>
                <a:gd name="T4" fmla="*/ 1567 w 2272"/>
                <a:gd name="T5" fmla="*/ 3343 h 3448"/>
                <a:gd name="T6" fmla="*/ 1376 w 2272"/>
                <a:gd name="T7" fmla="*/ 3409 h 3448"/>
                <a:gd name="T8" fmla="*/ 1294 w 2272"/>
                <a:gd name="T9" fmla="*/ 3448 h 3448"/>
                <a:gd name="T10" fmla="*/ 912 w 2272"/>
                <a:gd name="T11" fmla="*/ 3425 h 3448"/>
                <a:gd name="T12" fmla="*/ 872 w 2272"/>
                <a:gd name="T13" fmla="*/ 3343 h 3448"/>
                <a:gd name="T14" fmla="*/ 658 w 2272"/>
                <a:gd name="T15" fmla="*/ 3320 h 3448"/>
                <a:gd name="T16" fmla="*/ 658 w 2272"/>
                <a:gd name="T17" fmla="*/ 3253 h 3448"/>
                <a:gd name="T18" fmla="*/ 704 w 2272"/>
                <a:gd name="T19" fmla="*/ 3027 h 3448"/>
                <a:gd name="T20" fmla="*/ 1614 w 2272"/>
                <a:gd name="T21" fmla="*/ 3050 h 3448"/>
                <a:gd name="T22" fmla="*/ 1614 w 2272"/>
                <a:gd name="T23" fmla="*/ 3117 h 3448"/>
                <a:gd name="T24" fmla="*/ 704 w 2272"/>
                <a:gd name="T25" fmla="*/ 3140 h 3448"/>
                <a:gd name="T26" fmla="*/ 651 w 2272"/>
                <a:gd name="T27" fmla="*/ 3101 h 3448"/>
                <a:gd name="T28" fmla="*/ 671 w 2272"/>
                <a:gd name="T29" fmla="*/ 3037 h 3448"/>
                <a:gd name="T30" fmla="*/ 1567 w 2272"/>
                <a:gd name="T31" fmla="*/ 2823 h 3448"/>
                <a:gd name="T32" fmla="*/ 1621 w 2272"/>
                <a:gd name="T33" fmla="*/ 2861 h 3448"/>
                <a:gd name="T34" fmla="*/ 1601 w 2272"/>
                <a:gd name="T35" fmla="*/ 2925 h 3448"/>
                <a:gd name="T36" fmla="*/ 686 w 2272"/>
                <a:gd name="T37" fmla="*/ 2933 h 3448"/>
                <a:gd name="T38" fmla="*/ 648 w 2272"/>
                <a:gd name="T39" fmla="*/ 2879 h 3448"/>
                <a:gd name="T40" fmla="*/ 686 w 2272"/>
                <a:gd name="T41" fmla="*/ 2826 h 3448"/>
                <a:gd name="T42" fmla="*/ 1303 w 2272"/>
                <a:gd name="T43" fmla="*/ 13 h 3448"/>
                <a:gd name="T44" fmla="*/ 1614 w 2272"/>
                <a:gd name="T45" fmla="*/ 106 h 3448"/>
                <a:gd name="T46" fmla="*/ 1881 w 2272"/>
                <a:gd name="T47" fmla="*/ 279 h 3448"/>
                <a:gd name="T48" fmla="*/ 2088 w 2272"/>
                <a:gd name="T49" fmla="*/ 518 h 3448"/>
                <a:gd name="T50" fmla="*/ 2223 w 2272"/>
                <a:gd name="T51" fmla="*/ 808 h 3448"/>
                <a:gd name="T52" fmla="*/ 2272 w 2272"/>
                <a:gd name="T53" fmla="*/ 1135 h 3448"/>
                <a:gd name="T54" fmla="*/ 2243 w 2272"/>
                <a:gd name="T55" fmla="*/ 1348 h 3448"/>
                <a:gd name="T56" fmla="*/ 2176 w 2272"/>
                <a:gd name="T57" fmla="*/ 1543 h 3448"/>
                <a:gd name="T58" fmla="*/ 2099 w 2272"/>
                <a:gd name="T59" fmla="*/ 1702 h 3448"/>
                <a:gd name="T60" fmla="*/ 2040 w 2272"/>
                <a:gd name="T61" fmla="*/ 1800 h 3448"/>
                <a:gd name="T62" fmla="*/ 1836 w 2272"/>
                <a:gd name="T63" fmla="*/ 2140 h 3448"/>
                <a:gd name="T64" fmla="*/ 1716 w 2272"/>
                <a:gd name="T65" fmla="*/ 2407 h 3448"/>
                <a:gd name="T66" fmla="*/ 1661 w 2272"/>
                <a:gd name="T67" fmla="*/ 2647 h 3448"/>
                <a:gd name="T68" fmla="*/ 1602 w 2272"/>
                <a:gd name="T69" fmla="*/ 2712 h 3448"/>
                <a:gd name="T70" fmla="*/ 708 w 2272"/>
                <a:gd name="T71" fmla="*/ 2719 h 3448"/>
                <a:gd name="T72" fmla="*/ 637 w 2272"/>
                <a:gd name="T73" fmla="*/ 2668 h 3448"/>
                <a:gd name="T74" fmla="*/ 595 w 2272"/>
                <a:gd name="T75" fmla="*/ 2487 h 3448"/>
                <a:gd name="T76" fmla="*/ 493 w 2272"/>
                <a:gd name="T77" fmla="*/ 2234 h 3448"/>
                <a:gd name="T78" fmla="*/ 351 w 2272"/>
                <a:gd name="T79" fmla="*/ 1991 h 3448"/>
                <a:gd name="T80" fmla="*/ 293 w 2272"/>
                <a:gd name="T81" fmla="*/ 1901 h 3448"/>
                <a:gd name="T82" fmla="*/ 249 w 2272"/>
                <a:gd name="T83" fmla="*/ 1831 h 3448"/>
                <a:gd name="T84" fmla="*/ 233 w 2272"/>
                <a:gd name="T85" fmla="*/ 1802 h 3448"/>
                <a:gd name="T86" fmla="*/ 173 w 2272"/>
                <a:gd name="T87" fmla="*/ 1703 h 3448"/>
                <a:gd name="T88" fmla="*/ 95 w 2272"/>
                <a:gd name="T89" fmla="*/ 1543 h 3448"/>
                <a:gd name="T90" fmla="*/ 28 w 2272"/>
                <a:gd name="T91" fmla="*/ 1348 h 3448"/>
                <a:gd name="T92" fmla="*/ 0 w 2272"/>
                <a:gd name="T93" fmla="*/ 1135 h 3448"/>
                <a:gd name="T94" fmla="*/ 48 w 2272"/>
                <a:gd name="T95" fmla="*/ 808 h 3448"/>
                <a:gd name="T96" fmla="*/ 183 w 2272"/>
                <a:gd name="T97" fmla="*/ 518 h 3448"/>
                <a:gd name="T98" fmla="*/ 391 w 2272"/>
                <a:gd name="T99" fmla="*/ 279 h 3448"/>
                <a:gd name="T100" fmla="*/ 657 w 2272"/>
                <a:gd name="T101" fmla="*/ 106 h 3448"/>
                <a:gd name="T102" fmla="*/ 968 w 2272"/>
                <a:gd name="T103" fmla="*/ 13 h 34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272"/>
                <a:gd name="T157" fmla="*/ 0 h 3448"/>
                <a:gd name="T158" fmla="*/ 2272 w 2272"/>
                <a:gd name="T159" fmla="*/ 3448 h 34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272" h="3448">
                  <a:moveTo>
                    <a:pt x="704" y="3230"/>
                  </a:moveTo>
                  <a:lnTo>
                    <a:pt x="1567" y="3230"/>
                  </a:lnTo>
                  <a:lnTo>
                    <a:pt x="1585" y="3233"/>
                  </a:lnTo>
                  <a:lnTo>
                    <a:pt x="1601" y="3242"/>
                  </a:lnTo>
                  <a:lnTo>
                    <a:pt x="1614" y="3253"/>
                  </a:lnTo>
                  <a:lnTo>
                    <a:pt x="1621" y="3269"/>
                  </a:lnTo>
                  <a:lnTo>
                    <a:pt x="1624" y="3287"/>
                  </a:lnTo>
                  <a:lnTo>
                    <a:pt x="1621" y="3304"/>
                  </a:lnTo>
                  <a:lnTo>
                    <a:pt x="1614" y="3320"/>
                  </a:lnTo>
                  <a:lnTo>
                    <a:pt x="1601" y="3333"/>
                  </a:lnTo>
                  <a:lnTo>
                    <a:pt x="1585" y="3340"/>
                  </a:lnTo>
                  <a:lnTo>
                    <a:pt x="1567" y="3343"/>
                  </a:lnTo>
                  <a:lnTo>
                    <a:pt x="1400" y="3343"/>
                  </a:lnTo>
                  <a:lnTo>
                    <a:pt x="1397" y="3367"/>
                  </a:lnTo>
                  <a:lnTo>
                    <a:pt x="1388" y="3389"/>
                  </a:lnTo>
                  <a:lnTo>
                    <a:pt x="1376" y="3409"/>
                  </a:lnTo>
                  <a:lnTo>
                    <a:pt x="1360" y="3425"/>
                  </a:lnTo>
                  <a:lnTo>
                    <a:pt x="1340" y="3438"/>
                  </a:lnTo>
                  <a:lnTo>
                    <a:pt x="1318" y="3445"/>
                  </a:lnTo>
                  <a:lnTo>
                    <a:pt x="1294" y="3448"/>
                  </a:lnTo>
                  <a:lnTo>
                    <a:pt x="978" y="3448"/>
                  </a:lnTo>
                  <a:lnTo>
                    <a:pt x="953" y="3445"/>
                  </a:lnTo>
                  <a:lnTo>
                    <a:pt x="931" y="3438"/>
                  </a:lnTo>
                  <a:lnTo>
                    <a:pt x="912" y="3425"/>
                  </a:lnTo>
                  <a:lnTo>
                    <a:pt x="896" y="3409"/>
                  </a:lnTo>
                  <a:lnTo>
                    <a:pt x="883" y="3389"/>
                  </a:lnTo>
                  <a:lnTo>
                    <a:pt x="875" y="3367"/>
                  </a:lnTo>
                  <a:lnTo>
                    <a:pt x="872" y="3343"/>
                  </a:lnTo>
                  <a:lnTo>
                    <a:pt x="704" y="3343"/>
                  </a:lnTo>
                  <a:lnTo>
                    <a:pt x="686" y="3340"/>
                  </a:lnTo>
                  <a:lnTo>
                    <a:pt x="671" y="3333"/>
                  </a:lnTo>
                  <a:lnTo>
                    <a:pt x="658" y="3320"/>
                  </a:lnTo>
                  <a:lnTo>
                    <a:pt x="651" y="3304"/>
                  </a:lnTo>
                  <a:lnTo>
                    <a:pt x="648" y="3287"/>
                  </a:lnTo>
                  <a:lnTo>
                    <a:pt x="651" y="3269"/>
                  </a:lnTo>
                  <a:lnTo>
                    <a:pt x="658" y="3253"/>
                  </a:lnTo>
                  <a:lnTo>
                    <a:pt x="671" y="3242"/>
                  </a:lnTo>
                  <a:lnTo>
                    <a:pt x="686" y="3233"/>
                  </a:lnTo>
                  <a:lnTo>
                    <a:pt x="704" y="3230"/>
                  </a:lnTo>
                  <a:close/>
                  <a:moveTo>
                    <a:pt x="704" y="3027"/>
                  </a:moveTo>
                  <a:lnTo>
                    <a:pt x="1567" y="3027"/>
                  </a:lnTo>
                  <a:lnTo>
                    <a:pt x="1585" y="3030"/>
                  </a:lnTo>
                  <a:lnTo>
                    <a:pt x="1601" y="3037"/>
                  </a:lnTo>
                  <a:lnTo>
                    <a:pt x="1614" y="3050"/>
                  </a:lnTo>
                  <a:lnTo>
                    <a:pt x="1621" y="3066"/>
                  </a:lnTo>
                  <a:lnTo>
                    <a:pt x="1624" y="3083"/>
                  </a:lnTo>
                  <a:lnTo>
                    <a:pt x="1621" y="3101"/>
                  </a:lnTo>
                  <a:lnTo>
                    <a:pt x="1614" y="3117"/>
                  </a:lnTo>
                  <a:lnTo>
                    <a:pt x="1601" y="3130"/>
                  </a:lnTo>
                  <a:lnTo>
                    <a:pt x="1585" y="3137"/>
                  </a:lnTo>
                  <a:lnTo>
                    <a:pt x="1567" y="3140"/>
                  </a:lnTo>
                  <a:lnTo>
                    <a:pt x="704" y="3140"/>
                  </a:lnTo>
                  <a:lnTo>
                    <a:pt x="686" y="3137"/>
                  </a:lnTo>
                  <a:lnTo>
                    <a:pt x="671" y="3130"/>
                  </a:lnTo>
                  <a:lnTo>
                    <a:pt x="658" y="3117"/>
                  </a:lnTo>
                  <a:lnTo>
                    <a:pt x="651" y="3101"/>
                  </a:lnTo>
                  <a:lnTo>
                    <a:pt x="648" y="3083"/>
                  </a:lnTo>
                  <a:lnTo>
                    <a:pt x="651" y="3066"/>
                  </a:lnTo>
                  <a:lnTo>
                    <a:pt x="658" y="3050"/>
                  </a:lnTo>
                  <a:lnTo>
                    <a:pt x="671" y="3037"/>
                  </a:lnTo>
                  <a:lnTo>
                    <a:pt x="686" y="3030"/>
                  </a:lnTo>
                  <a:lnTo>
                    <a:pt x="704" y="3027"/>
                  </a:lnTo>
                  <a:close/>
                  <a:moveTo>
                    <a:pt x="704" y="2823"/>
                  </a:moveTo>
                  <a:lnTo>
                    <a:pt x="1567" y="2823"/>
                  </a:lnTo>
                  <a:lnTo>
                    <a:pt x="1585" y="2826"/>
                  </a:lnTo>
                  <a:lnTo>
                    <a:pt x="1601" y="2833"/>
                  </a:lnTo>
                  <a:lnTo>
                    <a:pt x="1614" y="2846"/>
                  </a:lnTo>
                  <a:lnTo>
                    <a:pt x="1621" y="2861"/>
                  </a:lnTo>
                  <a:lnTo>
                    <a:pt x="1624" y="2879"/>
                  </a:lnTo>
                  <a:lnTo>
                    <a:pt x="1621" y="2897"/>
                  </a:lnTo>
                  <a:lnTo>
                    <a:pt x="1614" y="2913"/>
                  </a:lnTo>
                  <a:lnTo>
                    <a:pt x="1601" y="2925"/>
                  </a:lnTo>
                  <a:lnTo>
                    <a:pt x="1585" y="2933"/>
                  </a:lnTo>
                  <a:lnTo>
                    <a:pt x="1567" y="2936"/>
                  </a:lnTo>
                  <a:lnTo>
                    <a:pt x="704" y="2936"/>
                  </a:lnTo>
                  <a:lnTo>
                    <a:pt x="686" y="2933"/>
                  </a:lnTo>
                  <a:lnTo>
                    <a:pt x="671" y="2925"/>
                  </a:lnTo>
                  <a:lnTo>
                    <a:pt x="658" y="2913"/>
                  </a:lnTo>
                  <a:lnTo>
                    <a:pt x="651" y="2897"/>
                  </a:lnTo>
                  <a:lnTo>
                    <a:pt x="648" y="2879"/>
                  </a:lnTo>
                  <a:lnTo>
                    <a:pt x="651" y="2861"/>
                  </a:lnTo>
                  <a:lnTo>
                    <a:pt x="658" y="2846"/>
                  </a:lnTo>
                  <a:lnTo>
                    <a:pt x="671" y="2833"/>
                  </a:lnTo>
                  <a:lnTo>
                    <a:pt x="686" y="2826"/>
                  </a:lnTo>
                  <a:lnTo>
                    <a:pt x="704" y="2823"/>
                  </a:lnTo>
                  <a:close/>
                  <a:moveTo>
                    <a:pt x="1136" y="0"/>
                  </a:moveTo>
                  <a:lnTo>
                    <a:pt x="1221" y="4"/>
                  </a:lnTo>
                  <a:lnTo>
                    <a:pt x="1303" y="13"/>
                  </a:lnTo>
                  <a:lnTo>
                    <a:pt x="1384" y="28"/>
                  </a:lnTo>
                  <a:lnTo>
                    <a:pt x="1463" y="49"/>
                  </a:lnTo>
                  <a:lnTo>
                    <a:pt x="1540" y="75"/>
                  </a:lnTo>
                  <a:lnTo>
                    <a:pt x="1614" y="106"/>
                  </a:lnTo>
                  <a:lnTo>
                    <a:pt x="1685" y="143"/>
                  </a:lnTo>
                  <a:lnTo>
                    <a:pt x="1754" y="184"/>
                  </a:lnTo>
                  <a:lnTo>
                    <a:pt x="1819" y="229"/>
                  </a:lnTo>
                  <a:lnTo>
                    <a:pt x="1881" y="279"/>
                  </a:lnTo>
                  <a:lnTo>
                    <a:pt x="1938" y="334"/>
                  </a:lnTo>
                  <a:lnTo>
                    <a:pt x="1993" y="391"/>
                  </a:lnTo>
                  <a:lnTo>
                    <a:pt x="2042" y="453"/>
                  </a:lnTo>
                  <a:lnTo>
                    <a:pt x="2088" y="518"/>
                  </a:lnTo>
                  <a:lnTo>
                    <a:pt x="2129" y="586"/>
                  </a:lnTo>
                  <a:lnTo>
                    <a:pt x="2166" y="657"/>
                  </a:lnTo>
                  <a:lnTo>
                    <a:pt x="2197" y="732"/>
                  </a:lnTo>
                  <a:lnTo>
                    <a:pt x="2223" y="808"/>
                  </a:lnTo>
                  <a:lnTo>
                    <a:pt x="2244" y="887"/>
                  </a:lnTo>
                  <a:lnTo>
                    <a:pt x="2259" y="967"/>
                  </a:lnTo>
                  <a:lnTo>
                    <a:pt x="2268" y="1050"/>
                  </a:lnTo>
                  <a:lnTo>
                    <a:pt x="2272" y="1135"/>
                  </a:lnTo>
                  <a:lnTo>
                    <a:pt x="2269" y="1188"/>
                  </a:lnTo>
                  <a:lnTo>
                    <a:pt x="2264" y="1242"/>
                  </a:lnTo>
                  <a:lnTo>
                    <a:pt x="2255" y="1295"/>
                  </a:lnTo>
                  <a:lnTo>
                    <a:pt x="2243" y="1348"/>
                  </a:lnTo>
                  <a:lnTo>
                    <a:pt x="2229" y="1399"/>
                  </a:lnTo>
                  <a:lnTo>
                    <a:pt x="2213" y="1449"/>
                  </a:lnTo>
                  <a:lnTo>
                    <a:pt x="2195" y="1497"/>
                  </a:lnTo>
                  <a:lnTo>
                    <a:pt x="2176" y="1543"/>
                  </a:lnTo>
                  <a:lnTo>
                    <a:pt x="2156" y="1587"/>
                  </a:lnTo>
                  <a:lnTo>
                    <a:pt x="2136" y="1628"/>
                  </a:lnTo>
                  <a:lnTo>
                    <a:pt x="2118" y="1667"/>
                  </a:lnTo>
                  <a:lnTo>
                    <a:pt x="2099" y="1702"/>
                  </a:lnTo>
                  <a:lnTo>
                    <a:pt x="2081" y="1732"/>
                  </a:lnTo>
                  <a:lnTo>
                    <a:pt x="2065" y="1759"/>
                  </a:lnTo>
                  <a:lnTo>
                    <a:pt x="2051" y="1782"/>
                  </a:lnTo>
                  <a:lnTo>
                    <a:pt x="2040" y="1800"/>
                  </a:lnTo>
                  <a:lnTo>
                    <a:pt x="1990" y="1881"/>
                  </a:lnTo>
                  <a:lnTo>
                    <a:pt x="1910" y="2011"/>
                  </a:lnTo>
                  <a:lnTo>
                    <a:pt x="1871" y="2075"/>
                  </a:lnTo>
                  <a:lnTo>
                    <a:pt x="1836" y="2140"/>
                  </a:lnTo>
                  <a:lnTo>
                    <a:pt x="1801" y="2205"/>
                  </a:lnTo>
                  <a:lnTo>
                    <a:pt x="1770" y="2271"/>
                  </a:lnTo>
                  <a:lnTo>
                    <a:pt x="1741" y="2339"/>
                  </a:lnTo>
                  <a:lnTo>
                    <a:pt x="1716" y="2407"/>
                  </a:lnTo>
                  <a:lnTo>
                    <a:pt x="1694" y="2477"/>
                  </a:lnTo>
                  <a:lnTo>
                    <a:pt x="1677" y="2550"/>
                  </a:lnTo>
                  <a:lnTo>
                    <a:pt x="1666" y="2625"/>
                  </a:lnTo>
                  <a:lnTo>
                    <a:pt x="1661" y="2647"/>
                  </a:lnTo>
                  <a:lnTo>
                    <a:pt x="1651" y="2668"/>
                  </a:lnTo>
                  <a:lnTo>
                    <a:pt x="1638" y="2685"/>
                  </a:lnTo>
                  <a:lnTo>
                    <a:pt x="1621" y="2700"/>
                  </a:lnTo>
                  <a:lnTo>
                    <a:pt x="1602" y="2712"/>
                  </a:lnTo>
                  <a:lnTo>
                    <a:pt x="1580" y="2719"/>
                  </a:lnTo>
                  <a:lnTo>
                    <a:pt x="1557" y="2721"/>
                  </a:lnTo>
                  <a:lnTo>
                    <a:pt x="731" y="2721"/>
                  </a:lnTo>
                  <a:lnTo>
                    <a:pt x="708" y="2719"/>
                  </a:lnTo>
                  <a:lnTo>
                    <a:pt x="686" y="2712"/>
                  </a:lnTo>
                  <a:lnTo>
                    <a:pt x="667" y="2700"/>
                  </a:lnTo>
                  <a:lnTo>
                    <a:pt x="651" y="2685"/>
                  </a:lnTo>
                  <a:lnTo>
                    <a:pt x="637" y="2668"/>
                  </a:lnTo>
                  <a:lnTo>
                    <a:pt x="628" y="2647"/>
                  </a:lnTo>
                  <a:lnTo>
                    <a:pt x="622" y="2624"/>
                  </a:lnTo>
                  <a:lnTo>
                    <a:pt x="611" y="2554"/>
                  </a:lnTo>
                  <a:lnTo>
                    <a:pt x="595" y="2487"/>
                  </a:lnTo>
                  <a:lnTo>
                    <a:pt x="575" y="2421"/>
                  </a:lnTo>
                  <a:lnTo>
                    <a:pt x="551" y="2357"/>
                  </a:lnTo>
                  <a:lnTo>
                    <a:pt x="524" y="2296"/>
                  </a:lnTo>
                  <a:lnTo>
                    <a:pt x="493" y="2234"/>
                  </a:lnTo>
                  <a:lnTo>
                    <a:pt x="461" y="2172"/>
                  </a:lnTo>
                  <a:lnTo>
                    <a:pt x="425" y="2112"/>
                  </a:lnTo>
                  <a:lnTo>
                    <a:pt x="389" y="2052"/>
                  </a:lnTo>
                  <a:lnTo>
                    <a:pt x="351" y="1991"/>
                  </a:lnTo>
                  <a:lnTo>
                    <a:pt x="312" y="1930"/>
                  </a:lnTo>
                  <a:lnTo>
                    <a:pt x="311" y="1928"/>
                  </a:lnTo>
                  <a:lnTo>
                    <a:pt x="301" y="1912"/>
                  </a:lnTo>
                  <a:lnTo>
                    <a:pt x="293" y="1901"/>
                  </a:lnTo>
                  <a:lnTo>
                    <a:pt x="285" y="1887"/>
                  </a:lnTo>
                  <a:lnTo>
                    <a:pt x="277" y="1872"/>
                  </a:lnTo>
                  <a:lnTo>
                    <a:pt x="258" y="1843"/>
                  </a:lnTo>
                  <a:lnTo>
                    <a:pt x="249" y="1831"/>
                  </a:lnTo>
                  <a:lnTo>
                    <a:pt x="242" y="1819"/>
                  </a:lnTo>
                  <a:lnTo>
                    <a:pt x="237" y="1810"/>
                  </a:lnTo>
                  <a:lnTo>
                    <a:pt x="234" y="1804"/>
                  </a:lnTo>
                  <a:lnTo>
                    <a:pt x="233" y="1802"/>
                  </a:lnTo>
                  <a:lnTo>
                    <a:pt x="221" y="1783"/>
                  </a:lnTo>
                  <a:lnTo>
                    <a:pt x="207" y="1761"/>
                  </a:lnTo>
                  <a:lnTo>
                    <a:pt x="191" y="1733"/>
                  </a:lnTo>
                  <a:lnTo>
                    <a:pt x="173" y="1703"/>
                  </a:lnTo>
                  <a:lnTo>
                    <a:pt x="154" y="1667"/>
                  </a:lnTo>
                  <a:lnTo>
                    <a:pt x="135" y="1629"/>
                  </a:lnTo>
                  <a:lnTo>
                    <a:pt x="115" y="1587"/>
                  </a:lnTo>
                  <a:lnTo>
                    <a:pt x="95" y="1543"/>
                  </a:lnTo>
                  <a:lnTo>
                    <a:pt x="76" y="1497"/>
                  </a:lnTo>
                  <a:lnTo>
                    <a:pt x="60" y="1449"/>
                  </a:lnTo>
                  <a:lnTo>
                    <a:pt x="43" y="1399"/>
                  </a:lnTo>
                  <a:lnTo>
                    <a:pt x="28" y="1348"/>
                  </a:lnTo>
                  <a:lnTo>
                    <a:pt x="17" y="1295"/>
                  </a:lnTo>
                  <a:lnTo>
                    <a:pt x="7" y="1242"/>
                  </a:lnTo>
                  <a:lnTo>
                    <a:pt x="2" y="1188"/>
                  </a:lnTo>
                  <a:lnTo>
                    <a:pt x="0" y="1135"/>
                  </a:lnTo>
                  <a:lnTo>
                    <a:pt x="3" y="1050"/>
                  </a:lnTo>
                  <a:lnTo>
                    <a:pt x="13" y="967"/>
                  </a:lnTo>
                  <a:lnTo>
                    <a:pt x="27" y="887"/>
                  </a:lnTo>
                  <a:lnTo>
                    <a:pt x="48" y="808"/>
                  </a:lnTo>
                  <a:lnTo>
                    <a:pt x="74" y="732"/>
                  </a:lnTo>
                  <a:lnTo>
                    <a:pt x="106" y="657"/>
                  </a:lnTo>
                  <a:lnTo>
                    <a:pt x="142" y="586"/>
                  </a:lnTo>
                  <a:lnTo>
                    <a:pt x="183" y="518"/>
                  </a:lnTo>
                  <a:lnTo>
                    <a:pt x="228" y="453"/>
                  </a:lnTo>
                  <a:lnTo>
                    <a:pt x="279" y="391"/>
                  </a:lnTo>
                  <a:lnTo>
                    <a:pt x="333" y="334"/>
                  </a:lnTo>
                  <a:lnTo>
                    <a:pt x="391" y="279"/>
                  </a:lnTo>
                  <a:lnTo>
                    <a:pt x="453" y="229"/>
                  </a:lnTo>
                  <a:lnTo>
                    <a:pt x="518" y="184"/>
                  </a:lnTo>
                  <a:lnTo>
                    <a:pt x="586" y="143"/>
                  </a:lnTo>
                  <a:lnTo>
                    <a:pt x="657" y="106"/>
                  </a:lnTo>
                  <a:lnTo>
                    <a:pt x="731" y="75"/>
                  </a:lnTo>
                  <a:lnTo>
                    <a:pt x="808" y="49"/>
                  </a:lnTo>
                  <a:lnTo>
                    <a:pt x="887" y="28"/>
                  </a:lnTo>
                  <a:lnTo>
                    <a:pt x="968" y="13"/>
                  </a:lnTo>
                  <a:lnTo>
                    <a:pt x="1051" y="4"/>
                  </a:lnTo>
                  <a:lnTo>
                    <a:pt x="11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sp>
        <p:nvSpPr>
          <p:cNvPr id="34842"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solidFill>
                  <a:schemeClr val="bg1"/>
                </a:solidFill>
                <a:latin typeface="Calibri" panose="020F0502020204030204" pitchFamily="34" charset="0"/>
                <a:ea typeface="宋体" panose="02010600030101010101" pitchFamily="2" charset="-122"/>
                <a:sym typeface="+mn-ea"/>
              </a:rPr>
              <a:t>安装</a:t>
            </a:r>
            <a:endParaRPr lang="zh-CN" altLang="en-US" sz="4400" b="1">
              <a:solidFill>
                <a:schemeClr val="bg1"/>
              </a:solidFill>
              <a:latin typeface="Calibri" panose="020F0502020204030204" pitchFamily="34" charset="0"/>
              <a:ea typeface="宋体" panose="02010600030101010101" pitchFamily="2" charset="-122"/>
              <a:sym typeface="+mn-ea"/>
            </a:endParaRPr>
          </a:p>
        </p:txBody>
      </p:sp>
      <p:pic>
        <p:nvPicPr>
          <p:cNvPr id="2" name="图片 1" descr="图片2"/>
          <p:cNvPicPr>
            <a:picLocks noChangeAspect="1"/>
          </p:cNvPicPr>
          <p:nvPr/>
        </p:nvPicPr>
        <p:blipFill>
          <a:blip r:embed="rId1"/>
          <a:stretch>
            <a:fillRect/>
          </a:stretch>
        </p:blipFill>
        <p:spPr>
          <a:xfrm>
            <a:off x="363220" y="1669415"/>
            <a:ext cx="2961640" cy="2148840"/>
          </a:xfrm>
          <a:prstGeom prst="rect">
            <a:avLst/>
          </a:prstGeom>
        </p:spPr>
      </p:pic>
      <p:pic>
        <p:nvPicPr>
          <p:cNvPr id="4" name="图片 3" descr="图片3"/>
          <p:cNvPicPr>
            <a:picLocks noChangeAspect="1"/>
          </p:cNvPicPr>
          <p:nvPr/>
        </p:nvPicPr>
        <p:blipFill>
          <a:blip r:embed="rId2"/>
          <a:stretch>
            <a:fillRect/>
          </a:stretch>
        </p:blipFill>
        <p:spPr>
          <a:xfrm>
            <a:off x="8378190" y="1669415"/>
            <a:ext cx="2961640" cy="2149475"/>
          </a:xfrm>
          <a:prstGeom prst="rect">
            <a:avLst/>
          </a:prstGeom>
        </p:spPr>
      </p:pic>
      <p:pic>
        <p:nvPicPr>
          <p:cNvPr id="8" name="图片 7" descr="图片4"/>
          <p:cNvPicPr>
            <a:picLocks noChangeAspect="1"/>
          </p:cNvPicPr>
          <p:nvPr/>
        </p:nvPicPr>
        <p:blipFill>
          <a:blip r:embed="rId3"/>
          <a:stretch>
            <a:fillRect/>
          </a:stretch>
        </p:blipFill>
        <p:spPr>
          <a:xfrm>
            <a:off x="8378190" y="4033520"/>
            <a:ext cx="3498850" cy="2651760"/>
          </a:xfrm>
          <a:prstGeom prst="rect">
            <a:avLst/>
          </a:prstGeom>
        </p:spPr>
      </p:pic>
      <p:pic>
        <p:nvPicPr>
          <p:cNvPr id="9" name="图片 8" descr="C:\Users\佩强\Desktop\图片2.png图片2"/>
          <p:cNvPicPr>
            <a:picLocks noChangeAspect="1"/>
          </p:cNvPicPr>
          <p:nvPr/>
        </p:nvPicPr>
        <p:blipFill>
          <a:blip r:embed="rId4"/>
          <a:srcRect/>
          <a:stretch>
            <a:fillRect/>
          </a:stretch>
        </p:blipFill>
        <p:spPr>
          <a:xfrm>
            <a:off x="164465" y="4164330"/>
            <a:ext cx="3160395" cy="229298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000">
        <p:wheel spokes="4"/>
      </p:transition>
    </mc:Choice>
    <mc:Fallback>
      <p:transition spd="slow">
        <p:wheel spokes="4"/>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C:\Users\佩强\Desktop\图片9.png图片9"/>
          <p:cNvPicPr>
            <a:picLocks noChangeAspect="1"/>
          </p:cNvPicPr>
          <p:nvPr/>
        </p:nvPicPr>
        <p:blipFill>
          <a:blip r:embed="rId1"/>
          <a:srcRect/>
          <a:stretch>
            <a:fillRect/>
          </a:stretch>
        </p:blipFill>
        <p:spPr>
          <a:xfrm>
            <a:off x="6989971" y="3474717"/>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13" name="图片 12" descr="C:\Users\佩强\Desktop\图片8.png图片8"/>
          <p:cNvPicPr>
            <a:picLocks noChangeAspect="1"/>
          </p:cNvPicPr>
          <p:nvPr/>
        </p:nvPicPr>
        <p:blipFill>
          <a:blip r:embed="rId2"/>
          <a:srcRect/>
          <a:stretch>
            <a:fillRect/>
          </a:stretch>
        </p:blipFill>
        <p:spPr>
          <a:xfrm>
            <a:off x="1177815" y="3474716"/>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9" name="图片 8" descr="C:\Users\佩强\Desktop\图片7.png图片7"/>
          <p:cNvPicPr>
            <a:picLocks noChangeAspect="1"/>
          </p:cNvPicPr>
          <p:nvPr/>
        </p:nvPicPr>
        <p:blipFill>
          <a:blip r:embed="rId3"/>
          <a:srcRect/>
          <a:stretch>
            <a:fillRect/>
          </a:stretch>
        </p:blipFill>
        <p:spPr>
          <a:xfrm>
            <a:off x="6989971"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8" name="图片 7" descr="C:\Users\佩强\Desktop\图片6.png图片6"/>
          <p:cNvPicPr>
            <a:picLocks noChangeAspect="1"/>
          </p:cNvPicPr>
          <p:nvPr/>
        </p:nvPicPr>
        <p:blipFill>
          <a:blip r:embed="rId4"/>
          <a:srcRect/>
          <a:stretch>
            <a:fillRect/>
          </a:stretch>
        </p:blipFill>
        <p:spPr>
          <a:xfrm>
            <a:off x="1177815"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sp>
        <p:nvSpPr>
          <p:cNvPr id="2" name="矩形 1"/>
          <p:cNvSpPr/>
          <p:nvPr/>
        </p:nvSpPr>
        <p:spPr>
          <a:xfrm>
            <a:off x="256858" y="1252855"/>
            <a:ext cx="691515" cy="1198880"/>
          </a:xfrm>
          <a:prstGeom prst="rect">
            <a:avLst/>
          </a:prstGeom>
          <a:noFill/>
          <a:ln>
            <a:noFill/>
          </a:ln>
        </p:spPr>
        <p:txBody>
          <a:bodyPr wrap="none" rtlCol="0" anchor="t">
            <a:spAutoFit/>
          </a:bodyPr>
          <a:p>
            <a:pPr algn="ctr"/>
            <a:r>
              <a:rPr lang="en-US" altLang="zh-CN" sz="7200" b="1">
                <a:ln w="22225">
                  <a:solidFill>
                    <a:schemeClr val="accent2"/>
                  </a:solidFill>
                  <a:prstDash val="solid"/>
                </a:ln>
                <a:solidFill>
                  <a:schemeClr val="accent2">
                    <a:lumMod val="40000"/>
                    <a:lumOff val="60000"/>
                  </a:schemeClr>
                </a:solidFill>
                <a:effectLst/>
              </a:rPr>
              <a:t>1</a:t>
            </a:r>
            <a:endParaRPr lang="en-US" altLang="zh-CN" sz="7200" b="1">
              <a:ln w="22225">
                <a:solidFill>
                  <a:schemeClr val="accent2"/>
                </a:solidFill>
                <a:prstDash val="solid"/>
              </a:ln>
              <a:solidFill>
                <a:schemeClr val="accent2">
                  <a:lumMod val="40000"/>
                  <a:lumOff val="60000"/>
                </a:schemeClr>
              </a:solidFill>
              <a:effectLst/>
            </a:endParaRPr>
          </a:p>
        </p:txBody>
      </p:sp>
      <p:sp>
        <p:nvSpPr>
          <p:cNvPr id="3" name="矩形 2"/>
          <p:cNvSpPr/>
          <p:nvPr/>
        </p:nvSpPr>
        <p:spPr>
          <a:xfrm>
            <a:off x="256858" y="4406265"/>
            <a:ext cx="691515" cy="1198880"/>
          </a:xfrm>
          <a:prstGeom prst="rect">
            <a:avLst/>
          </a:prstGeom>
          <a:noFill/>
          <a:ln>
            <a:noFill/>
          </a:ln>
        </p:spPr>
        <p:txBody>
          <a:bodyPr wrap="none" rtlCol="0" anchor="t">
            <a:spAutoFit/>
          </a:bodyPr>
          <a:p>
            <a:pPr algn="ctr"/>
            <a:r>
              <a:rPr lang="en-US" altLang="zh-CN" sz="7200" b="1">
                <a:ln w="22225">
                  <a:solidFill>
                    <a:schemeClr val="accent2"/>
                  </a:solidFill>
                  <a:prstDash val="solid"/>
                </a:ln>
                <a:solidFill>
                  <a:schemeClr val="accent2">
                    <a:lumMod val="40000"/>
                    <a:lumOff val="60000"/>
                  </a:schemeClr>
                </a:solidFill>
                <a:effectLst/>
              </a:rPr>
              <a:t>3</a:t>
            </a:r>
            <a:endParaRPr lang="en-US" altLang="zh-CN" sz="7200" b="1">
              <a:ln w="22225">
                <a:solidFill>
                  <a:schemeClr val="accent2"/>
                </a:solidFill>
                <a:prstDash val="solid"/>
              </a:ln>
              <a:solidFill>
                <a:schemeClr val="accent2">
                  <a:lumMod val="40000"/>
                  <a:lumOff val="60000"/>
                </a:schemeClr>
              </a:solidFill>
              <a:effectLst/>
            </a:endParaRPr>
          </a:p>
        </p:txBody>
      </p:sp>
      <p:sp>
        <p:nvSpPr>
          <p:cNvPr id="4" name="矩形 3"/>
          <p:cNvSpPr/>
          <p:nvPr/>
        </p:nvSpPr>
        <p:spPr>
          <a:xfrm>
            <a:off x="5750243" y="4406265"/>
            <a:ext cx="691515" cy="1198880"/>
          </a:xfrm>
          <a:prstGeom prst="rect">
            <a:avLst/>
          </a:prstGeom>
          <a:noFill/>
          <a:ln>
            <a:noFill/>
          </a:ln>
        </p:spPr>
        <p:txBody>
          <a:bodyPr wrap="none" rtlCol="0" anchor="t">
            <a:spAutoFit/>
          </a:bodyPr>
          <a:p>
            <a:pPr algn="ctr"/>
            <a:r>
              <a:rPr lang="en-US" altLang="zh-CN" sz="7200" b="1">
                <a:ln w="22225">
                  <a:solidFill>
                    <a:schemeClr val="accent2"/>
                  </a:solidFill>
                  <a:prstDash val="solid"/>
                </a:ln>
                <a:solidFill>
                  <a:schemeClr val="accent2">
                    <a:lumMod val="40000"/>
                    <a:lumOff val="60000"/>
                  </a:schemeClr>
                </a:solidFill>
                <a:effectLst/>
              </a:rPr>
              <a:t>4</a:t>
            </a:r>
            <a:endParaRPr lang="en-US" altLang="zh-CN" sz="7200" b="1">
              <a:ln w="22225">
                <a:solidFill>
                  <a:schemeClr val="accent2"/>
                </a:solidFill>
                <a:prstDash val="solid"/>
              </a:ln>
              <a:solidFill>
                <a:schemeClr val="accent2">
                  <a:lumMod val="40000"/>
                  <a:lumOff val="60000"/>
                </a:schemeClr>
              </a:solidFill>
              <a:effectLst/>
            </a:endParaRPr>
          </a:p>
        </p:txBody>
      </p:sp>
      <p:sp>
        <p:nvSpPr>
          <p:cNvPr id="5" name="矩形 4"/>
          <p:cNvSpPr/>
          <p:nvPr/>
        </p:nvSpPr>
        <p:spPr>
          <a:xfrm>
            <a:off x="5749608" y="1252855"/>
            <a:ext cx="691515" cy="1198880"/>
          </a:xfrm>
          <a:prstGeom prst="rect">
            <a:avLst/>
          </a:prstGeom>
          <a:noFill/>
          <a:ln>
            <a:noFill/>
          </a:ln>
        </p:spPr>
        <p:txBody>
          <a:bodyPr wrap="none" rtlCol="0" anchor="t">
            <a:spAutoFit/>
          </a:bodyPr>
          <a:p>
            <a:pPr algn="ctr"/>
            <a:r>
              <a:rPr lang="en-US" altLang="zh-CN" sz="7200" b="1">
                <a:ln w="22225">
                  <a:solidFill>
                    <a:schemeClr val="accent2"/>
                  </a:solidFill>
                  <a:prstDash val="solid"/>
                </a:ln>
                <a:solidFill>
                  <a:schemeClr val="accent2">
                    <a:lumMod val="40000"/>
                    <a:lumOff val="60000"/>
                  </a:schemeClr>
                </a:solidFill>
                <a:effectLst/>
              </a:rPr>
              <a:t>2</a:t>
            </a:r>
            <a:endParaRPr lang="en-US" altLang="zh-CN" sz="7200" b="1">
              <a:ln w="22225">
                <a:solidFill>
                  <a:schemeClr val="accent2"/>
                </a:solidFill>
                <a:prstDash val="solid"/>
              </a:ln>
              <a:solidFill>
                <a:schemeClr val="accent2">
                  <a:lumMod val="40000"/>
                  <a:lumOff val="60000"/>
                </a:schemeClr>
              </a:solidFill>
              <a:effectLst/>
            </a:endParaRPr>
          </a:p>
        </p:txBody>
      </p:sp>
    </p:spTree>
    <p:custDataLst>
      <p:tags r:id="rId5"/>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3637"/>
</p:tagLst>
</file>

<file path=ppt/tags/tag10.xml><?xml version="1.0" encoding="utf-8"?>
<p:tagLst xmlns:p="http://schemas.openxmlformats.org/presentationml/2006/main">
  <p:tag name="MH" val="20161022203059"/>
  <p:tag name="MH_LIBRARY" val="GRAPHIC"/>
  <p:tag name="MH_TYPE" val="Other"/>
  <p:tag name="MH_ORDER" val="2"/>
</p:tagLst>
</file>

<file path=ppt/tags/tag100.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01.xml><?xml version="1.0" encoding="utf-8"?>
<p:tagLst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102.xml><?xml version="1.0" encoding="utf-8"?>
<p:tagLst xmlns:p="http://schemas.openxmlformats.org/presentationml/2006/main">
  <p:tag name="KSO_WM_TEMPLATE_CATEGORY" val="basetag"/>
  <p:tag name="KSO_WM_TEMPLATE_INDEX" val="20163621"/>
  <p:tag name="KSO_WM_TAG_VERSION" val="1.0"/>
  <p:tag name="KSO_WM_SLIDE_ID" val="basetag20163621_23"/>
  <p:tag name="KSO_WM_SLIDE_INDEX" val="23"/>
  <p:tag name="KSO_WM_SLIDE_ITEM_CNT" val="0"/>
  <p:tag name="KSO_WM_SLIDE_TYPE" val="text"/>
  <p:tag name="KSO_WM_BEAUTIFY_FLAG" val="#wm#"/>
</p:tagLst>
</file>

<file path=ppt/tags/tag103.xml><?xml version="1.0" encoding="utf-8"?>
<p:tagLst xmlns:p="http://schemas.openxmlformats.org/presentationml/2006/main">
  <p:tag name="MH" val="20161022203059"/>
  <p:tag name="MH_LIBRARY" val="GRAPHIC"/>
  <p:tag name="MH_TYPE" val="Other"/>
  <p:tag name="MH_ORDER" val="1"/>
</p:tagLst>
</file>

<file path=ppt/tags/tag104.xml><?xml version="1.0" encoding="utf-8"?>
<p:tagLst xmlns:p="http://schemas.openxmlformats.org/presentationml/2006/main">
  <p:tag name="MH" val="20161022203059"/>
  <p:tag name="MH_LIBRARY" val="GRAPHIC"/>
  <p:tag name="MH_TYPE" val="Other"/>
  <p:tag name="MH_ORDER" val="2"/>
</p:tagLst>
</file>

<file path=ppt/tags/tag105.xml><?xml version="1.0" encoding="utf-8"?>
<p:tagLst xmlns:p="http://schemas.openxmlformats.org/presentationml/2006/main">
  <p:tag name="MH" val="20161022203059"/>
  <p:tag name="MH_LIBRARY" val="GRAPHIC"/>
  <p:tag name="MH_TYPE" val="Other"/>
  <p:tag name="MH_ORDER" val="9"/>
</p:tagLst>
</file>

<file path=ppt/tags/tag106.xml><?xml version="1.0" encoding="utf-8"?>
<p:tagLst xmlns:p="http://schemas.openxmlformats.org/presentationml/2006/main">
  <p:tag name="MH" val="20161022203059"/>
  <p:tag name="MH_LIBRARY" val="GRAPHIC"/>
  <p:tag name="MH_TYPE" val="SubTitle"/>
  <p:tag name="MH_ORDER" val="1"/>
</p:tagLst>
</file>

<file path=ppt/tags/tag107.xml><?xml version="1.0" encoding="utf-8"?>
<p:tagLst xmlns:p="http://schemas.openxmlformats.org/presentationml/2006/main">
  <p:tag name="MH" val="20161022204303"/>
  <p:tag name="MH_LIBRARY" val="GRAPHIC"/>
  <p:tag name="MH_ORDER" val="TextBox 11"/>
</p:tagLst>
</file>

<file path=ppt/tags/tag108.xml><?xml version="1.0" encoding="utf-8"?>
<p:tagLst xmlns:p="http://schemas.openxmlformats.org/presentationml/2006/main">
  <p:tag name="MH" val="20161022204303"/>
  <p:tag name="MH_LIBRARY" val="GRAPHIC"/>
  <p:tag name="MH_ORDER" val="文本框 13"/>
</p:tagLst>
</file>

<file path=ppt/tags/tag109.xml><?xml version="1.0" encoding="utf-8"?>
<p:tagLst xmlns:p="http://schemas.openxmlformats.org/presentationml/2006/main">
  <p:tag name="MH" val="20161022204303"/>
  <p:tag name="MH_LIBRARY" val="GRAPHIC"/>
  <p:tag name="MH_ORDER" val="文本框 14"/>
</p:tagLst>
</file>

<file path=ppt/tags/tag11.xml><?xml version="1.0" encoding="utf-8"?>
<p:tagLst xmlns:p="http://schemas.openxmlformats.org/presentationml/2006/main">
  <p:tag name="MH" val="20161022203059"/>
  <p:tag name="MH_LIBRARY" val="GRAPHIC"/>
  <p:tag name="MH_TYPE" val="Other"/>
  <p:tag name="MH_ORDER" val="3"/>
</p:tagLst>
</file>

<file path=ppt/tags/tag110.xml><?xml version="1.0" encoding="utf-8"?>
<p:tagLst xmlns:p="http://schemas.openxmlformats.org/presentationml/2006/main">
  <p:tag name="MH" val="20161022204343"/>
  <p:tag name="MH_LIBRARY" val="GRAPHIC"/>
  <p:tag name="MH_ORDER" val="标题 5"/>
</p:tagLst>
</file>

<file path=ppt/tags/tag111.xml><?xml version="1.0" encoding="utf-8"?>
<p:tagLst xmlns:p="http://schemas.openxmlformats.org/presentationml/2006/main">
  <p:tag name="MH" val="20161022204303"/>
  <p:tag name="MH_LIBRARY" val="GRAPHIC"/>
</p:tagLst>
</file>

<file path=ppt/tags/tag112.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3.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4.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5.xml><?xml version="1.0" encoding="utf-8"?>
<p:tagLst xmlns:p="http://schemas.openxmlformats.org/presentationml/2006/main">
  <p:tag name="KSO_WM_TEMPLATE_CATEGORY" val="basetag"/>
  <p:tag name="KSO_WM_TEMPLATE_INDEX" val="20163637"/>
  <p:tag name="KSO_WM_TAG_VERSION" val="1.0"/>
  <p:tag name="KSO_WM_SLIDE_ID" val="basetag20163637_40"/>
  <p:tag name="KSO_WM_SLIDE_INDEX" val="40"/>
  <p:tag name="KSO_WM_SLIDE_ITEM_CNT" val="0"/>
  <p:tag name="KSO_WM_SLIDE_TYPE" val="endPage"/>
  <p:tag name="KSO_WM_BEAUTIFY_FLAG" val="#wm#"/>
</p:tagLst>
</file>

<file path=ppt/tags/tag12.xml><?xml version="1.0" encoding="utf-8"?>
<p:tagLst xmlns:p="http://schemas.openxmlformats.org/presentationml/2006/main">
  <p:tag name="MH" val="20161022203059"/>
  <p:tag name="MH_LIBRARY" val="GRAPHIC"/>
  <p:tag name="MH_TYPE" val="Other"/>
  <p:tag name="MH_ORDER" val="4"/>
</p:tagLst>
</file>

<file path=ppt/tags/tag13.xml><?xml version="1.0" encoding="utf-8"?>
<p:tagLst xmlns:p="http://schemas.openxmlformats.org/presentationml/2006/main">
  <p:tag name="MH" val="20161022203059"/>
  <p:tag name="MH_LIBRARY" val="GRAPHIC"/>
  <p:tag name="MH_TYPE" val="Other"/>
  <p:tag name="MH_ORDER" val="5"/>
</p:tagLst>
</file>

<file path=ppt/tags/tag14.xml><?xml version="1.0" encoding="utf-8"?>
<p:tagLst xmlns:p="http://schemas.openxmlformats.org/presentationml/2006/main">
  <p:tag name="MH" val="20161022203059"/>
  <p:tag name="MH_LIBRARY" val="GRAPHIC"/>
  <p:tag name="MH_TYPE" val="Other"/>
  <p:tag name="MH_ORDER" val="6"/>
</p:tagLst>
</file>

<file path=ppt/tags/tag15.xml><?xml version="1.0" encoding="utf-8"?>
<p:tagLst xmlns:p="http://schemas.openxmlformats.org/presentationml/2006/main">
  <p:tag name="MH" val="20161022203059"/>
  <p:tag name="MH_LIBRARY" val="GRAPHIC"/>
  <p:tag name="MH_TYPE" val="Other"/>
  <p:tag name="MH_ORDER" val="9"/>
</p:tagLst>
</file>

<file path=ppt/tags/tag16.xml><?xml version="1.0" encoding="utf-8"?>
<p:tagLst xmlns:p="http://schemas.openxmlformats.org/presentationml/2006/main">
  <p:tag name="MH" val="20161022203059"/>
  <p:tag name="MH_LIBRARY" val="GRAPHIC"/>
  <p:tag name="MH_TYPE" val="Other"/>
  <p:tag name="MH_ORDER" val="10"/>
</p:tagLst>
</file>

<file path=ppt/tags/tag17.xml><?xml version="1.0" encoding="utf-8"?>
<p:tagLst xmlns:p="http://schemas.openxmlformats.org/presentationml/2006/main">
  <p:tag name="MH" val="20161022203059"/>
  <p:tag name="MH_LIBRARY" val="GRAPHIC"/>
  <p:tag name="MH_TYPE" val="Other"/>
  <p:tag name="MH_ORDER" val="11"/>
</p:tagLst>
</file>

<file path=ppt/tags/tag18.xml><?xml version="1.0" encoding="utf-8"?>
<p:tagLst xmlns:p="http://schemas.openxmlformats.org/presentationml/2006/main">
  <p:tag name="MH" val="20161022203059"/>
  <p:tag name="MH_LIBRARY" val="GRAPHIC"/>
  <p:tag name="MH_TYPE" val="SubTitle"/>
  <p:tag name="MH_ORDER" val="1"/>
</p:tagLst>
</file>

<file path=ppt/tags/tag19.xml><?xml version="1.0" encoding="utf-8"?>
<p:tagLst xmlns:p="http://schemas.openxmlformats.org/presentationml/2006/main">
  <p:tag name="MH" val="20161022203059"/>
  <p:tag name="MH_LIBRARY" val="GRAPHIC"/>
  <p:tag name="MH_TYPE" val="SubTitle"/>
  <p:tag name="MH_ORDER" val="2"/>
</p:tagLst>
</file>

<file path=ppt/tags/tag2.xml><?xml version="1.0" encoding="utf-8"?>
<p:tagLst xmlns:p="http://schemas.openxmlformats.org/presentationml/2006/main">
  <p:tag name="KSO_WM_TAG_VERSION" val="1.0"/>
  <p:tag name="KSO_WM_TEMPLATE_CATEGORY" val="basetag"/>
  <p:tag name="KSO_WM_TEMPLATE_INDEX" val="20163637"/>
</p:tagLst>
</file>

<file path=ppt/tags/tag20.xml><?xml version="1.0" encoding="utf-8"?>
<p:tagLst xmlns:p="http://schemas.openxmlformats.org/presentationml/2006/main">
  <p:tag name="MH" val="20161022203059"/>
  <p:tag name="MH_LIBRARY" val="GRAPHIC"/>
  <p:tag name="MH_TYPE" val="SubTitle"/>
  <p:tag name="MH_ORDER" val="3"/>
</p:tagLst>
</file>

<file path=ppt/tags/tag21.xml><?xml version="1.0" encoding="utf-8"?>
<p:tagLst xmlns:p="http://schemas.openxmlformats.org/presentationml/2006/main">
  <p:tag name="MH" val="20160830110146"/>
  <p:tag name="MH_LIBRARY" val="CONTENTS"/>
  <p:tag name="MH_TYPE" val="ENTRY"/>
  <p:tag name="ID" val="553512"/>
  <p:tag name="MH_ORDER" val="1"/>
</p:tagLst>
</file>

<file path=ppt/tags/tag22.xml><?xml version="1.0" encoding="utf-8"?>
<p:tagLst xmlns:p="http://schemas.openxmlformats.org/presentationml/2006/main">
  <p:tag name="MH" val="20160830110146"/>
  <p:tag name="MH_LIBRARY" val="CONTENTS"/>
  <p:tag name="MH_TYPE" val="ENTRY"/>
  <p:tag name="ID" val="553512"/>
  <p:tag name="MH_ORDER" val="2"/>
</p:tagLst>
</file>

<file path=ppt/tags/tag23.xml><?xml version="1.0" encoding="utf-8"?>
<p:tagLst xmlns:p="http://schemas.openxmlformats.org/presentationml/2006/main">
  <p:tag name="MH" val="20160830110146"/>
  <p:tag name="MH_LIBRARY" val="CONTENTS"/>
  <p:tag name="MH_TYPE" val="ENTRY"/>
  <p:tag name="ID" val="553512"/>
  <p:tag name="MH_ORDER" val="3"/>
</p:tagLst>
</file>

<file path=ppt/tags/tag24.xml><?xml version="1.0" encoding="utf-8"?>
<p:tagLst xmlns:p="http://schemas.openxmlformats.org/presentationml/2006/main">
  <p:tag name="MH" val="20160830110146"/>
  <p:tag name="MH_LIBRARY" val="CONTENTS"/>
  <p:tag name="MH_TYPE" val="OTHERS"/>
  <p:tag name="ID" val="553512"/>
</p:tagLst>
</file>

<file path=ppt/tags/tag25.xml><?xml version="1.0" encoding="utf-8"?>
<p:tagLst xmlns:p="http://schemas.openxmlformats.org/presentationml/2006/main">
  <p:tag name="MH" val="20160830110146"/>
  <p:tag name="MH_LIBRARY" val="CONTENTS"/>
  <p:tag name="MH_TYPE" val="OTHERS"/>
  <p:tag name="ID" val="553512"/>
</p:tagLst>
</file>

<file path=ppt/tags/tag26.xml><?xml version="1.0" encoding="utf-8"?>
<p:tagLst xmlns:p="http://schemas.openxmlformats.org/presentationml/2006/main">
  <p:tag name="MH" val="20161022203059"/>
  <p:tag name="MH_LIBRARY" val="GRAPHIC"/>
  <p:tag name="MH_TYPE" val="Other"/>
  <p:tag name="MH_ORDER" val="5"/>
</p:tagLst>
</file>

<file path=ppt/tags/tag27.xml><?xml version="1.0" encoding="utf-8"?>
<p:tagLst xmlns:p="http://schemas.openxmlformats.org/presentationml/2006/main">
  <p:tag name="MH" val="20161022203059"/>
  <p:tag name="MH_LIBRARY" val="GRAPHIC"/>
  <p:tag name="MH_TYPE" val="Other"/>
  <p:tag name="MH_ORDER" val="6"/>
</p:tagLst>
</file>

<file path=ppt/tags/tag28.xml><?xml version="1.0" encoding="utf-8"?>
<p:tagLst xmlns:p="http://schemas.openxmlformats.org/presentationml/2006/main">
  <p:tag name="MH" val="20161022203059"/>
  <p:tag name="MH_LIBRARY" val="GRAPHIC"/>
  <p:tag name="MH_TYPE" val="Other"/>
  <p:tag name="MH_ORDER" val="11"/>
</p:tagLst>
</file>

<file path=ppt/tags/tag29.xml><?xml version="1.0" encoding="utf-8"?>
<p:tagLst xmlns:p="http://schemas.openxmlformats.org/presentationml/2006/main">
  <p:tag name="MH" val="20161022203059"/>
  <p:tag name="MH_LIBRARY" val="GRAPHIC"/>
  <p:tag name="MH_TYPE" val="SubTitle"/>
  <p:tag name="MH_ORDER" val="3"/>
</p:tagLst>
</file>

<file path=ppt/tags/tag3.xml><?xml version="1.0" encoding="utf-8"?>
<p:tagLst xmlns:p="http://schemas.openxmlformats.org/presentationml/2006/main">
  <p:tag name="KSO_WM_TEMPLATE_CATEGORY" val="basetag"/>
  <p:tag name="KSO_WM_TEMPLATE_INDEX" val="20163637"/>
  <p:tag name="KSO_WM_TAG_VERSION" val="1.0"/>
  <p:tag name="KSO_WM_TEMPLATE_THUMBS_INDEX" val="1、2、5、6、7、8、9、12、19、22、28、36、40"/>
  <p:tag name="KSO_WM_BEAUTIFY_FLAG" val="#wm#"/>
</p:tagLst>
</file>

<file path=ppt/tags/tag30.xml><?xml version="1.0" encoding="utf-8"?>
<p:tagLst xmlns:p="http://schemas.openxmlformats.org/presentationml/2006/main">
  <p:tag name="MH" val="20160830110146"/>
  <p:tag name="MH_LIBRARY" val="CONTENTS"/>
  <p:tag name="MH_TYPE" val="ENTRY"/>
  <p:tag name="ID" val="553512"/>
  <p:tag name="MH_ORDER" val="3"/>
</p:tagLst>
</file>

<file path=ppt/tags/tag31.xml><?xml version="1.0" encoding="utf-8"?>
<p:tagLst xmlns:p="http://schemas.openxmlformats.org/presentationml/2006/main">
  <p:tag name="MH" val="20161022203059"/>
  <p:tag name="MH_LIBRARY" val="GRAPHIC"/>
  <p:tag name="MH_TYPE" val="Other"/>
  <p:tag name="MH_ORDER" val="5"/>
</p:tagLst>
</file>

<file path=ppt/tags/tag32.xml><?xml version="1.0" encoding="utf-8"?>
<p:tagLst xmlns:p="http://schemas.openxmlformats.org/presentationml/2006/main">
  <p:tag name="MH" val="20161022203059"/>
  <p:tag name="MH_LIBRARY" val="GRAPHIC"/>
  <p:tag name="MH_TYPE" val="Other"/>
  <p:tag name="MH_ORDER" val="6"/>
</p:tagLst>
</file>

<file path=ppt/tags/tag33.xml><?xml version="1.0" encoding="utf-8"?>
<p:tagLst xmlns:p="http://schemas.openxmlformats.org/presentationml/2006/main">
  <p:tag name="MH" val="20161022203059"/>
  <p:tag name="MH_LIBRARY" val="GRAPHIC"/>
  <p:tag name="MH_TYPE" val="Other"/>
  <p:tag name="MH_ORDER" val="11"/>
</p:tagLst>
</file>

<file path=ppt/tags/tag34.xml><?xml version="1.0" encoding="utf-8"?>
<p:tagLst xmlns:p="http://schemas.openxmlformats.org/presentationml/2006/main">
  <p:tag name="MH" val="20161022203059"/>
  <p:tag name="MH_LIBRARY" val="GRAPHIC"/>
  <p:tag name="MH_TYPE" val="SubTitle"/>
  <p:tag name="MH_ORDER" val="3"/>
</p:tagLst>
</file>

<file path=ppt/tags/tag35.xml><?xml version="1.0" encoding="utf-8"?>
<p:tagLst xmlns:p="http://schemas.openxmlformats.org/presentationml/2006/main">
  <p:tag name="MH" val="20160830110146"/>
  <p:tag name="MH_LIBRARY" val="CONTENTS"/>
  <p:tag name="MH_TYPE" val="ENTRY"/>
  <p:tag name="ID" val="553512"/>
  <p:tag name="MH_ORDER" val="3"/>
</p:tagLst>
</file>

<file path=ppt/tags/tag36.xml><?xml version="1.0" encoding="utf-8"?>
<p:tagLst xmlns:p="http://schemas.openxmlformats.org/presentationml/2006/main">
  <p:tag name="MH" val="20161022203059"/>
  <p:tag name="MH_LIBRARY" val="GRAPHIC"/>
  <p:tag name="MH_TYPE" val="Other"/>
  <p:tag name="MH_ORDER" val="5"/>
</p:tagLst>
</file>

<file path=ppt/tags/tag37.xml><?xml version="1.0" encoding="utf-8"?>
<p:tagLst xmlns:p="http://schemas.openxmlformats.org/presentationml/2006/main">
  <p:tag name="MH" val="20161022203059"/>
  <p:tag name="MH_LIBRARY" val="GRAPHIC"/>
  <p:tag name="MH_TYPE" val="Other"/>
  <p:tag name="MH_ORDER" val="6"/>
</p:tagLst>
</file>

<file path=ppt/tags/tag38.xml><?xml version="1.0" encoding="utf-8"?>
<p:tagLst xmlns:p="http://schemas.openxmlformats.org/presentationml/2006/main">
  <p:tag name="MH" val="20161022203059"/>
  <p:tag name="MH_LIBRARY" val="GRAPHIC"/>
  <p:tag name="MH_TYPE" val="Other"/>
  <p:tag name="MH_ORDER" val="11"/>
</p:tagLst>
</file>

<file path=ppt/tags/tag39.xml><?xml version="1.0" encoding="utf-8"?>
<p:tagLst xmlns:p="http://schemas.openxmlformats.org/presentationml/2006/main">
  <p:tag name="MH" val="20161022203059"/>
  <p:tag name="MH_LIBRARY" val="GRAPHIC"/>
  <p:tag name="MH_TYPE" val="SubTitle"/>
  <p:tag name="MH_ORDER" val="3"/>
</p:tagLst>
</file>

<file path=ppt/tags/tag4.xml><?xml version="1.0" encoding="utf-8"?>
<p:tagLst xmlns:p="http://schemas.openxmlformats.org/presentationml/2006/main">
  <p:tag name="KSO_WM_TAG_VERSION" val="1.0"/>
  <p:tag name="KSO_WM_TEMPLATE_CATEGORY" val="basetag"/>
  <p:tag name="KSO_WM_TEMPLATE_INDEX" val="20163621"/>
</p:tagLst>
</file>

<file path=ppt/tags/tag40.xml><?xml version="1.0" encoding="utf-8"?>
<p:tagLst xmlns:p="http://schemas.openxmlformats.org/presentationml/2006/main">
  <p:tag name="MH" val="20160830110146"/>
  <p:tag name="MH_LIBRARY" val="CONTENTS"/>
  <p:tag name="MH_TYPE" val="ENTRY"/>
  <p:tag name="ID" val="553512"/>
  <p:tag name="MH_ORDER" val="3"/>
</p:tagLst>
</file>

<file path=ppt/tags/tag41.xml><?xml version="1.0" encoding="utf-8"?>
<p:tagLst xmlns:p="http://schemas.openxmlformats.org/presentationml/2006/main">
  <p:tag name="MH_TYPE" val="#NeiR#"/>
  <p:tag name="MH_NUMBER" val="4"/>
  <p:tag name="MH_CATEGORY" val="#BingLLB#"/>
  <p:tag name="MH_LAYOUT" val="SubTitleText"/>
  <p:tag name="MH" val="20161022203059"/>
  <p:tag name="MH_LIBRARY" val="GRAPHIC"/>
</p:tagLst>
</file>

<file path=ppt/tags/tag42.xml><?xml version="1.0" encoding="utf-8"?>
<p:tagLst xmlns:p="http://schemas.openxmlformats.org/presentationml/2006/main">
  <p:tag name="MH" val="20161022203059"/>
  <p:tag name="MH_LIBRARY" val="GRAPHIC"/>
  <p:tag name="MH_TYPE" val="Other"/>
  <p:tag name="MH_ORDER" val="1"/>
</p:tagLst>
</file>

<file path=ppt/tags/tag43.xml><?xml version="1.0" encoding="utf-8"?>
<p:tagLst xmlns:p="http://schemas.openxmlformats.org/presentationml/2006/main">
  <p:tag name="MH" val="20161022203059"/>
  <p:tag name="MH_LIBRARY" val="GRAPHIC"/>
  <p:tag name="MH_TYPE" val="Other"/>
  <p:tag name="MH_ORDER" val="2"/>
</p:tagLst>
</file>

<file path=ppt/tags/tag44.xml><?xml version="1.0" encoding="utf-8"?>
<p:tagLst xmlns:p="http://schemas.openxmlformats.org/presentationml/2006/main">
  <p:tag name="MH" val="20161022203059"/>
  <p:tag name="MH_LIBRARY" val="GRAPHIC"/>
  <p:tag name="MH_TYPE" val="Other"/>
  <p:tag name="MH_ORDER" val="9"/>
</p:tagLst>
</file>

<file path=ppt/tags/tag45.xml><?xml version="1.0" encoding="utf-8"?>
<p:tagLst xmlns:p="http://schemas.openxmlformats.org/presentationml/2006/main">
  <p:tag name="MH" val="20161022203059"/>
  <p:tag name="MH_LIBRARY" val="GRAPHIC"/>
  <p:tag name="MH_TYPE" val="SubTitle"/>
  <p:tag name="MH_ORDER" val="1"/>
</p:tagLst>
</file>

<file path=ppt/tags/tag46.xml><?xml version="1.0" encoding="utf-8"?>
<p:tagLst xmlns:p="http://schemas.openxmlformats.org/presentationml/2006/main">
  <p:tag name="MH" val="20161022204303"/>
  <p:tag name="MH_LIBRARY" val="GRAPHIC"/>
  <p:tag name="MH_ORDER" val="TextBox 11"/>
</p:tagLst>
</file>

<file path=ppt/tags/tag47.xml><?xml version="1.0" encoding="utf-8"?>
<p:tagLst xmlns:p="http://schemas.openxmlformats.org/presentationml/2006/main">
  <p:tag name="MH" val="20161022204303"/>
  <p:tag name="MH_LIBRARY" val="GRAPHIC"/>
  <p:tag name="MH_ORDER" val="文本框 13"/>
</p:tagLst>
</file>

<file path=ppt/tags/tag48.xml><?xml version="1.0" encoding="utf-8"?>
<p:tagLst xmlns:p="http://schemas.openxmlformats.org/presentationml/2006/main">
  <p:tag name="MH" val="20161022204303"/>
  <p:tag name="MH_LIBRARY" val="GRAPHIC"/>
  <p:tag name="MH_ORDER" val="文本框 14"/>
</p:tagLst>
</file>

<file path=ppt/tags/tag49.xml><?xml version="1.0" encoding="utf-8"?>
<p:tagLst xmlns:p="http://schemas.openxmlformats.org/presentationml/2006/main">
  <p:tag name="MH" val="20161022204343"/>
  <p:tag name="MH_LIBRARY" val="GRAPHIC"/>
  <p:tag name="MH_ORDER" val="标题 5"/>
</p:tagLst>
</file>

<file path=ppt/tags/tag5.xml><?xml version="1.0" encoding="utf-8"?>
<p:tagLst xmlns:p="http://schemas.openxmlformats.org/presentationml/2006/main">
  <p:tag name="KSO_WM_TAG_VERSION" val="1.0"/>
  <p:tag name="KSO_WM_TEMPLATE_CATEGORY" val="basetag"/>
  <p:tag name="KSO_WM_TEMPLATE_INDEX" val="20163621"/>
</p:tagLst>
</file>

<file path=ppt/tags/tag50.xml><?xml version="1.0" encoding="utf-8"?>
<p:tagLst xmlns:p="http://schemas.openxmlformats.org/presentationml/2006/main">
  <p:tag name="MH" val="20161022204303"/>
  <p:tag name="MH_LIBRARY" val="GRAPHIC"/>
</p:tagLst>
</file>

<file path=ppt/tags/tag51.xml><?xml version="1.0" encoding="utf-8"?>
<p:tagLst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52.xml><?xml version="1.0" encoding="utf-8"?>
<p:tagLst xmlns:p="http://schemas.openxmlformats.org/presentationml/2006/main">
  <p:tag name="KSO_WM_TEMPLATE_CATEGORY" val="basetag"/>
  <p:tag name="KSO_WM_TEMPLATE_INDEX" val="20163621"/>
  <p:tag name="KSO_WM_TAG_VERSION" val="1.0"/>
  <p:tag name="KSO_WM_SLIDE_ID" val="basetag20163621_26"/>
  <p:tag name="KSO_WM_SLIDE_INDEX" val="26"/>
  <p:tag name="KSO_WM_SLIDE_ITEM_CNT" val="0"/>
  <p:tag name="KSO_WM_SLIDE_TYPE" val="text"/>
  <p:tag name="KSO_WM_BEAUTIFY_FLAG" val="#wm#"/>
</p:tagLst>
</file>

<file path=ppt/tags/tag53.xml><?xml version="1.0" encoding="utf-8"?>
<p:tagLst xmlns:p="http://schemas.openxmlformats.org/presentationml/2006/main">
  <p:tag name="MH" val="20161022203059"/>
  <p:tag name="MH_LIBRARY" val="GRAPHIC"/>
  <p:tag name="MH_TYPE" val="Other"/>
  <p:tag name="MH_ORDER" val="1"/>
</p:tagLst>
</file>

<file path=ppt/tags/tag54.xml><?xml version="1.0" encoding="utf-8"?>
<p:tagLst xmlns:p="http://schemas.openxmlformats.org/presentationml/2006/main">
  <p:tag name="MH" val="20161022203059"/>
  <p:tag name="MH_LIBRARY" val="GRAPHIC"/>
  <p:tag name="MH_TYPE" val="Other"/>
  <p:tag name="MH_ORDER" val="2"/>
</p:tagLst>
</file>

<file path=ppt/tags/tag55.xml><?xml version="1.0" encoding="utf-8"?>
<p:tagLst xmlns:p="http://schemas.openxmlformats.org/presentationml/2006/main">
  <p:tag name="MH" val="20161022203059"/>
  <p:tag name="MH_LIBRARY" val="GRAPHIC"/>
  <p:tag name="MH_TYPE" val="Other"/>
  <p:tag name="MH_ORDER" val="9"/>
</p:tagLst>
</file>

<file path=ppt/tags/tag56.xml><?xml version="1.0" encoding="utf-8"?>
<p:tagLst xmlns:p="http://schemas.openxmlformats.org/presentationml/2006/main">
  <p:tag name="MH" val="20161022203059"/>
  <p:tag name="MH_LIBRARY" val="GRAPHIC"/>
  <p:tag name="MH_TYPE" val="SubTitle"/>
  <p:tag name="MH_ORDER" val="1"/>
</p:tagLst>
</file>

<file path=ppt/tags/tag57.xml><?xml version="1.0" encoding="utf-8"?>
<p:tagLst xmlns:p="http://schemas.openxmlformats.org/presentationml/2006/main">
  <p:tag name="MH" val="20161022204303"/>
  <p:tag name="MH_LIBRARY" val="GRAPHIC"/>
  <p:tag name="MH_ORDER" val="TextBox 11"/>
</p:tagLst>
</file>

<file path=ppt/tags/tag58.xml><?xml version="1.0" encoding="utf-8"?>
<p:tagLst xmlns:p="http://schemas.openxmlformats.org/presentationml/2006/main">
  <p:tag name="MH" val="20161022204303"/>
  <p:tag name="MH_LIBRARY" val="GRAPHIC"/>
  <p:tag name="MH_ORDER" val="文本框 13"/>
</p:tagLst>
</file>

<file path=ppt/tags/tag59.xml><?xml version="1.0" encoding="utf-8"?>
<p:tagLst xmlns:p="http://schemas.openxmlformats.org/presentationml/2006/main">
  <p:tag name="MH" val="20161022204303"/>
  <p:tag name="MH_LIBRARY" val="GRAPHIC"/>
  <p:tag name="MH_ORDER" val="文本框 14"/>
</p:tagLst>
</file>

<file path=ppt/tags/tag6.xml><?xml version="1.0" encoding="utf-8"?>
<p:tagLst xmlns:p="http://schemas.openxmlformats.org/presentationml/2006/main">
  <p:tag name="KSO_WM_TEMPLATE_CATEGORY" val="basetag"/>
  <p:tag name="KSO_WM_TEMPLATE_INDEX" val="20163621"/>
  <p:tag name="KSO_WM_TAG_VERSION" val="1.0"/>
  <p:tag name="KSO_WM_TEMPLATE_THUMBS_INDEX" val="1、2、4、6、7、8、9、14、16、19、20、22、26、28、36、38"/>
  <p:tag name="KSO_WM_BEAUTIFY_FLAG" val="#wm#"/>
</p:tagLst>
</file>

<file path=ppt/tags/tag60.xml><?xml version="1.0" encoding="utf-8"?>
<p:tagLst xmlns:p="http://schemas.openxmlformats.org/presentationml/2006/main">
  <p:tag name="MH" val="20161022204343"/>
  <p:tag name="MH_LIBRARY" val="GRAPHIC"/>
  <p:tag name="MH_ORDER" val="标题 5"/>
</p:tagLst>
</file>

<file path=ppt/tags/tag61.xml><?xml version="1.0" encoding="utf-8"?>
<p:tagLst xmlns:p="http://schemas.openxmlformats.org/presentationml/2006/main">
  <p:tag name="MH" val="20161022204303"/>
  <p:tag name="MH_LIBRARY" val="GRAPHIC"/>
</p:tagLst>
</file>

<file path=ppt/tags/tag62.xml><?xml version="1.0" encoding="utf-8"?>
<p:tagLst xmlns:p="http://schemas.openxmlformats.org/presentationml/2006/main">
  <p:tag name="KSO_WM_TEMPLATE_CATEGORY" val="basetag"/>
  <p:tag name="KSO_WM_TEMPLATE_INDEX" val="20163621"/>
  <p:tag name="KSO_WM_TAG_VERSION" val="1.0"/>
  <p:tag name="KSO_WM_SLIDE_ID" val="basetag20163621_31"/>
  <p:tag name="KSO_WM_SLIDE_INDEX" val="31"/>
  <p:tag name="KSO_WM_SLIDE_ITEM_CNT" val="0"/>
  <p:tag name="KSO_WM_SLIDE_TYPE" val="text"/>
  <p:tag name="KSO_WM_BEAUTIFY_FLAG" val="#wm#"/>
</p:tagLst>
</file>

<file path=ppt/tags/tag63.xml><?xml version="1.0" encoding="utf-8"?>
<p:tagLst xmlns:p="http://schemas.openxmlformats.org/presentationml/2006/main">
  <p:tag name="KSO_WM_TEMPLATE_CATEGORY" val="basetag"/>
  <p:tag name="KSO_WM_TEMPLATE_INDEX" val="20163621"/>
  <p:tag name="KSO_WM_TAG_VERSION" val="1.0"/>
  <p:tag name="KSO_WM_SLIDE_ID" val="basetag20163621_35"/>
  <p:tag name="KSO_WM_SLIDE_INDEX" val="35"/>
  <p:tag name="KSO_WM_SLIDE_ITEM_CNT" val="0"/>
  <p:tag name="KSO_WM_SLIDE_TYPE" val="text"/>
  <p:tag name="KSO_WM_BEAUTIFY_FLAG" val="#wm#"/>
</p:tagLst>
</file>

<file path=ppt/tags/tag64.xml><?xml version="1.0" encoding="utf-8"?>
<p:tagLst xmlns:p="http://schemas.openxmlformats.org/presentationml/2006/main">
  <p:tag name="MH" val="20161022203059"/>
  <p:tag name="MH_LIBRARY" val="GRAPHIC"/>
  <p:tag name="MH_TYPE" val="Other"/>
  <p:tag name="MH_ORDER" val="1"/>
</p:tagLst>
</file>

<file path=ppt/tags/tag65.xml><?xml version="1.0" encoding="utf-8"?>
<p:tagLst xmlns:p="http://schemas.openxmlformats.org/presentationml/2006/main">
  <p:tag name="MH" val="20161022203059"/>
  <p:tag name="MH_LIBRARY" val="GRAPHIC"/>
  <p:tag name="MH_TYPE" val="Other"/>
  <p:tag name="MH_ORDER" val="2"/>
</p:tagLst>
</file>

<file path=ppt/tags/tag66.xml><?xml version="1.0" encoding="utf-8"?>
<p:tagLst xmlns:p="http://schemas.openxmlformats.org/presentationml/2006/main">
  <p:tag name="MH" val="20161022203059"/>
  <p:tag name="MH_LIBRARY" val="GRAPHIC"/>
  <p:tag name="MH_TYPE" val="Other"/>
  <p:tag name="MH_ORDER" val="9"/>
</p:tagLst>
</file>

<file path=ppt/tags/tag67.xml><?xml version="1.0" encoding="utf-8"?>
<p:tagLst xmlns:p="http://schemas.openxmlformats.org/presentationml/2006/main">
  <p:tag name="MH" val="20161022203059"/>
  <p:tag name="MH_LIBRARY" val="GRAPHIC"/>
  <p:tag name="MH_TYPE" val="SubTitle"/>
  <p:tag name="MH_ORDER" val="1"/>
</p:tagLst>
</file>

<file path=ppt/tags/tag68.xml><?xml version="1.0" encoding="utf-8"?>
<p:tagLst xmlns:p="http://schemas.openxmlformats.org/presentationml/2006/main">
  <p:tag name="MH" val="20161022204303"/>
  <p:tag name="MH_LIBRARY" val="GRAPHIC"/>
  <p:tag name="MH_ORDER" val="TextBox 11"/>
</p:tagLst>
</file>

<file path=ppt/tags/tag69.xml><?xml version="1.0" encoding="utf-8"?>
<p:tagLst xmlns:p="http://schemas.openxmlformats.org/presentationml/2006/main">
  <p:tag name="MH" val="20161022204303"/>
  <p:tag name="MH_LIBRARY" val="GRAPHIC"/>
  <p:tag name="MH_ORDER" val="文本框 13"/>
</p:tagLst>
</file>

<file path=ppt/tags/tag7.xml><?xml version="1.0" encoding="utf-8"?>
<p:tagLst xmlns:p="http://schemas.openxmlformats.org/presentationml/2006/main">
  <p:tag name="KSO_WM_TEMPLATE_CATEGORY" val="basetag"/>
  <p:tag name="KSO_WM_TEMPLATE_INDEX" val="20163637"/>
  <p:tag name="KSO_WM_TAG_VERSION" val="1.0"/>
  <p:tag name="KSO_WM_SLIDE_ID" val="basetag20163637_1"/>
  <p:tag name="KSO_WM_SLIDE_INDEX" val="1"/>
  <p:tag name="KSO_WM_SLIDE_ITEM_CNT" val="0"/>
  <p:tag name="KSO_WM_SLIDE_TYPE" val="title"/>
  <p:tag name="KSO_WM_TEMPLATE_THUMBS_INDEX" val="1、2、5、6、7、8、9、12、19、22、28、36、40"/>
  <p:tag name="KSO_WM_BEAUTIFY_FLAG" val="#wm#"/>
</p:tagLst>
</file>

<file path=ppt/tags/tag70.xml><?xml version="1.0" encoding="utf-8"?>
<p:tagLst xmlns:p="http://schemas.openxmlformats.org/presentationml/2006/main">
  <p:tag name="MH" val="20161022204303"/>
  <p:tag name="MH_LIBRARY" val="GRAPHIC"/>
  <p:tag name="MH_ORDER" val="文本框 14"/>
</p:tagLst>
</file>

<file path=ppt/tags/tag71.xml><?xml version="1.0" encoding="utf-8"?>
<p:tagLst xmlns:p="http://schemas.openxmlformats.org/presentationml/2006/main">
  <p:tag name="MH" val="20161022204343"/>
  <p:tag name="MH_LIBRARY" val="GRAPHIC"/>
  <p:tag name="MH_ORDER" val="标题 5"/>
</p:tagLst>
</file>

<file path=ppt/tags/tag72.xml><?xml version="1.0" encoding="utf-8"?>
<p:tagLst xmlns:p="http://schemas.openxmlformats.org/presentationml/2006/main">
  <p:tag name="MH" val="20161022204303"/>
  <p:tag name="MH_LIBRARY" val="GRAPHIC"/>
</p:tagLst>
</file>

<file path=ppt/tags/tag73.xml><?xml version="1.0" encoding="utf-8"?>
<p:tagLst xmlns:p="http://schemas.openxmlformats.org/presentationml/2006/main">
  <p:tag name="KSO_WM_TEMPLATE_CATEGORY" val="basetag"/>
  <p:tag name="KSO_WM_TEMPLATE_INDEX" val="20163621"/>
  <p:tag name="KSO_WM_TAG_VERSION" val="1.0"/>
  <p:tag name="KSO_WM_SLIDE_ID" val="basetag20163621_16"/>
  <p:tag name="KSO_WM_SLIDE_INDEX" val="16"/>
  <p:tag name="KSO_WM_SLIDE_ITEM_CNT" val="0"/>
  <p:tag name="KSO_WM_SLIDE_TYPE" val="text"/>
  <p:tag name="KSO_WM_BEAUTIFY_FLAG" val="#wm#"/>
</p:tagLst>
</file>

<file path=ppt/tags/tag74.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75.xml><?xml version="1.0" encoding="utf-8"?>
<p:tagLst xmlns:p="http://schemas.openxmlformats.org/presentationml/2006/main">
  <p:tag name="KSO_WM_TEMPLATE_CATEGORY" val="basetag"/>
  <p:tag name="KSO_WM_TEMPLATE_INDEX" val="20163621"/>
  <p:tag name="KSO_WM_TAG_VERSION" val="1.0"/>
  <p:tag name="KSO_WM_SLIDE_ID" val="basetag20163621_9"/>
  <p:tag name="KSO_WM_SLIDE_INDEX" val="9"/>
  <p:tag name="KSO_WM_SLIDE_ITEM_CNT" val="0"/>
  <p:tag name="KSO_WM_SLIDE_TYPE" val="text"/>
  <p:tag name="KSO_WM_BEAUTIFY_FLAG" val="#wm#"/>
</p:tagLst>
</file>

<file path=ppt/tags/tag76.xml><?xml version="1.0" encoding="utf-8"?>
<p:tagLst xmlns:p="http://schemas.openxmlformats.org/presentationml/2006/main">
  <p:tag name="MH" val="20161022203059"/>
  <p:tag name="MH_LIBRARY" val="GRAPHIC"/>
  <p:tag name="MH_TYPE" val="Other"/>
  <p:tag name="MH_ORDER" val="1"/>
</p:tagLst>
</file>

<file path=ppt/tags/tag77.xml><?xml version="1.0" encoding="utf-8"?>
<p:tagLst xmlns:p="http://schemas.openxmlformats.org/presentationml/2006/main">
  <p:tag name="MH" val="20161022203059"/>
  <p:tag name="MH_LIBRARY" val="GRAPHIC"/>
  <p:tag name="MH_TYPE" val="Other"/>
  <p:tag name="MH_ORDER" val="2"/>
</p:tagLst>
</file>

<file path=ppt/tags/tag78.xml><?xml version="1.0" encoding="utf-8"?>
<p:tagLst xmlns:p="http://schemas.openxmlformats.org/presentationml/2006/main">
  <p:tag name="MH" val="20161022203059"/>
  <p:tag name="MH_LIBRARY" val="GRAPHIC"/>
  <p:tag name="MH_TYPE" val="Other"/>
  <p:tag name="MH_ORDER" val="9"/>
</p:tagLst>
</file>

<file path=ppt/tags/tag79.xml><?xml version="1.0" encoding="utf-8"?>
<p:tagLst xmlns:p="http://schemas.openxmlformats.org/presentationml/2006/main">
  <p:tag name="MH" val="20161022203059"/>
  <p:tag name="MH_LIBRARY" val="GRAPHIC"/>
  <p:tag name="MH_TYPE" val="SubTitle"/>
  <p:tag name="MH_ORDER" val="1"/>
</p:tagLst>
</file>

<file path=ppt/tags/tag8.xml><?xml version="1.0" encoding="utf-8"?>
<p:tagLst xmlns:p="http://schemas.openxmlformats.org/presentationml/2006/main">
  <p:tag name="KSO_WM_TEMPLATE_CATEGORY" val="basetag"/>
  <p:tag name="KSO_WM_TEMPLATE_INDEX" val="20163621"/>
  <p:tag name="KSO_WM_TAG_VERSION" val="1.0"/>
  <p:tag name="KSO_WM_SLIDE_ID" val="basetag20163621_2"/>
  <p:tag name="KSO_WM_SLIDE_INDEX" val="2"/>
  <p:tag name="KSO_WM_SLIDE_ITEM_CNT" val="0"/>
  <p:tag name="KSO_WM_SLIDE_TYPE" val="text"/>
  <p:tag name="KSO_WM_BEAUTIFY_FLAG" val="#wm#"/>
</p:tagLst>
</file>

<file path=ppt/tags/tag80.xml><?xml version="1.0" encoding="utf-8"?>
<p:tagLst xmlns:p="http://schemas.openxmlformats.org/presentationml/2006/main">
  <p:tag name="MH" val="20161022204303"/>
  <p:tag name="MH_LIBRARY" val="GRAPHIC"/>
  <p:tag name="MH_ORDER" val="TextBox 11"/>
</p:tagLst>
</file>

<file path=ppt/tags/tag81.xml><?xml version="1.0" encoding="utf-8"?>
<p:tagLst xmlns:p="http://schemas.openxmlformats.org/presentationml/2006/main">
  <p:tag name="MH" val="20161022204303"/>
  <p:tag name="MH_LIBRARY" val="GRAPHIC"/>
  <p:tag name="MH_ORDER" val="文本框 13"/>
</p:tagLst>
</file>

<file path=ppt/tags/tag82.xml><?xml version="1.0" encoding="utf-8"?>
<p:tagLst xmlns:p="http://schemas.openxmlformats.org/presentationml/2006/main">
  <p:tag name="MH" val="20161022204303"/>
  <p:tag name="MH_LIBRARY" val="GRAPHIC"/>
  <p:tag name="MH_ORDER" val="文本框 14"/>
</p:tagLst>
</file>

<file path=ppt/tags/tag83.xml><?xml version="1.0" encoding="utf-8"?>
<p:tagLst xmlns:p="http://schemas.openxmlformats.org/presentationml/2006/main">
  <p:tag name="MH" val="20161022204343"/>
  <p:tag name="MH_LIBRARY" val="GRAPHIC"/>
  <p:tag name="MH_ORDER" val="标题 5"/>
</p:tagLst>
</file>

<file path=ppt/tags/tag84.xml><?xml version="1.0" encoding="utf-8"?>
<p:tagLst xmlns:p="http://schemas.openxmlformats.org/presentationml/2006/main">
  <p:tag name="MH" val="20161022204303"/>
  <p:tag name="MH_LIBRARY" val="GRAPHIC"/>
</p:tagLst>
</file>

<file path=ppt/tags/tag85.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6.xml><?xml version="1.0" encoding="utf-8"?>
<p:tagLst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87.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8.xml><?xml version="1.0" encoding="utf-8"?>
<p:tagLst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89.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xml><?xml version="1.0" encoding="utf-8"?>
<p:tagLst xmlns:p="http://schemas.openxmlformats.org/presentationml/2006/main">
  <p:tag name="MH" val="20161022203059"/>
  <p:tag name="MH_LIBRARY" val="GRAPHIC"/>
  <p:tag name="MH_TYPE" val="Other"/>
  <p:tag name="MH_ORDER" val="1"/>
</p:tagLst>
</file>

<file path=ppt/tags/tag90.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1.xml><?xml version="1.0" encoding="utf-8"?>
<p:tagLst xmlns:p="http://schemas.openxmlformats.org/presentationml/2006/main">
  <p:tag name="MH" val="20161022203059"/>
  <p:tag name="MH_LIBRARY" val="GRAPHIC"/>
  <p:tag name="MH_TYPE" val="Other"/>
  <p:tag name="MH_ORDER" val="1"/>
</p:tagLst>
</file>

<file path=ppt/tags/tag92.xml><?xml version="1.0" encoding="utf-8"?>
<p:tagLst xmlns:p="http://schemas.openxmlformats.org/presentationml/2006/main">
  <p:tag name="MH" val="20161022203059"/>
  <p:tag name="MH_LIBRARY" val="GRAPHIC"/>
  <p:tag name="MH_TYPE" val="Other"/>
  <p:tag name="MH_ORDER" val="2"/>
</p:tagLst>
</file>

<file path=ppt/tags/tag93.xml><?xml version="1.0" encoding="utf-8"?>
<p:tagLst xmlns:p="http://schemas.openxmlformats.org/presentationml/2006/main">
  <p:tag name="MH" val="20161022203059"/>
  <p:tag name="MH_LIBRARY" val="GRAPHIC"/>
  <p:tag name="MH_TYPE" val="Other"/>
  <p:tag name="MH_ORDER" val="9"/>
</p:tagLst>
</file>

<file path=ppt/tags/tag94.xml><?xml version="1.0" encoding="utf-8"?>
<p:tagLst xmlns:p="http://schemas.openxmlformats.org/presentationml/2006/main">
  <p:tag name="MH" val="20161022203059"/>
  <p:tag name="MH_LIBRARY" val="GRAPHIC"/>
  <p:tag name="MH_TYPE" val="SubTitle"/>
  <p:tag name="MH_ORDER" val="1"/>
</p:tagLst>
</file>

<file path=ppt/tags/tag95.xml><?xml version="1.0" encoding="utf-8"?>
<p:tagLst xmlns:p="http://schemas.openxmlformats.org/presentationml/2006/main">
  <p:tag name="MH" val="20161022204303"/>
  <p:tag name="MH_LIBRARY" val="GRAPHIC"/>
  <p:tag name="MH_ORDER" val="TextBox 11"/>
</p:tagLst>
</file>

<file path=ppt/tags/tag96.xml><?xml version="1.0" encoding="utf-8"?>
<p:tagLst xmlns:p="http://schemas.openxmlformats.org/presentationml/2006/main">
  <p:tag name="MH" val="20161022204303"/>
  <p:tag name="MH_LIBRARY" val="GRAPHIC"/>
  <p:tag name="MH_ORDER" val="文本框 13"/>
</p:tagLst>
</file>

<file path=ppt/tags/tag97.xml><?xml version="1.0" encoding="utf-8"?>
<p:tagLst xmlns:p="http://schemas.openxmlformats.org/presentationml/2006/main">
  <p:tag name="MH" val="20161022204303"/>
  <p:tag name="MH_LIBRARY" val="GRAPHIC"/>
  <p:tag name="MH_ORDER" val="文本框 14"/>
</p:tagLst>
</file>

<file path=ppt/tags/tag98.xml><?xml version="1.0" encoding="utf-8"?>
<p:tagLst xmlns:p="http://schemas.openxmlformats.org/presentationml/2006/main">
  <p:tag name="MH" val="20161022204343"/>
  <p:tag name="MH_LIBRARY" val="GRAPHIC"/>
  <p:tag name="MH_ORDER" val="标题 5"/>
</p:tagLst>
</file>

<file path=ppt/tags/tag99.xml><?xml version="1.0" encoding="utf-8"?>
<p:tagLst xmlns:p="http://schemas.openxmlformats.org/presentationml/2006/main">
  <p:tag name="MH" val="20161022204303"/>
  <p:tag name="MH_LIBRARY" val="GRAPHIC"/>
</p:tagLst>
</file>

<file path=ppt/theme/theme1.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2839</Words>
  <Application>WPS 演示</Application>
  <PresentationFormat>宽屏</PresentationFormat>
  <Paragraphs>292</Paragraphs>
  <Slides>29</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29</vt:i4>
      </vt:variant>
    </vt:vector>
  </HeadingPairs>
  <TitlesOfParts>
    <vt:vector size="47" baseType="lpstr">
      <vt:lpstr>Arial</vt:lpstr>
      <vt:lpstr>宋体</vt:lpstr>
      <vt:lpstr>Wingdings</vt:lpstr>
      <vt:lpstr>Calibri Light</vt:lpstr>
      <vt:lpstr>Calibri</vt:lpstr>
      <vt:lpstr>IrisUPC</vt:lpstr>
      <vt:lpstr>方正姚体</vt:lpstr>
      <vt:lpstr>黑体</vt:lpstr>
      <vt:lpstr>微软雅黑</vt:lpstr>
      <vt:lpstr>Arial Narrow</vt:lpstr>
      <vt:lpstr>Helvetica Neue</vt:lpstr>
      <vt:lpstr>Arial Unicode MS</vt:lpstr>
      <vt:lpstr>Raleway</vt:lpstr>
      <vt:lpstr>Arial</vt:lpstr>
      <vt:lpstr>Wingdings</vt:lpstr>
      <vt:lpstr>Segoe Print</vt:lpstr>
      <vt:lpstr>1_Office 主题</vt:lpstr>
      <vt:lpstr>2_Office 主题</vt:lpstr>
      <vt:lpstr>Rational Rose 使用教程</vt:lpstr>
      <vt:lpstr>前言</vt:lpstr>
      <vt:lpstr>PowerPoint 演示文稿</vt:lpstr>
      <vt:lpstr>PowerPoint 演示文稿</vt:lpstr>
      <vt:lpstr>建模工具应该具有哪些功能？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创建模型</vt:lpstr>
      <vt:lpstr>PowerPoint 演示文稿</vt:lpstr>
      <vt:lpstr>浏览器</vt:lpstr>
      <vt:lpstr>UML2.0中有哪几个视图？</vt:lpstr>
      <vt:lpstr>创建图</vt:lpstr>
      <vt:lpstr>为什么浏览器中没有new object diagram这一项？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厉佩强</dc:creator>
  <cp:lastModifiedBy>→_→ </cp:lastModifiedBy>
  <cp:revision>6</cp:revision>
  <dcterms:created xsi:type="dcterms:W3CDTF">2015-05-05T08:02:00Z</dcterms:created>
  <dcterms:modified xsi:type="dcterms:W3CDTF">2017-11-07T08:53:31Z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