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58" r:id="rId6"/>
    <p:sldId id="270" r:id="rId7"/>
    <p:sldId id="259" r:id="rId8"/>
    <p:sldId id="267" r:id="rId9"/>
    <p:sldId id="271" r:id="rId10"/>
    <p:sldId id="268" r:id="rId11"/>
    <p:sldId id="269" r:id="rId12"/>
    <p:sldId id="265" r:id="rId13"/>
    <p:sldId id="266" r:id="rId14"/>
    <p:sldId id="262" r:id="rId15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3882"/>
      </p:guideLst>
    </p:cSldViewPr>
  </p:slide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tags" Target="../tags/tag203.xml"/><Relationship Id="rId98" Type="http://schemas.openxmlformats.org/officeDocument/2006/relationships/tags" Target="../tags/tag202.xml"/><Relationship Id="rId97" Type="http://schemas.openxmlformats.org/officeDocument/2006/relationships/tags" Target="../tags/tag201.xml"/><Relationship Id="rId96" Type="http://schemas.openxmlformats.org/officeDocument/2006/relationships/tags" Target="../tags/tag200.xml"/><Relationship Id="rId95" Type="http://schemas.openxmlformats.org/officeDocument/2006/relationships/tags" Target="../tags/tag199.xml"/><Relationship Id="rId94" Type="http://schemas.openxmlformats.org/officeDocument/2006/relationships/tags" Target="../tags/tag198.xml"/><Relationship Id="rId93" Type="http://schemas.openxmlformats.org/officeDocument/2006/relationships/tags" Target="../tags/tag197.xml"/><Relationship Id="rId92" Type="http://schemas.openxmlformats.org/officeDocument/2006/relationships/tags" Target="../tags/tag196.xml"/><Relationship Id="rId91" Type="http://schemas.openxmlformats.org/officeDocument/2006/relationships/tags" Target="../tags/tag195.xml"/><Relationship Id="rId90" Type="http://schemas.openxmlformats.org/officeDocument/2006/relationships/tags" Target="../tags/tag194.xml"/><Relationship Id="rId9" Type="http://schemas.openxmlformats.org/officeDocument/2006/relationships/tags" Target="../tags/tag113.xml"/><Relationship Id="rId89" Type="http://schemas.openxmlformats.org/officeDocument/2006/relationships/tags" Target="../tags/tag193.xml"/><Relationship Id="rId88" Type="http://schemas.openxmlformats.org/officeDocument/2006/relationships/tags" Target="../tags/tag192.xml"/><Relationship Id="rId87" Type="http://schemas.openxmlformats.org/officeDocument/2006/relationships/tags" Target="../tags/tag191.xml"/><Relationship Id="rId86" Type="http://schemas.openxmlformats.org/officeDocument/2006/relationships/tags" Target="../tags/tag190.xml"/><Relationship Id="rId85" Type="http://schemas.openxmlformats.org/officeDocument/2006/relationships/tags" Target="../tags/tag189.xml"/><Relationship Id="rId84" Type="http://schemas.openxmlformats.org/officeDocument/2006/relationships/tags" Target="../tags/tag188.xml"/><Relationship Id="rId83" Type="http://schemas.openxmlformats.org/officeDocument/2006/relationships/tags" Target="../tags/tag187.xml"/><Relationship Id="rId82" Type="http://schemas.openxmlformats.org/officeDocument/2006/relationships/tags" Target="../tags/tag186.xml"/><Relationship Id="rId81" Type="http://schemas.openxmlformats.org/officeDocument/2006/relationships/tags" Target="../tags/tag185.xml"/><Relationship Id="rId80" Type="http://schemas.openxmlformats.org/officeDocument/2006/relationships/tags" Target="../tags/tag184.xml"/><Relationship Id="rId8" Type="http://schemas.openxmlformats.org/officeDocument/2006/relationships/tags" Target="../tags/tag112.xml"/><Relationship Id="rId79" Type="http://schemas.openxmlformats.org/officeDocument/2006/relationships/tags" Target="../tags/tag183.xml"/><Relationship Id="rId78" Type="http://schemas.openxmlformats.org/officeDocument/2006/relationships/tags" Target="../tags/tag182.xml"/><Relationship Id="rId77" Type="http://schemas.openxmlformats.org/officeDocument/2006/relationships/tags" Target="../tags/tag181.xml"/><Relationship Id="rId76" Type="http://schemas.openxmlformats.org/officeDocument/2006/relationships/tags" Target="../tags/tag180.xml"/><Relationship Id="rId75" Type="http://schemas.openxmlformats.org/officeDocument/2006/relationships/tags" Target="../tags/tag179.xml"/><Relationship Id="rId74" Type="http://schemas.openxmlformats.org/officeDocument/2006/relationships/tags" Target="../tags/tag178.xml"/><Relationship Id="rId73" Type="http://schemas.openxmlformats.org/officeDocument/2006/relationships/tags" Target="../tags/tag177.xml"/><Relationship Id="rId72" Type="http://schemas.openxmlformats.org/officeDocument/2006/relationships/tags" Target="../tags/tag176.xml"/><Relationship Id="rId71" Type="http://schemas.openxmlformats.org/officeDocument/2006/relationships/tags" Target="../tags/tag175.xml"/><Relationship Id="rId70" Type="http://schemas.openxmlformats.org/officeDocument/2006/relationships/tags" Target="../tags/tag174.xml"/><Relationship Id="rId7" Type="http://schemas.openxmlformats.org/officeDocument/2006/relationships/tags" Target="../tags/tag111.xml"/><Relationship Id="rId69" Type="http://schemas.openxmlformats.org/officeDocument/2006/relationships/tags" Target="../tags/tag173.xml"/><Relationship Id="rId68" Type="http://schemas.openxmlformats.org/officeDocument/2006/relationships/tags" Target="../tags/tag172.xml"/><Relationship Id="rId67" Type="http://schemas.openxmlformats.org/officeDocument/2006/relationships/tags" Target="../tags/tag171.xml"/><Relationship Id="rId66" Type="http://schemas.openxmlformats.org/officeDocument/2006/relationships/tags" Target="../tags/tag170.xml"/><Relationship Id="rId65" Type="http://schemas.openxmlformats.org/officeDocument/2006/relationships/tags" Target="../tags/tag169.xml"/><Relationship Id="rId64" Type="http://schemas.openxmlformats.org/officeDocument/2006/relationships/tags" Target="../tags/tag168.xml"/><Relationship Id="rId63" Type="http://schemas.openxmlformats.org/officeDocument/2006/relationships/tags" Target="../tags/tag167.xml"/><Relationship Id="rId62" Type="http://schemas.openxmlformats.org/officeDocument/2006/relationships/tags" Target="../tags/tag166.xml"/><Relationship Id="rId61" Type="http://schemas.openxmlformats.org/officeDocument/2006/relationships/tags" Target="../tags/tag165.xml"/><Relationship Id="rId60" Type="http://schemas.openxmlformats.org/officeDocument/2006/relationships/tags" Target="../tags/tag164.xml"/><Relationship Id="rId6" Type="http://schemas.openxmlformats.org/officeDocument/2006/relationships/tags" Target="../tags/tag110.xml"/><Relationship Id="rId59" Type="http://schemas.openxmlformats.org/officeDocument/2006/relationships/tags" Target="../tags/tag163.xml"/><Relationship Id="rId58" Type="http://schemas.openxmlformats.org/officeDocument/2006/relationships/tags" Target="../tags/tag162.xml"/><Relationship Id="rId57" Type="http://schemas.openxmlformats.org/officeDocument/2006/relationships/tags" Target="../tags/tag161.xml"/><Relationship Id="rId56" Type="http://schemas.openxmlformats.org/officeDocument/2006/relationships/tags" Target="../tags/tag160.xml"/><Relationship Id="rId55" Type="http://schemas.openxmlformats.org/officeDocument/2006/relationships/tags" Target="../tags/tag159.xml"/><Relationship Id="rId54" Type="http://schemas.openxmlformats.org/officeDocument/2006/relationships/tags" Target="../tags/tag158.xml"/><Relationship Id="rId53" Type="http://schemas.openxmlformats.org/officeDocument/2006/relationships/tags" Target="../tags/tag157.xml"/><Relationship Id="rId52" Type="http://schemas.openxmlformats.org/officeDocument/2006/relationships/tags" Target="../tags/tag156.xml"/><Relationship Id="rId51" Type="http://schemas.openxmlformats.org/officeDocument/2006/relationships/tags" Target="../tags/tag155.xml"/><Relationship Id="rId50" Type="http://schemas.openxmlformats.org/officeDocument/2006/relationships/tags" Target="../tags/tag154.xml"/><Relationship Id="rId5" Type="http://schemas.openxmlformats.org/officeDocument/2006/relationships/tags" Target="../tags/tag109.xml"/><Relationship Id="rId49" Type="http://schemas.openxmlformats.org/officeDocument/2006/relationships/tags" Target="../tags/tag153.xml"/><Relationship Id="rId48" Type="http://schemas.openxmlformats.org/officeDocument/2006/relationships/tags" Target="../tags/tag152.xml"/><Relationship Id="rId47" Type="http://schemas.openxmlformats.org/officeDocument/2006/relationships/tags" Target="../tags/tag151.xml"/><Relationship Id="rId46" Type="http://schemas.openxmlformats.org/officeDocument/2006/relationships/tags" Target="../tags/tag150.xml"/><Relationship Id="rId45" Type="http://schemas.openxmlformats.org/officeDocument/2006/relationships/tags" Target="../tags/tag149.xml"/><Relationship Id="rId44" Type="http://schemas.openxmlformats.org/officeDocument/2006/relationships/tags" Target="../tags/tag148.xml"/><Relationship Id="rId43" Type="http://schemas.openxmlformats.org/officeDocument/2006/relationships/tags" Target="../tags/tag147.xml"/><Relationship Id="rId42" Type="http://schemas.openxmlformats.org/officeDocument/2006/relationships/tags" Target="../tags/tag146.xml"/><Relationship Id="rId41" Type="http://schemas.openxmlformats.org/officeDocument/2006/relationships/tags" Target="../tags/tag145.xml"/><Relationship Id="rId40" Type="http://schemas.openxmlformats.org/officeDocument/2006/relationships/tags" Target="../tags/tag144.xml"/><Relationship Id="rId4" Type="http://schemas.openxmlformats.org/officeDocument/2006/relationships/tags" Target="../tags/tag108.xml"/><Relationship Id="rId39" Type="http://schemas.openxmlformats.org/officeDocument/2006/relationships/tags" Target="../tags/tag143.xml"/><Relationship Id="rId38" Type="http://schemas.openxmlformats.org/officeDocument/2006/relationships/tags" Target="../tags/tag142.xml"/><Relationship Id="rId37" Type="http://schemas.openxmlformats.org/officeDocument/2006/relationships/tags" Target="../tags/tag141.xml"/><Relationship Id="rId36" Type="http://schemas.openxmlformats.org/officeDocument/2006/relationships/tags" Target="../tags/tag140.xml"/><Relationship Id="rId35" Type="http://schemas.openxmlformats.org/officeDocument/2006/relationships/tags" Target="../tags/tag139.xml"/><Relationship Id="rId34" Type="http://schemas.openxmlformats.org/officeDocument/2006/relationships/tags" Target="../tags/tag138.xml"/><Relationship Id="rId33" Type="http://schemas.openxmlformats.org/officeDocument/2006/relationships/tags" Target="../tags/tag137.xml"/><Relationship Id="rId32" Type="http://schemas.openxmlformats.org/officeDocument/2006/relationships/tags" Target="../tags/tag136.xml"/><Relationship Id="rId31" Type="http://schemas.openxmlformats.org/officeDocument/2006/relationships/tags" Target="../tags/tag135.xml"/><Relationship Id="rId30" Type="http://schemas.openxmlformats.org/officeDocument/2006/relationships/tags" Target="../tags/tag134.xml"/><Relationship Id="rId3" Type="http://schemas.openxmlformats.org/officeDocument/2006/relationships/tags" Target="../tags/tag107.xml"/><Relationship Id="rId29" Type="http://schemas.openxmlformats.org/officeDocument/2006/relationships/tags" Target="../tags/tag133.xml"/><Relationship Id="rId28" Type="http://schemas.openxmlformats.org/officeDocument/2006/relationships/tags" Target="../tags/tag132.xml"/><Relationship Id="rId27" Type="http://schemas.openxmlformats.org/officeDocument/2006/relationships/tags" Target="../tags/tag131.xml"/><Relationship Id="rId26" Type="http://schemas.openxmlformats.org/officeDocument/2006/relationships/tags" Target="../tags/tag130.xml"/><Relationship Id="rId25" Type="http://schemas.openxmlformats.org/officeDocument/2006/relationships/tags" Target="../tags/tag129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tags" Target="../tags/tag106.xml"/><Relationship Id="rId19" Type="http://schemas.openxmlformats.org/officeDocument/2006/relationships/tags" Target="../tags/tag123.xml"/><Relationship Id="rId18" Type="http://schemas.openxmlformats.org/officeDocument/2006/relationships/tags" Target="../tags/tag122.xml"/><Relationship Id="rId17" Type="http://schemas.openxmlformats.org/officeDocument/2006/relationships/tags" Target="../tags/tag121.xml"/><Relationship Id="rId16" Type="http://schemas.openxmlformats.org/officeDocument/2006/relationships/tags" Target="../tags/tag120.xml"/><Relationship Id="rId15" Type="http://schemas.openxmlformats.org/officeDocument/2006/relationships/tags" Target="../tags/tag119.xml"/><Relationship Id="rId144" Type="http://schemas.openxmlformats.org/officeDocument/2006/relationships/slideLayout" Target="../slideLayouts/slideLayout7.xml"/><Relationship Id="rId143" Type="http://schemas.openxmlformats.org/officeDocument/2006/relationships/tags" Target="../tags/tag247.xml"/><Relationship Id="rId142" Type="http://schemas.openxmlformats.org/officeDocument/2006/relationships/tags" Target="../tags/tag246.xml"/><Relationship Id="rId141" Type="http://schemas.openxmlformats.org/officeDocument/2006/relationships/tags" Target="../tags/tag245.xml"/><Relationship Id="rId140" Type="http://schemas.openxmlformats.org/officeDocument/2006/relationships/tags" Target="../tags/tag244.xml"/><Relationship Id="rId14" Type="http://schemas.openxmlformats.org/officeDocument/2006/relationships/tags" Target="../tags/tag118.xml"/><Relationship Id="rId139" Type="http://schemas.openxmlformats.org/officeDocument/2006/relationships/tags" Target="../tags/tag243.xml"/><Relationship Id="rId138" Type="http://schemas.openxmlformats.org/officeDocument/2006/relationships/tags" Target="../tags/tag242.xml"/><Relationship Id="rId137" Type="http://schemas.openxmlformats.org/officeDocument/2006/relationships/tags" Target="../tags/tag241.xml"/><Relationship Id="rId136" Type="http://schemas.openxmlformats.org/officeDocument/2006/relationships/tags" Target="../tags/tag240.xml"/><Relationship Id="rId135" Type="http://schemas.openxmlformats.org/officeDocument/2006/relationships/tags" Target="../tags/tag239.xml"/><Relationship Id="rId134" Type="http://schemas.openxmlformats.org/officeDocument/2006/relationships/tags" Target="../tags/tag238.xml"/><Relationship Id="rId133" Type="http://schemas.openxmlformats.org/officeDocument/2006/relationships/tags" Target="../tags/tag237.xml"/><Relationship Id="rId132" Type="http://schemas.openxmlformats.org/officeDocument/2006/relationships/tags" Target="../tags/tag236.xml"/><Relationship Id="rId131" Type="http://schemas.openxmlformats.org/officeDocument/2006/relationships/tags" Target="../tags/tag235.xml"/><Relationship Id="rId130" Type="http://schemas.openxmlformats.org/officeDocument/2006/relationships/tags" Target="../tags/tag234.xml"/><Relationship Id="rId13" Type="http://schemas.openxmlformats.org/officeDocument/2006/relationships/tags" Target="../tags/tag117.xml"/><Relationship Id="rId129" Type="http://schemas.openxmlformats.org/officeDocument/2006/relationships/tags" Target="../tags/tag233.xml"/><Relationship Id="rId128" Type="http://schemas.openxmlformats.org/officeDocument/2006/relationships/tags" Target="../tags/tag232.xml"/><Relationship Id="rId127" Type="http://schemas.openxmlformats.org/officeDocument/2006/relationships/tags" Target="../tags/tag231.xml"/><Relationship Id="rId126" Type="http://schemas.openxmlformats.org/officeDocument/2006/relationships/tags" Target="../tags/tag230.xml"/><Relationship Id="rId125" Type="http://schemas.openxmlformats.org/officeDocument/2006/relationships/tags" Target="../tags/tag229.xml"/><Relationship Id="rId124" Type="http://schemas.openxmlformats.org/officeDocument/2006/relationships/tags" Target="../tags/tag228.xml"/><Relationship Id="rId123" Type="http://schemas.openxmlformats.org/officeDocument/2006/relationships/tags" Target="../tags/tag227.xml"/><Relationship Id="rId122" Type="http://schemas.openxmlformats.org/officeDocument/2006/relationships/tags" Target="../tags/tag226.xml"/><Relationship Id="rId121" Type="http://schemas.openxmlformats.org/officeDocument/2006/relationships/tags" Target="../tags/tag225.xml"/><Relationship Id="rId120" Type="http://schemas.openxmlformats.org/officeDocument/2006/relationships/tags" Target="../tags/tag224.xml"/><Relationship Id="rId12" Type="http://schemas.openxmlformats.org/officeDocument/2006/relationships/tags" Target="../tags/tag116.xml"/><Relationship Id="rId119" Type="http://schemas.openxmlformats.org/officeDocument/2006/relationships/tags" Target="../tags/tag223.xml"/><Relationship Id="rId118" Type="http://schemas.openxmlformats.org/officeDocument/2006/relationships/tags" Target="../tags/tag222.xml"/><Relationship Id="rId117" Type="http://schemas.openxmlformats.org/officeDocument/2006/relationships/tags" Target="../tags/tag221.xml"/><Relationship Id="rId116" Type="http://schemas.openxmlformats.org/officeDocument/2006/relationships/tags" Target="../tags/tag220.xml"/><Relationship Id="rId115" Type="http://schemas.openxmlformats.org/officeDocument/2006/relationships/tags" Target="../tags/tag219.xml"/><Relationship Id="rId114" Type="http://schemas.openxmlformats.org/officeDocument/2006/relationships/tags" Target="../tags/tag218.xml"/><Relationship Id="rId113" Type="http://schemas.openxmlformats.org/officeDocument/2006/relationships/tags" Target="../tags/tag217.xml"/><Relationship Id="rId112" Type="http://schemas.openxmlformats.org/officeDocument/2006/relationships/tags" Target="../tags/tag216.xml"/><Relationship Id="rId111" Type="http://schemas.openxmlformats.org/officeDocument/2006/relationships/tags" Target="../tags/tag215.xml"/><Relationship Id="rId110" Type="http://schemas.openxmlformats.org/officeDocument/2006/relationships/tags" Target="../tags/tag214.xml"/><Relationship Id="rId11" Type="http://schemas.openxmlformats.org/officeDocument/2006/relationships/tags" Target="../tags/tag115.xml"/><Relationship Id="rId109" Type="http://schemas.openxmlformats.org/officeDocument/2006/relationships/tags" Target="../tags/tag213.xml"/><Relationship Id="rId108" Type="http://schemas.openxmlformats.org/officeDocument/2006/relationships/tags" Target="../tags/tag212.xml"/><Relationship Id="rId107" Type="http://schemas.openxmlformats.org/officeDocument/2006/relationships/tags" Target="../tags/tag211.xml"/><Relationship Id="rId106" Type="http://schemas.openxmlformats.org/officeDocument/2006/relationships/tags" Target="../tags/tag210.xml"/><Relationship Id="rId105" Type="http://schemas.openxmlformats.org/officeDocument/2006/relationships/tags" Target="../tags/tag209.xml"/><Relationship Id="rId104" Type="http://schemas.openxmlformats.org/officeDocument/2006/relationships/tags" Target="../tags/tag208.xml"/><Relationship Id="rId103" Type="http://schemas.openxmlformats.org/officeDocument/2006/relationships/tags" Target="../tags/tag207.xml"/><Relationship Id="rId102" Type="http://schemas.openxmlformats.org/officeDocument/2006/relationships/tags" Target="../tags/tag206.xml"/><Relationship Id="rId101" Type="http://schemas.openxmlformats.org/officeDocument/2006/relationships/tags" Target="../tags/tag205.xml"/><Relationship Id="rId100" Type="http://schemas.openxmlformats.org/officeDocument/2006/relationships/tags" Target="../tags/tag204.xml"/><Relationship Id="rId10" Type="http://schemas.openxmlformats.org/officeDocument/2006/relationships/tags" Target="../tags/tag114.xml"/><Relationship Id="rId1" Type="http://schemas.openxmlformats.org/officeDocument/2006/relationships/tags" Target="../tags/tag10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3" Type="http://schemas.openxmlformats.org/officeDocument/2006/relationships/slideLayout" Target="../slideLayouts/slideLayout7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4" Type="http://schemas.openxmlformats.org/officeDocument/2006/relationships/slideLayout" Target="../slideLayouts/slideLayout7.xml"/><Relationship Id="rId53" Type="http://schemas.openxmlformats.org/officeDocument/2006/relationships/image" Target="../media/image3.png"/><Relationship Id="rId52" Type="http://schemas.openxmlformats.org/officeDocument/2006/relationships/tags" Target="../tags/tag104.xml"/><Relationship Id="rId51" Type="http://schemas.openxmlformats.org/officeDocument/2006/relationships/tags" Target="../tags/tag103.xml"/><Relationship Id="rId50" Type="http://schemas.openxmlformats.org/officeDocument/2006/relationships/tags" Target="../tags/tag102.xml"/><Relationship Id="rId5" Type="http://schemas.openxmlformats.org/officeDocument/2006/relationships/tags" Target="../tags/tag57.xml"/><Relationship Id="rId49" Type="http://schemas.openxmlformats.org/officeDocument/2006/relationships/tags" Target="../tags/tag101.xml"/><Relationship Id="rId48" Type="http://schemas.openxmlformats.org/officeDocument/2006/relationships/tags" Target="../tags/tag100.xml"/><Relationship Id="rId47" Type="http://schemas.openxmlformats.org/officeDocument/2006/relationships/tags" Target="../tags/tag99.xml"/><Relationship Id="rId46" Type="http://schemas.openxmlformats.org/officeDocument/2006/relationships/tags" Target="../tags/tag98.xml"/><Relationship Id="rId45" Type="http://schemas.openxmlformats.org/officeDocument/2006/relationships/tags" Target="../tags/tag97.xml"/><Relationship Id="rId44" Type="http://schemas.openxmlformats.org/officeDocument/2006/relationships/tags" Target="../tags/tag96.xml"/><Relationship Id="rId43" Type="http://schemas.openxmlformats.org/officeDocument/2006/relationships/tags" Target="../tags/tag95.xml"/><Relationship Id="rId42" Type="http://schemas.openxmlformats.org/officeDocument/2006/relationships/tags" Target="../tags/tag94.xml"/><Relationship Id="rId41" Type="http://schemas.openxmlformats.org/officeDocument/2006/relationships/tags" Target="../tags/tag93.xml"/><Relationship Id="rId40" Type="http://schemas.openxmlformats.org/officeDocument/2006/relationships/tags" Target="../tags/tag92.xml"/><Relationship Id="rId4" Type="http://schemas.openxmlformats.org/officeDocument/2006/relationships/tags" Target="../tags/tag56.xml"/><Relationship Id="rId39" Type="http://schemas.openxmlformats.org/officeDocument/2006/relationships/tags" Target="../tags/tag91.xml"/><Relationship Id="rId38" Type="http://schemas.openxmlformats.org/officeDocument/2006/relationships/tags" Target="../tags/tag90.xml"/><Relationship Id="rId37" Type="http://schemas.openxmlformats.org/officeDocument/2006/relationships/tags" Target="../tags/tag89.xml"/><Relationship Id="rId36" Type="http://schemas.openxmlformats.org/officeDocument/2006/relationships/tags" Target="../tags/tag88.xml"/><Relationship Id="rId35" Type="http://schemas.openxmlformats.org/officeDocument/2006/relationships/tags" Target="../tags/tag87.xml"/><Relationship Id="rId34" Type="http://schemas.openxmlformats.org/officeDocument/2006/relationships/tags" Target="../tags/tag86.xml"/><Relationship Id="rId33" Type="http://schemas.openxmlformats.org/officeDocument/2006/relationships/tags" Target="../tags/tag85.xml"/><Relationship Id="rId32" Type="http://schemas.openxmlformats.org/officeDocument/2006/relationships/tags" Target="../tags/tag84.xml"/><Relationship Id="rId31" Type="http://schemas.openxmlformats.org/officeDocument/2006/relationships/tags" Target="../tags/tag83.xml"/><Relationship Id="rId30" Type="http://schemas.openxmlformats.org/officeDocument/2006/relationships/tags" Target="../tags/tag82.xml"/><Relationship Id="rId3" Type="http://schemas.openxmlformats.org/officeDocument/2006/relationships/tags" Target="../tags/tag55.xml"/><Relationship Id="rId29" Type="http://schemas.openxmlformats.org/officeDocument/2006/relationships/tags" Target="../tags/tag81.xml"/><Relationship Id="rId28" Type="http://schemas.openxmlformats.org/officeDocument/2006/relationships/tags" Target="../tags/tag80.xml"/><Relationship Id="rId27" Type="http://schemas.openxmlformats.org/officeDocument/2006/relationships/tags" Target="../tags/tag79.xml"/><Relationship Id="rId26" Type="http://schemas.openxmlformats.org/officeDocument/2006/relationships/tags" Target="../tags/tag78.xml"/><Relationship Id="rId25" Type="http://schemas.openxmlformats.org/officeDocument/2006/relationships/tags" Target="../tags/tag77.xml"/><Relationship Id="rId24" Type="http://schemas.openxmlformats.org/officeDocument/2006/relationships/tags" Target="../tags/tag76.xml"/><Relationship Id="rId23" Type="http://schemas.openxmlformats.org/officeDocument/2006/relationships/tags" Target="../tags/tag75.xml"/><Relationship Id="rId22" Type="http://schemas.openxmlformats.org/officeDocument/2006/relationships/tags" Target="../tags/tag74.xml"/><Relationship Id="rId21" Type="http://schemas.openxmlformats.org/officeDocument/2006/relationships/tags" Target="../tags/tag73.xml"/><Relationship Id="rId20" Type="http://schemas.openxmlformats.org/officeDocument/2006/relationships/tags" Target="../tags/tag72.xml"/><Relationship Id="rId2" Type="http://schemas.openxmlformats.org/officeDocument/2006/relationships/tags" Target="../tags/tag54.xml"/><Relationship Id="rId19" Type="http://schemas.openxmlformats.org/officeDocument/2006/relationships/tags" Target="../tags/tag71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tags" Target="../tags/tag68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文本框 14"/>
          <p:cNvSpPr txBox="1"/>
          <p:nvPr/>
        </p:nvSpPr>
        <p:spPr>
          <a:xfrm>
            <a:off x="4187825" y="3308985"/>
            <a:ext cx="381635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60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UML</a:t>
            </a:r>
            <a:r>
              <a:rPr lang="zh-CN" altLang="en-US" sz="60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概述</a:t>
            </a:r>
            <a:endParaRPr lang="zh-CN" altLang="en-US" sz="6000" b="1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3075" name="直接连接符 16"/>
          <p:cNvCxnSpPr/>
          <p:nvPr/>
        </p:nvCxnSpPr>
        <p:spPr>
          <a:xfrm flipV="1">
            <a:off x="3393440" y="449072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76" name="文本框 18"/>
          <p:cNvSpPr txBox="1"/>
          <p:nvPr/>
        </p:nvSpPr>
        <p:spPr>
          <a:xfrm>
            <a:off x="3066415" y="4750435"/>
            <a:ext cx="60591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</a:rPr>
              <a:t>葛倍良  黄鹏羽  金浩楠  余倩  周雨璐</a:t>
            </a:r>
            <a:endParaRPr lang="en-US" altLang="x-none" sz="2400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74060" y="1173480"/>
            <a:ext cx="5525135" cy="1957070"/>
            <a:chOff x="7830" y="2568"/>
            <a:chExt cx="6471" cy="2314"/>
          </a:xfrm>
        </p:grpSpPr>
        <p:grpSp>
          <p:nvGrpSpPr>
            <p:cNvPr id="3077" name="组合 3076"/>
            <p:cNvGrpSpPr/>
            <p:nvPr/>
          </p:nvGrpSpPr>
          <p:grpSpPr>
            <a:xfrm>
              <a:off x="7830" y="2568"/>
              <a:ext cx="4008" cy="2315"/>
              <a:chOff x="0" y="0"/>
              <a:chExt cx="2543995" cy="1470643"/>
            </a:xfrm>
          </p:grpSpPr>
          <p:sp>
            <p:nvSpPr>
              <p:cNvPr id="3078" name="Rectangle 9"/>
              <p:cNvSpPr/>
              <p:nvPr/>
            </p:nvSpPr>
            <p:spPr>
              <a:xfrm>
                <a:off x="137448" y="747932"/>
                <a:ext cx="297530" cy="71917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79" name="Line 13"/>
              <p:cNvSpPr/>
              <p:nvPr/>
            </p:nvSpPr>
            <p:spPr>
              <a:xfrm>
                <a:off x="0" y="1469707"/>
                <a:ext cx="2543995" cy="936"/>
              </a:xfrm>
              <a:prstGeom prst="line">
                <a:avLst/>
              </a:prstGeom>
              <a:ln w="28575" cap="flat" cmpd="sng">
                <a:solidFill>
                  <a:srgbClr val="DC7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80" name="未知"/>
              <p:cNvSpPr/>
              <p:nvPr/>
            </p:nvSpPr>
            <p:spPr>
              <a:xfrm>
                <a:off x="116323" y="0"/>
                <a:ext cx="2405321" cy="684925"/>
              </a:xfrm>
              <a:custGeom>
                <a:avLst/>
                <a:gdLst/>
                <a:ahLst/>
                <a:cxnLst>
                  <a:cxn ang="0">
                    <a:pos x="0" y="21718623"/>
                  </a:cxn>
                  <a:cxn ang="0">
                    <a:pos x="108082654" y="16233674"/>
                  </a:cxn>
                  <a:cxn ang="0">
                    <a:pos x="147640162" y="6887618"/>
                  </a:cxn>
                  <a:cxn ang="0">
                    <a:pos x="267850422" y="0"/>
                  </a:cxn>
                </a:cxnLst>
                <a:pathLst>
                  <a:path w="21600" h="21600">
                    <a:moveTo>
                      <a:pt x="0" y="21600"/>
                    </a:moveTo>
                    <a:lnTo>
                      <a:pt x="8716" y="16145"/>
                    </a:lnTo>
                    <a:lnTo>
                      <a:pt x="11906" y="6850"/>
                    </a:lnTo>
                    <a:lnTo>
                      <a:pt x="21600" y="0"/>
                    </a:lnTo>
                  </a:path>
                </a:pathLst>
              </a:custGeom>
              <a:noFill/>
              <a:ln w="19050" cap="flat" cmpd="sng">
                <a:solidFill>
                  <a:srgbClr val="FFC000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81" name="Rectangle 9"/>
              <p:cNvSpPr/>
              <p:nvPr/>
            </p:nvSpPr>
            <p:spPr>
              <a:xfrm>
                <a:off x="618587" y="684925"/>
                <a:ext cx="297530" cy="78217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2" name="Rectangle 9"/>
              <p:cNvSpPr/>
              <p:nvPr/>
            </p:nvSpPr>
            <p:spPr>
              <a:xfrm>
                <a:off x="1099726" y="572726"/>
                <a:ext cx="297530" cy="894378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3" name="Rectangle 9"/>
              <p:cNvSpPr/>
              <p:nvPr/>
            </p:nvSpPr>
            <p:spPr>
              <a:xfrm>
                <a:off x="1580865" y="336752"/>
                <a:ext cx="297530" cy="113035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4" name="Rectangle 9"/>
              <p:cNvSpPr/>
              <p:nvPr/>
            </p:nvSpPr>
            <p:spPr>
              <a:xfrm>
                <a:off x="2062004" y="179435"/>
                <a:ext cx="297530" cy="128766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</p:grpSp>
        <p:pic>
          <p:nvPicPr>
            <p:cNvPr id="3" name="图片 2" descr="logo"/>
            <p:cNvPicPr>
              <a:picLocks noChangeAspect="1"/>
            </p:cNvPicPr>
            <p:nvPr/>
          </p:nvPicPr>
          <p:blipFill>
            <a:blip r:embed="rId1"/>
            <a:srcRect l="23804" t="22208" r="27960" b="29410"/>
            <a:stretch>
              <a:fillRect/>
            </a:stretch>
          </p:blipFill>
          <p:spPr>
            <a:xfrm>
              <a:off x="11993" y="2569"/>
              <a:ext cx="2308" cy="230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607820" y="4141470"/>
            <a:ext cx="2932430" cy="615315"/>
            <a:chOff x="285" y="7103"/>
            <a:chExt cx="4618" cy="969"/>
          </a:xfrm>
        </p:grpSpPr>
        <p:sp>
          <p:nvSpPr>
            <p:cNvPr id="53" name="矩形 52"/>
            <p:cNvSpPr/>
            <p:nvPr>
              <p:custDataLst>
                <p:tags r:id="rId1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通信图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55" name="直接连接符 54"/>
            <p:cNvCxnSpPr/>
            <p:nvPr>
              <p:custDataLst>
                <p:tags r:id="rId2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3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4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5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6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7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8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62" name="平行四边形 61"/>
            <p:cNvSpPr/>
            <p:nvPr>
              <p:custDataLst>
                <p:tags r:id="rId9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75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63" name="平行四边形 62"/>
            <p:cNvSpPr/>
            <p:nvPr>
              <p:custDataLst>
                <p:tags r:id="rId10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64" name="平行四边形 63"/>
            <p:cNvSpPr/>
            <p:nvPr>
              <p:custDataLst>
                <p:tags r:id="rId11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</p:grpSp>
      <p:cxnSp>
        <p:nvCxnSpPr>
          <p:cNvPr id="65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6" name="文本框 17"/>
          <p:cNvSpPr txBox="1"/>
          <p:nvPr/>
        </p:nvSpPr>
        <p:spPr>
          <a:xfrm>
            <a:off x="1496060" y="1201420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图</a:t>
            </a:r>
            <a:endParaRPr lang="zh-CN" sz="36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22005" y="4141470"/>
            <a:ext cx="2932430" cy="615315"/>
            <a:chOff x="285" y="7103"/>
            <a:chExt cx="4618" cy="969"/>
          </a:xfrm>
        </p:grpSpPr>
        <p:sp>
          <p:nvSpPr>
            <p:cNvPr id="6" name="矩形 5"/>
            <p:cNvSpPr/>
            <p:nvPr>
              <p:custDataLst>
                <p:tags r:id="rId12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活动图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7" name="直接连接符 6"/>
            <p:cNvCxnSpPr/>
            <p:nvPr>
              <p:custDataLst>
                <p:tags r:id="rId13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8" name="直接连接符 7"/>
            <p:cNvCxnSpPr/>
            <p:nvPr>
              <p:custDataLst>
                <p:tags r:id="rId14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9" name="直接连接符 8"/>
            <p:cNvCxnSpPr/>
            <p:nvPr>
              <p:custDataLst>
                <p:tags r:id="rId15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6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17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18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7" name="直接连接符 66"/>
            <p:cNvCxnSpPr/>
            <p:nvPr>
              <p:custDataLst>
                <p:tags r:id="rId19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68" name="平行四边形 67"/>
            <p:cNvSpPr/>
            <p:nvPr>
              <p:custDataLst>
                <p:tags r:id="rId20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75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69" name="平行四边形 68"/>
            <p:cNvSpPr/>
            <p:nvPr>
              <p:custDataLst>
                <p:tags r:id="rId21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70" name="平行四边形 69"/>
            <p:cNvSpPr/>
            <p:nvPr>
              <p:custDataLst>
                <p:tags r:id="rId22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607820" y="5083810"/>
            <a:ext cx="2932430" cy="615315"/>
            <a:chOff x="285" y="7103"/>
            <a:chExt cx="4618" cy="969"/>
          </a:xfrm>
        </p:grpSpPr>
        <p:sp>
          <p:nvSpPr>
            <p:cNvPr id="72" name="矩形 71"/>
            <p:cNvSpPr/>
            <p:nvPr>
              <p:custDataLst>
                <p:tags r:id="rId23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部署图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73" name="直接连接符 72"/>
            <p:cNvCxnSpPr/>
            <p:nvPr>
              <p:custDataLst>
                <p:tags r:id="rId24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25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26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6" name="直接连接符 75"/>
            <p:cNvCxnSpPr/>
            <p:nvPr>
              <p:custDataLst>
                <p:tags r:id="rId27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7" name="直接连接符 76"/>
            <p:cNvCxnSpPr/>
            <p:nvPr>
              <p:custDataLst>
                <p:tags r:id="rId28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8" name="直接连接符 77"/>
            <p:cNvCxnSpPr/>
            <p:nvPr>
              <p:custDataLst>
                <p:tags r:id="rId29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30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80" name="平行四边形 79"/>
            <p:cNvSpPr/>
            <p:nvPr>
              <p:custDataLst>
                <p:tags r:id="rId31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75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81" name="平行四边形 80"/>
            <p:cNvSpPr/>
            <p:nvPr>
              <p:custDataLst>
                <p:tags r:id="rId32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82" name="平行四边形 81"/>
            <p:cNvSpPr/>
            <p:nvPr>
              <p:custDataLst>
                <p:tags r:id="rId33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002530" y="4141470"/>
            <a:ext cx="2932430" cy="615315"/>
            <a:chOff x="285" y="7103"/>
            <a:chExt cx="4618" cy="969"/>
          </a:xfrm>
        </p:grpSpPr>
        <p:sp>
          <p:nvSpPr>
            <p:cNvPr id="84" name="矩形 83"/>
            <p:cNvSpPr/>
            <p:nvPr>
              <p:custDataLst>
                <p:tags r:id="rId34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状态图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85" name="直接连接符 84"/>
            <p:cNvCxnSpPr/>
            <p:nvPr>
              <p:custDataLst>
                <p:tags r:id="rId35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86" name="直接连接符 85"/>
            <p:cNvCxnSpPr/>
            <p:nvPr>
              <p:custDataLst>
                <p:tags r:id="rId36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87" name="直接连接符 86"/>
            <p:cNvCxnSpPr/>
            <p:nvPr>
              <p:custDataLst>
                <p:tags r:id="rId37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88" name="直接连接符 87"/>
            <p:cNvCxnSpPr/>
            <p:nvPr>
              <p:custDataLst>
                <p:tags r:id="rId38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89" name="直接连接符 88"/>
            <p:cNvCxnSpPr/>
            <p:nvPr>
              <p:custDataLst>
                <p:tags r:id="rId39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40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91" name="直接连接符 90"/>
            <p:cNvCxnSpPr/>
            <p:nvPr>
              <p:custDataLst>
                <p:tags r:id="rId41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92" name="平行四边形 91"/>
            <p:cNvSpPr/>
            <p:nvPr>
              <p:custDataLst>
                <p:tags r:id="rId42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75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93" name="平行四边形 92"/>
            <p:cNvSpPr/>
            <p:nvPr>
              <p:custDataLst>
                <p:tags r:id="rId43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94" name="平行四边形 93"/>
            <p:cNvSpPr/>
            <p:nvPr>
              <p:custDataLst>
                <p:tags r:id="rId44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008245" y="5083810"/>
            <a:ext cx="2932430" cy="615315"/>
            <a:chOff x="285" y="7103"/>
            <a:chExt cx="4618" cy="969"/>
          </a:xfrm>
        </p:grpSpPr>
        <p:sp>
          <p:nvSpPr>
            <p:cNvPr id="96" name="矩形 95"/>
            <p:cNvSpPr/>
            <p:nvPr>
              <p:custDataLst>
                <p:tags r:id="rId45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包图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97" name="直接连接符 96"/>
            <p:cNvCxnSpPr/>
            <p:nvPr>
              <p:custDataLst>
                <p:tags r:id="rId46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98" name="直接连接符 97"/>
            <p:cNvCxnSpPr/>
            <p:nvPr>
              <p:custDataLst>
                <p:tags r:id="rId47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99" name="直接连接符 98"/>
            <p:cNvCxnSpPr/>
            <p:nvPr>
              <p:custDataLst>
                <p:tags r:id="rId48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00" name="直接连接符 99"/>
            <p:cNvCxnSpPr/>
            <p:nvPr>
              <p:custDataLst>
                <p:tags r:id="rId49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01" name="直接连接符 100"/>
            <p:cNvCxnSpPr/>
            <p:nvPr>
              <p:custDataLst>
                <p:tags r:id="rId50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02" name="直接连接符 101"/>
            <p:cNvCxnSpPr/>
            <p:nvPr>
              <p:custDataLst>
                <p:tags r:id="rId51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03" name="直接连接符 102"/>
            <p:cNvCxnSpPr/>
            <p:nvPr>
              <p:custDataLst>
                <p:tags r:id="rId52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04" name="平行四边形 103"/>
            <p:cNvSpPr/>
            <p:nvPr>
              <p:custDataLst>
                <p:tags r:id="rId53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75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105" name="平行四边形 104"/>
            <p:cNvSpPr/>
            <p:nvPr>
              <p:custDataLst>
                <p:tags r:id="rId54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106" name="平行四边形 105"/>
            <p:cNvSpPr/>
            <p:nvPr>
              <p:custDataLst>
                <p:tags r:id="rId55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8422005" y="5067300"/>
            <a:ext cx="2932430" cy="615315"/>
            <a:chOff x="285" y="7103"/>
            <a:chExt cx="4618" cy="969"/>
          </a:xfrm>
        </p:grpSpPr>
        <p:sp>
          <p:nvSpPr>
            <p:cNvPr id="108" name="矩形 107"/>
            <p:cNvSpPr/>
            <p:nvPr>
              <p:custDataLst>
                <p:tags r:id="rId56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定时图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109" name="直接连接符 108"/>
            <p:cNvCxnSpPr/>
            <p:nvPr>
              <p:custDataLst>
                <p:tags r:id="rId57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0" name="直接连接符 109"/>
            <p:cNvCxnSpPr/>
            <p:nvPr>
              <p:custDataLst>
                <p:tags r:id="rId58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1" name="直接连接符 110"/>
            <p:cNvCxnSpPr/>
            <p:nvPr>
              <p:custDataLst>
                <p:tags r:id="rId59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2" name="直接连接符 111"/>
            <p:cNvCxnSpPr/>
            <p:nvPr>
              <p:custDataLst>
                <p:tags r:id="rId60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3" name="直接连接符 112"/>
            <p:cNvCxnSpPr/>
            <p:nvPr>
              <p:custDataLst>
                <p:tags r:id="rId61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4" name="直接连接符 113"/>
            <p:cNvCxnSpPr/>
            <p:nvPr>
              <p:custDataLst>
                <p:tags r:id="rId62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5" name="直接连接符 114"/>
            <p:cNvCxnSpPr/>
            <p:nvPr>
              <p:custDataLst>
                <p:tags r:id="rId63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16" name="平行四边形 115"/>
            <p:cNvSpPr/>
            <p:nvPr>
              <p:custDataLst>
                <p:tags r:id="rId64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75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117" name="平行四边形 116"/>
            <p:cNvSpPr/>
            <p:nvPr>
              <p:custDataLst>
                <p:tags r:id="rId65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118" name="平行四边形 117"/>
            <p:cNvSpPr/>
            <p:nvPr>
              <p:custDataLst>
                <p:tags r:id="rId66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613535" y="5947410"/>
            <a:ext cx="2932430" cy="615315"/>
            <a:chOff x="285" y="7103"/>
            <a:chExt cx="4618" cy="969"/>
          </a:xfrm>
        </p:grpSpPr>
        <p:sp>
          <p:nvSpPr>
            <p:cNvPr id="120" name="矩形 119"/>
            <p:cNvSpPr/>
            <p:nvPr>
              <p:custDataLst>
                <p:tags r:id="rId67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交互概览图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121" name="直接连接符 120"/>
            <p:cNvCxnSpPr/>
            <p:nvPr>
              <p:custDataLst>
                <p:tags r:id="rId68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2" name="直接连接符 121"/>
            <p:cNvCxnSpPr/>
            <p:nvPr>
              <p:custDataLst>
                <p:tags r:id="rId69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3" name="直接连接符 122"/>
            <p:cNvCxnSpPr/>
            <p:nvPr>
              <p:custDataLst>
                <p:tags r:id="rId70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4" name="直接连接符 123"/>
            <p:cNvCxnSpPr/>
            <p:nvPr>
              <p:custDataLst>
                <p:tags r:id="rId71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5" name="直接连接符 124"/>
            <p:cNvCxnSpPr/>
            <p:nvPr>
              <p:custDataLst>
                <p:tags r:id="rId72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6" name="直接连接符 125"/>
            <p:cNvCxnSpPr/>
            <p:nvPr>
              <p:custDataLst>
                <p:tags r:id="rId73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7" name="直接连接符 126"/>
            <p:cNvCxnSpPr/>
            <p:nvPr>
              <p:custDataLst>
                <p:tags r:id="rId74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28" name="平行四边形 127"/>
            <p:cNvSpPr/>
            <p:nvPr>
              <p:custDataLst>
                <p:tags r:id="rId75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75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129" name="平行四边形 128"/>
            <p:cNvSpPr/>
            <p:nvPr>
              <p:custDataLst>
                <p:tags r:id="rId76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130" name="平行四边形 129"/>
            <p:cNvSpPr/>
            <p:nvPr>
              <p:custDataLst>
                <p:tags r:id="rId77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8413750" y="3255645"/>
            <a:ext cx="2932430" cy="615315"/>
            <a:chOff x="285" y="7103"/>
            <a:chExt cx="4618" cy="969"/>
          </a:xfrm>
        </p:grpSpPr>
        <p:sp>
          <p:nvSpPr>
            <p:cNvPr id="132" name="矩形 131"/>
            <p:cNvSpPr/>
            <p:nvPr>
              <p:custDataLst>
                <p:tags r:id="rId78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顺序图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133" name="直接连接符 132"/>
            <p:cNvCxnSpPr/>
            <p:nvPr>
              <p:custDataLst>
                <p:tags r:id="rId79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4" name="直接连接符 133"/>
            <p:cNvCxnSpPr/>
            <p:nvPr>
              <p:custDataLst>
                <p:tags r:id="rId80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5" name="直接连接符 134"/>
            <p:cNvCxnSpPr/>
            <p:nvPr>
              <p:custDataLst>
                <p:tags r:id="rId81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6" name="直接连接符 135"/>
            <p:cNvCxnSpPr/>
            <p:nvPr>
              <p:custDataLst>
                <p:tags r:id="rId82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7" name="直接连接符 136"/>
            <p:cNvCxnSpPr/>
            <p:nvPr>
              <p:custDataLst>
                <p:tags r:id="rId83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8" name="直接连接符 137"/>
            <p:cNvCxnSpPr/>
            <p:nvPr>
              <p:custDataLst>
                <p:tags r:id="rId84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9" name="直接连接符 138"/>
            <p:cNvCxnSpPr/>
            <p:nvPr>
              <p:custDataLst>
                <p:tags r:id="rId85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40" name="平行四边形 139"/>
            <p:cNvSpPr/>
            <p:nvPr>
              <p:custDataLst>
                <p:tags r:id="rId86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75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141" name="平行四边形 140"/>
            <p:cNvSpPr/>
            <p:nvPr>
              <p:custDataLst>
                <p:tags r:id="rId87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142" name="平行四边形 141"/>
            <p:cNvSpPr/>
            <p:nvPr>
              <p:custDataLst>
                <p:tags r:id="rId88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8405495" y="2346325"/>
            <a:ext cx="2932430" cy="615315"/>
            <a:chOff x="285" y="7103"/>
            <a:chExt cx="4618" cy="969"/>
          </a:xfrm>
        </p:grpSpPr>
        <p:sp>
          <p:nvSpPr>
            <p:cNvPr id="144" name="矩形 143"/>
            <p:cNvSpPr/>
            <p:nvPr>
              <p:custDataLst>
                <p:tags r:id="rId89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构件图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145" name="直接连接符 144"/>
            <p:cNvCxnSpPr/>
            <p:nvPr>
              <p:custDataLst>
                <p:tags r:id="rId90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46" name="直接连接符 145"/>
            <p:cNvCxnSpPr/>
            <p:nvPr>
              <p:custDataLst>
                <p:tags r:id="rId91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47" name="直接连接符 146"/>
            <p:cNvCxnSpPr/>
            <p:nvPr>
              <p:custDataLst>
                <p:tags r:id="rId92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48" name="直接连接符 147"/>
            <p:cNvCxnSpPr/>
            <p:nvPr>
              <p:custDataLst>
                <p:tags r:id="rId93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49" name="直接连接符 148"/>
            <p:cNvCxnSpPr/>
            <p:nvPr>
              <p:custDataLst>
                <p:tags r:id="rId94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50" name="直接连接符 149"/>
            <p:cNvCxnSpPr/>
            <p:nvPr>
              <p:custDataLst>
                <p:tags r:id="rId95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51" name="直接连接符 150"/>
            <p:cNvCxnSpPr/>
            <p:nvPr>
              <p:custDataLst>
                <p:tags r:id="rId96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52" name="平行四边形 151"/>
            <p:cNvSpPr/>
            <p:nvPr>
              <p:custDataLst>
                <p:tags r:id="rId97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75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153" name="平行四边形 152"/>
            <p:cNvSpPr/>
            <p:nvPr>
              <p:custDataLst>
                <p:tags r:id="rId98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154" name="平行四边形 153"/>
            <p:cNvSpPr/>
            <p:nvPr>
              <p:custDataLst>
                <p:tags r:id="rId99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4996815" y="3255645"/>
            <a:ext cx="2932430" cy="615315"/>
            <a:chOff x="285" y="7103"/>
            <a:chExt cx="4618" cy="969"/>
          </a:xfrm>
        </p:grpSpPr>
        <p:sp>
          <p:nvSpPr>
            <p:cNvPr id="156" name="矩形 155"/>
            <p:cNvSpPr/>
            <p:nvPr>
              <p:custDataLst>
                <p:tags r:id="rId100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用况图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157" name="直接连接符 156"/>
            <p:cNvCxnSpPr/>
            <p:nvPr>
              <p:custDataLst>
                <p:tags r:id="rId101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58" name="直接连接符 157"/>
            <p:cNvCxnSpPr/>
            <p:nvPr>
              <p:custDataLst>
                <p:tags r:id="rId102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59" name="直接连接符 158"/>
            <p:cNvCxnSpPr/>
            <p:nvPr>
              <p:custDataLst>
                <p:tags r:id="rId103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0" name="直接连接符 159"/>
            <p:cNvCxnSpPr/>
            <p:nvPr>
              <p:custDataLst>
                <p:tags r:id="rId104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1" name="直接连接符 160"/>
            <p:cNvCxnSpPr/>
            <p:nvPr>
              <p:custDataLst>
                <p:tags r:id="rId105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2" name="直接连接符 161"/>
            <p:cNvCxnSpPr/>
            <p:nvPr>
              <p:custDataLst>
                <p:tags r:id="rId106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3" name="直接连接符 162"/>
            <p:cNvCxnSpPr/>
            <p:nvPr>
              <p:custDataLst>
                <p:tags r:id="rId107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64" name="平行四边形 163"/>
            <p:cNvSpPr/>
            <p:nvPr>
              <p:custDataLst>
                <p:tags r:id="rId108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75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165" name="平行四边形 164"/>
            <p:cNvSpPr/>
            <p:nvPr>
              <p:custDataLst>
                <p:tags r:id="rId109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166" name="平行四边形 165"/>
            <p:cNvSpPr/>
            <p:nvPr>
              <p:custDataLst>
                <p:tags r:id="rId110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5002530" y="2346325"/>
            <a:ext cx="2932430" cy="615315"/>
            <a:chOff x="285" y="7103"/>
            <a:chExt cx="4618" cy="969"/>
          </a:xfrm>
        </p:grpSpPr>
        <p:sp>
          <p:nvSpPr>
            <p:cNvPr id="168" name="矩形 167"/>
            <p:cNvSpPr/>
            <p:nvPr>
              <p:custDataLst>
                <p:tags r:id="rId111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对象图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169" name="直接连接符 168"/>
            <p:cNvCxnSpPr/>
            <p:nvPr>
              <p:custDataLst>
                <p:tags r:id="rId112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0" name="直接连接符 169"/>
            <p:cNvCxnSpPr/>
            <p:nvPr>
              <p:custDataLst>
                <p:tags r:id="rId113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1" name="直接连接符 170"/>
            <p:cNvCxnSpPr/>
            <p:nvPr>
              <p:custDataLst>
                <p:tags r:id="rId114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2" name="直接连接符 171"/>
            <p:cNvCxnSpPr/>
            <p:nvPr>
              <p:custDataLst>
                <p:tags r:id="rId115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3" name="直接连接符 172"/>
            <p:cNvCxnSpPr/>
            <p:nvPr>
              <p:custDataLst>
                <p:tags r:id="rId116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4" name="直接连接符 173"/>
            <p:cNvCxnSpPr/>
            <p:nvPr>
              <p:custDataLst>
                <p:tags r:id="rId117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5" name="直接连接符 174"/>
            <p:cNvCxnSpPr/>
            <p:nvPr>
              <p:custDataLst>
                <p:tags r:id="rId118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76" name="平行四边形 175"/>
            <p:cNvSpPr/>
            <p:nvPr>
              <p:custDataLst>
                <p:tags r:id="rId119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75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177" name="平行四边形 176"/>
            <p:cNvSpPr/>
            <p:nvPr>
              <p:custDataLst>
                <p:tags r:id="rId120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178" name="平行四边形 177"/>
            <p:cNvSpPr/>
            <p:nvPr>
              <p:custDataLst>
                <p:tags r:id="rId121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1607820" y="3272155"/>
            <a:ext cx="2932430" cy="615315"/>
            <a:chOff x="285" y="7103"/>
            <a:chExt cx="4618" cy="969"/>
          </a:xfrm>
        </p:grpSpPr>
        <p:sp>
          <p:nvSpPr>
            <p:cNvPr id="180" name="矩形 179"/>
            <p:cNvSpPr/>
            <p:nvPr>
              <p:custDataLst>
                <p:tags r:id="rId122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组合结构图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181" name="直接连接符 180"/>
            <p:cNvCxnSpPr/>
            <p:nvPr>
              <p:custDataLst>
                <p:tags r:id="rId123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2" name="直接连接符 181"/>
            <p:cNvCxnSpPr/>
            <p:nvPr>
              <p:custDataLst>
                <p:tags r:id="rId124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3" name="直接连接符 182"/>
            <p:cNvCxnSpPr/>
            <p:nvPr>
              <p:custDataLst>
                <p:tags r:id="rId125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4" name="直接连接符 183"/>
            <p:cNvCxnSpPr/>
            <p:nvPr>
              <p:custDataLst>
                <p:tags r:id="rId126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5" name="直接连接符 184"/>
            <p:cNvCxnSpPr/>
            <p:nvPr>
              <p:custDataLst>
                <p:tags r:id="rId127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6" name="直接连接符 185"/>
            <p:cNvCxnSpPr/>
            <p:nvPr>
              <p:custDataLst>
                <p:tags r:id="rId128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7" name="直接连接符 186"/>
            <p:cNvCxnSpPr/>
            <p:nvPr>
              <p:custDataLst>
                <p:tags r:id="rId129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88" name="平行四边形 187"/>
            <p:cNvSpPr/>
            <p:nvPr>
              <p:custDataLst>
                <p:tags r:id="rId130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75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189" name="平行四边形 188"/>
            <p:cNvSpPr/>
            <p:nvPr>
              <p:custDataLst>
                <p:tags r:id="rId131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190" name="平行四边形 189"/>
            <p:cNvSpPr/>
            <p:nvPr>
              <p:custDataLst>
                <p:tags r:id="rId132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1613535" y="2346325"/>
            <a:ext cx="2932430" cy="615315"/>
            <a:chOff x="285" y="7103"/>
            <a:chExt cx="4618" cy="969"/>
          </a:xfrm>
        </p:grpSpPr>
        <p:sp>
          <p:nvSpPr>
            <p:cNvPr id="192" name="矩形 191"/>
            <p:cNvSpPr/>
            <p:nvPr>
              <p:custDataLst>
                <p:tags r:id="rId133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类图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193" name="直接连接符 192"/>
            <p:cNvCxnSpPr/>
            <p:nvPr>
              <p:custDataLst>
                <p:tags r:id="rId134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4" name="直接连接符 193"/>
            <p:cNvCxnSpPr/>
            <p:nvPr>
              <p:custDataLst>
                <p:tags r:id="rId135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5" name="直接连接符 194"/>
            <p:cNvCxnSpPr/>
            <p:nvPr>
              <p:custDataLst>
                <p:tags r:id="rId136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6" name="直接连接符 195"/>
            <p:cNvCxnSpPr/>
            <p:nvPr>
              <p:custDataLst>
                <p:tags r:id="rId137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7" name="直接连接符 196"/>
            <p:cNvCxnSpPr/>
            <p:nvPr>
              <p:custDataLst>
                <p:tags r:id="rId138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8" name="直接连接符 197"/>
            <p:cNvCxnSpPr/>
            <p:nvPr>
              <p:custDataLst>
                <p:tags r:id="rId139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9" name="直接连接符 198"/>
            <p:cNvCxnSpPr/>
            <p:nvPr>
              <p:custDataLst>
                <p:tags r:id="rId140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200" name="平行四边形 199"/>
            <p:cNvSpPr/>
            <p:nvPr>
              <p:custDataLst>
                <p:tags r:id="rId141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75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201" name="平行四边形 200"/>
            <p:cNvSpPr/>
            <p:nvPr>
              <p:custDataLst>
                <p:tags r:id="rId142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202" name="平行四边形 201"/>
            <p:cNvSpPr/>
            <p:nvPr>
              <p:custDataLst>
                <p:tags r:id="rId143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146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" name="文本框 17"/>
          <p:cNvSpPr txBox="1"/>
          <p:nvPr/>
        </p:nvSpPr>
        <p:spPr>
          <a:xfrm>
            <a:off x="5245100" y="2978785"/>
            <a:ext cx="17018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可见性</a:t>
            </a:r>
            <a:endParaRPr lang="zh-CN" sz="3600" dirty="0">
              <a:solidFill>
                <a:schemeClr val="bg1"/>
              </a:solidFill>
            </a:endParaRPr>
          </a:p>
        </p:txBody>
      </p:sp>
      <p:sp>
        <p:nvSpPr>
          <p:cNvPr id="6" name="同心圆 2"/>
          <p:cNvSpPr/>
          <p:nvPr/>
        </p:nvSpPr>
        <p:spPr>
          <a:xfrm>
            <a:off x="5360035" y="2564130"/>
            <a:ext cx="1471930" cy="1471295"/>
          </a:xfrm>
          <a:custGeom>
            <a:avLst/>
            <a:gdLst/>
            <a:ahLst/>
            <a:cxnLst>
              <a:cxn ang="0">
                <a:pos x="0" y="735865"/>
              </a:cxn>
              <a:cxn ang="0">
                <a:pos x="735865" y="0"/>
              </a:cxn>
              <a:cxn ang="0">
                <a:pos x="1471730" y="735865"/>
              </a:cxn>
              <a:cxn ang="0">
                <a:pos x="735865" y="1471730"/>
              </a:cxn>
              <a:cxn ang="0">
                <a:pos x="0" y="735865"/>
              </a:cxn>
              <a:cxn ang="0">
                <a:pos x="0" y="735865"/>
              </a:cxn>
              <a:cxn ang="0">
                <a:pos x="735865" y="1471730"/>
              </a:cxn>
              <a:cxn ang="0">
                <a:pos x="1471730" y="735865"/>
              </a:cxn>
              <a:cxn ang="0">
                <a:pos x="735865" y="0"/>
              </a:cxn>
              <a:cxn ang="0">
                <a:pos x="0" y="735865"/>
              </a:cxn>
            </a:cxnLst>
            <a:pathLst>
              <a:path w="1471729" h="1471729">
                <a:moveTo>
                  <a:pt x="0" y="735865"/>
                </a:moveTo>
                <a:cubicBezTo>
                  <a:pt x="0" y="329458"/>
                  <a:pt x="329458" y="0"/>
                  <a:pt x="735865" y="0"/>
                </a:cubicBezTo>
                <a:cubicBezTo>
                  <a:pt x="1142272" y="0"/>
                  <a:pt x="1471730" y="329458"/>
                  <a:pt x="1471730" y="735865"/>
                </a:cubicBezTo>
                <a:cubicBezTo>
                  <a:pt x="1471730" y="1142272"/>
                  <a:pt x="1142272" y="1471730"/>
                  <a:pt x="735865" y="1471730"/>
                </a:cubicBezTo>
                <a:cubicBezTo>
                  <a:pt x="329458" y="1471730"/>
                  <a:pt x="0" y="1142272"/>
                  <a:pt x="0" y="735865"/>
                </a:cubicBezTo>
                <a:close/>
                <a:moveTo>
                  <a:pt x="0" y="735865"/>
                </a:moveTo>
                <a:cubicBezTo>
                  <a:pt x="0" y="1142272"/>
                  <a:pt x="329458" y="1471730"/>
                  <a:pt x="735865" y="1471730"/>
                </a:cubicBezTo>
                <a:cubicBezTo>
                  <a:pt x="1142272" y="1471730"/>
                  <a:pt x="1471730" y="1142272"/>
                  <a:pt x="1471730" y="735865"/>
                </a:cubicBezTo>
                <a:cubicBezTo>
                  <a:pt x="1471730" y="329458"/>
                  <a:pt x="1142272" y="0"/>
                  <a:pt x="735865" y="0"/>
                </a:cubicBezTo>
                <a:cubicBezTo>
                  <a:pt x="329458" y="0"/>
                  <a:pt x="0" y="329458"/>
                  <a:pt x="0" y="735865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3025" y="2564765"/>
            <a:ext cx="2819400" cy="2851785"/>
            <a:chOff x="1915" y="4038"/>
            <a:chExt cx="4440" cy="4491"/>
          </a:xfrm>
        </p:grpSpPr>
        <p:sp>
          <p:nvSpPr>
            <p:cNvPr id="6151" name="同心圆 2"/>
            <p:cNvSpPr/>
            <p:nvPr/>
          </p:nvSpPr>
          <p:spPr>
            <a:xfrm>
              <a:off x="2976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" name="文本框 17"/>
            <p:cNvSpPr txBox="1"/>
            <p:nvPr/>
          </p:nvSpPr>
          <p:spPr>
            <a:xfrm>
              <a:off x="3035" y="4688"/>
              <a:ext cx="22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命名</a:t>
              </a:r>
              <a:endParaRPr lang="zh-CN" sz="3600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15" y="7028"/>
              <a:ext cx="4440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 eaLnBrk="1" hangingPunct="1"/>
              <a:r>
                <a:rPr lang="zh-CN" sz="2800" dirty="0">
                  <a:solidFill>
                    <a:schemeClr val="bg1"/>
                  </a:solidFill>
                </a:rPr>
                <a:t>为事物、关系和图起的名字</a:t>
              </a:r>
              <a:endParaRPr lang="zh-CN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686300" y="4462780"/>
            <a:ext cx="2819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/>
            <a:r>
              <a:rPr lang="zh-CN" sz="2800" dirty="0">
                <a:solidFill>
                  <a:schemeClr val="bg1"/>
                </a:solidFill>
              </a:rPr>
              <a:t>这些名字如何让其他成分看见和使用</a:t>
            </a:r>
            <a:endParaRPr lang="zh-CN" sz="2800" dirty="0">
              <a:solidFill>
                <a:schemeClr val="bg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320530" y="2565400"/>
            <a:ext cx="2819400" cy="3282315"/>
            <a:chOff x="12848" y="4038"/>
            <a:chExt cx="4440" cy="5169"/>
          </a:xfrm>
        </p:grpSpPr>
        <p:sp>
          <p:nvSpPr>
            <p:cNvPr id="5" name="文本框 17"/>
            <p:cNvSpPr txBox="1"/>
            <p:nvPr/>
          </p:nvSpPr>
          <p:spPr>
            <a:xfrm>
              <a:off x="13968" y="4689"/>
              <a:ext cx="22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执行</a:t>
              </a:r>
              <a:endParaRPr lang="zh-CN" sz="3600" dirty="0">
                <a:solidFill>
                  <a:schemeClr val="bg1"/>
                </a:solidFill>
              </a:endParaRPr>
            </a:p>
          </p:txBody>
        </p:sp>
        <p:sp>
          <p:nvSpPr>
            <p:cNvPr id="7" name="同心圆 2"/>
            <p:cNvSpPr/>
            <p:nvPr/>
          </p:nvSpPr>
          <p:spPr>
            <a:xfrm>
              <a:off x="13909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848" y="7028"/>
              <a:ext cx="4440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 eaLnBrk="1" hangingPunct="1"/>
              <a:r>
                <a:rPr lang="zh-CN" sz="2800" dirty="0">
                  <a:solidFill>
                    <a:schemeClr val="bg1"/>
                  </a:solidFill>
                </a:rPr>
                <a:t>运行或模拟一个动态模型意味着什么</a:t>
              </a:r>
              <a:endParaRPr lang="zh-CN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06" name="文本框 26"/>
          <p:cNvSpPr txBox="1"/>
          <p:nvPr/>
        </p:nvSpPr>
        <p:spPr>
          <a:xfrm>
            <a:off x="1617663" y="1201420"/>
            <a:ext cx="3149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的规则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003415" y="3622675"/>
            <a:ext cx="2819400" cy="2851785"/>
            <a:chOff x="1915" y="4038"/>
            <a:chExt cx="4440" cy="4491"/>
          </a:xfrm>
        </p:grpSpPr>
        <p:sp>
          <p:nvSpPr>
            <p:cNvPr id="19" name="同心圆 2"/>
            <p:cNvSpPr/>
            <p:nvPr/>
          </p:nvSpPr>
          <p:spPr>
            <a:xfrm>
              <a:off x="2976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" name="文本框 17"/>
            <p:cNvSpPr txBox="1"/>
            <p:nvPr/>
          </p:nvSpPr>
          <p:spPr>
            <a:xfrm>
              <a:off x="2747" y="4688"/>
              <a:ext cx="2775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完整性</a:t>
              </a:r>
              <a:endParaRPr lang="zh-CN" sz="3600" dirty="0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15" y="7028"/>
              <a:ext cx="4440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 eaLnBrk="1" hangingPunct="1"/>
              <a:r>
                <a:rPr lang="zh-CN" sz="2800" dirty="0">
                  <a:solidFill>
                    <a:schemeClr val="bg1"/>
                  </a:solidFill>
                </a:rPr>
                <a:t>事物如何正确、一致地相互联系</a:t>
              </a:r>
              <a:endParaRPr lang="zh-CN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379980" y="3623945"/>
            <a:ext cx="2819400" cy="2851785"/>
            <a:chOff x="1915" y="4038"/>
            <a:chExt cx="4440" cy="4491"/>
          </a:xfrm>
        </p:grpSpPr>
        <p:sp>
          <p:nvSpPr>
            <p:cNvPr id="23" name="同心圆 2"/>
            <p:cNvSpPr/>
            <p:nvPr/>
          </p:nvSpPr>
          <p:spPr>
            <a:xfrm>
              <a:off x="2976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3035" y="4688"/>
              <a:ext cx="22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范围</a:t>
              </a:r>
              <a:endParaRPr lang="zh-CN" sz="3600" dirty="0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15" y="7028"/>
              <a:ext cx="4440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 eaLnBrk="1" hangingPunct="1"/>
              <a:r>
                <a:rPr lang="zh-CN" sz="2800" dirty="0">
                  <a:solidFill>
                    <a:schemeClr val="bg1"/>
                  </a:solidFill>
                </a:rPr>
                <a:t>使名字具有特定含义的语境</a:t>
              </a:r>
              <a:endParaRPr lang="zh-CN" sz="28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146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14" name="组合 13"/>
          <p:cNvGrpSpPr/>
          <p:nvPr/>
        </p:nvGrpSpPr>
        <p:grpSpPr>
          <a:xfrm>
            <a:off x="2945130" y="2564130"/>
            <a:ext cx="3122930" cy="3717290"/>
            <a:chOff x="1676" y="4038"/>
            <a:chExt cx="4918" cy="5854"/>
          </a:xfrm>
        </p:grpSpPr>
        <p:sp>
          <p:nvSpPr>
            <p:cNvPr id="6151" name="同心圆 2"/>
            <p:cNvSpPr/>
            <p:nvPr/>
          </p:nvSpPr>
          <p:spPr>
            <a:xfrm>
              <a:off x="2976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" name="文本框 17"/>
            <p:cNvSpPr txBox="1"/>
            <p:nvPr/>
          </p:nvSpPr>
          <p:spPr>
            <a:xfrm>
              <a:off x="3035" y="4688"/>
              <a:ext cx="22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修饰</a:t>
              </a:r>
              <a:endParaRPr lang="zh-CN" sz="3600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76" y="6356"/>
              <a:ext cx="4918" cy="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UML</a:t>
              </a:r>
              <a:r>
                <a:rPr lang="zh-CN" altLang="en-US" sz="2800" dirty="0">
                  <a:solidFill>
                    <a:schemeClr val="bg1"/>
                  </a:solidFill>
                </a:rPr>
                <a:t>表示法中的每一个元素都有一个基本符号，可以把各种修饰细节加到这个符号上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68060" y="2564130"/>
            <a:ext cx="3614420" cy="2854960"/>
            <a:chOff x="7081" y="4038"/>
            <a:chExt cx="5692" cy="4496"/>
          </a:xfrm>
        </p:grpSpPr>
        <p:sp>
          <p:nvSpPr>
            <p:cNvPr id="4" name="文本框 17"/>
            <p:cNvSpPr txBox="1"/>
            <p:nvPr/>
          </p:nvSpPr>
          <p:spPr>
            <a:xfrm>
              <a:off x="8500" y="4252"/>
              <a:ext cx="2200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通用划分</a:t>
              </a:r>
              <a:endParaRPr lang="zh-CN" sz="3600" dirty="0">
                <a:solidFill>
                  <a:schemeClr val="bg1"/>
                </a:solidFill>
              </a:endParaRPr>
            </a:p>
          </p:txBody>
        </p:sp>
        <p:sp>
          <p:nvSpPr>
            <p:cNvPr id="6" name="同心圆 2"/>
            <p:cNvSpPr/>
            <p:nvPr/>
          </p:nvSpPr>
          <p:spPr>
            <a:xfrm>
              <a:off x="8441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081" y="6355"/>
              <a:ext cx="5692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1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、对类和对象的划分</a:t>
              </a:r>
              <a:endParaRPr lang="zh-CN" altLang="en-US" sz="2800" dirty="0">
                <a:solidFill>
                  <a:schemeClr val="bg1"/>
                </a:solidFill>
              </a:endParaRPr>
            </a:p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2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、接口和实现的分离</a:t>
              </a:r>
              <a:endParaRPr lang="zh-CN" altLang="en-US" sz="2800" dirty="0">
                <a:solidFill>
                  <a:schemeClr val="bg1"/>
                </a:solidFill>
              </a:endParaRPr>
            </a:p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3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、类型和角色的分离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408160" y="2564765"/>
            <a:ext cx="2819400" cy="2854960"/>
            <a:chOff x="12848" y="4038"/>
            <a:chExt cx="4440" cy="4496"/>
          </a:xfrm>
        </p:grpSpPr>
        <p:sp>
          <p:nvSpPr>
            <p:cNvPr id="5" name="文本框 17"/>
            <p:cNvSpPr txBox="1"/>
            <p:nvPr/>
          </p:nvSpPr>
          <p:spPr>
            <a:xfrm>
              <a:off x="13968" y="4253"/>
              <a:ext cx="2200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扩展机制</a:t>
              </a:r>
              <a:endParaRPr lang="zh-CN" sz="3600" dirty="0">
                <a:solidFill>
                  <a:schemeClr val="bg1"/>
                </a:solidFill>
              </a:endParaRPr>
            </a:p>
          </p:txBody>
        </p:sp>
        <p:sp>
          <p:nvSpPr>
            <p:cNvPr id="7" name="同心圆 2"/>
            <p:cNvSpPr/>
            <p:nvPr/>
          </p:nvSpPr>
          <p:spPr>
            <a:xfrm>
              <a:off x="13909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848" y="6355"/>
              <a:ext cx="4440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1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、衍型</a:t>
              </a:r>
              <a:endParaRPr lang="zh-CN" altLang="en-US" sz="2800" dirty="0">
                <a:solidFill>
                  <a:schemeClr val="bg1"/>
                </a:solidFill>
              </a:endParaRPr>
            </a:p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2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、标记值</a:t>
              </a:r>
              <a:endParaRPr lang="zh-CN" altLang="en-US" sz="2800" dirty="0">
                <a:solidFill>
                  <a:schemeClr val="bg1"/>
                </a:solidFill>
              </a:endParaRPr>
            </a:p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3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、约束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09" name="文本框 29"/>
          <p:cNvSpPr txBox="1"/>
          <p:nvPr/>
        </p:nvSpPr>
        <p:spPr>
          <a:xfrm>
            <a:off x="1617980" y="1201420"/>
            <a:ext cx="39585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中的公共机制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26035" y="2564765"/>
            <a:ext cx="2819400" cy="2854960"/>
            <a:chOff x="1915" y="4038"/>
            <a:chExt cx="4440" cy="4496"/>
          </a:xfrm>
        </p:grpSpPr>
        <p:sp>
          <p:nvSpPr>
            <p:cNvPr id="2" name="同心圆 2"/>
            <p:cNvSpPr/>
            <p:nvPr/>
          </p:nvSpPr>
          <p:spPr>
            <a:xfrm>
              <a:off x="2976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" name="文本框 17"/>
            <p:cNvSpPr txBox="1"/>
            <p:nvPr/>
          </p:nvSpPr>
          <p:spPr>
            <a:xfrm>
              <a:off x="3035" y="4688"/>
              <a:ext cx="22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规约</a:t>
              </a:r>
              <a:endParaRPr lang="zh-CN" sz="3600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15" y="6355"/>
              <a:ext cx="4440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 eaLnBrk="1" hangingPunct="1"/>
              <a:r>
                <a:rPr lang="zh-CN" sz="2800" dirty="0">
                  <a:solidFill>
                    <a:schemeClr val="bg1"/>
                  </a:solidFill>
                </a:rPr>
                <a:t>提供了对构造块的语法和语义的文字叙述</a:t>
              </a:r>
              <a:endParaRPr lang="zh-CN" sz="28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075" name="直接连接符 16"/>
          <p:cNvCxnSpPr/>
          <p:nvPr/>
        </p:nvCxnSpPr>
        <p:spPr>
          <a:xfrm flipV="1">
            <a:off x="680720" y="125984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" name="直接连接符 16"/>
          <p:cNvCxnSpPr/>
          <p:nvPr/>
        </p:nvCxnSpPr>
        <p:spPr>
          <a:xfrm flipV="1">
            <a:off x="6086475" y="557784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 useBgFill="1">
        <p:nvSpPr>
          <p:cNvPr id="4" name="椭圆 3"/>
          <p:cNvSpPr/>
          <p:nvPr/>
        </p:nvSpPr>
        <p:spPr>
          <a:xfrm>
            <a:off x="6086475" y="1080135"/>
            <a:ext cx="360003" cy="36000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5" name="椭圆 4"/>
          <p:cNvSpPr/>
          <p:nvPr/>
        </p:nvSpPr>
        <p:spPr>
          <a:xfrm>
            <a:off x="5726430" y="5398135"/>
            <a:ext cx="360003" cy="36000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2" name="文本框 32"/>
          <p:cNvSpPr txBox="1"/>
          <p:nvPr/>
        </p:nvSpPr>
        <p:spPr>
          <a:xfrm>
            <a:off x="2935288" y="615633"/>
            <a:ext cx="315118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参考文献</a:t>
            </a:r>
            <a:endParaRPr lang="zh-CN" sz="3600" dirty="0">
              <a:solidFill>
                <a:schemeClr val="bg1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2185670" y="2176145"/>
            <a:ext cx="782066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用户指南（第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版</a:t>
            </a:r>
            <a:r>
              <a:rPr lang="en-US" altLang="zh-CN" sz="3600" dirty="0">
                <a:solidFill>
                  <a:schemeClr val="bg1"/>
                </a:solidFill>
              </a:rPr>
              <a:t>·</a:t>
            </a:r>
            <a:r>
              <a:rPr lang="zh-CN" altLang="en-US" sz="3600" dirty="0">
                <a:solidFill>
                  <a:schemeClr val="bg1"/>
                </a:solidFill>
              </a:rPr>
              <a:t>修订版）</a:t>
            </a:r>
            <a:endParaRPr lang="zh-CN" altLang="en-US" sz="3600" dirty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UML2</a:t>
            </a:r>
            <a:r>
              <a:rPr lang="zh-CN" altLang="en-US" sz="3600" dirty="0">
                <a:solidFill>
                  <a:schemeClr val="bg1"/>
                </a:solidFill>
              </a:rPr>
              <a:t>基础、建模与设计教程</a:t>
            </a:r>
            <a:endParaRPr lang="zh-CN" altLang="en-US" sz="3600" dirty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UML—</a:t>
            </a:r>
            <a:r>
              <a:rPr lang="zh-CN" altLang="en-US" sz="3600" dirty="0">
                <a:solidFill>
                  <a:schemeClr val="bg1"/>
                </a:solidFill>
              </a:rPr>
              <a:t>概述</a:t>
            </a:r>
            <a:r>
              <a:rPr lang="en-US" altLang="zh-CN" sz="3600" dirty="0">
                <a:solidFill>
                  <a:schemeClr val="bg1"/>
                </a:solidFill>
              </a:rPr>
              <a:t>-</a:t>
            </a:r>
            <a:r>
              <a:rPr lang="zh-CN" altLang="en-US" sz="3600" dirty="0">
                <a:solidFill>
                  <a:schemeClr val="bg1"/>
                </a:solidFill>
              </a:rPr>
              <a:t>陈晓婵</a:t>
            </a:r>
            <a:r>
              <a:rPr lang="en-US" altLang="zh-CN" sz="3600" dirty="0">
                <a:solidFill>
                  <a:schemeClr val="bg1"/>
                </a:solidFill>
              </a:rPr>
              <a:t>-CSDN</a:t>
            </a:r>
            <a:r>
              <a:rPr lang="zh-CN" altLang="en-US" sz="3600" dirty="0">
                <a:solidFill>
                  <a:schemeClr val="bg1"/>
                </a:solidFill>
              </a:rPr>
              <a:t>博客</a:t>
            </a:r>
            <a:endParaRPr lang="zh-CN" altLang="en-US" sz="3600" dirty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UML9中框图图例说明-http://trufun.net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14"/>
          <p:cNvSpPr txBox="1"/>
          <p:nvPr/>
        </p:nvSpPr>
        <p:spPr>
          <a:xfrm>
            <a:off x="1687830" y="706755"/>
            <a:ext cx="19259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目录</a:t>
            </a:r>
            <a:endParaRPr lang="zh-CN" altLang="en-US" sz="480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cxnSp>
        <p:nvCxnSpPr>
          <p:cNvPr id="4099" name="直接连接符 16"/>
          <p:cNvCxnSpPr/>
          <p:nvPr/>
        </p:nvCxnSpPr>
        <p:spPr>
          <a:xfrm>
            <a:off x="1687513" y="1678623"/>
            <a:ext cx="3382962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0" name="文本框 18"/>
          <p:cNvSpPr txBox="1"/>
          <p:nvPr/>
        </p:nvSpPr>
        <p:spPr>
          <a:xfrm>
            <a:off x="2319338" y="2621280"/>
            <a:ext cx="3149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什么是</a:t>
            </a:r>
            <a:r>
              <a:rPr lang="en-US" altLang="zh-CN" sz="3600" dirty="0">
                <a:solidFill>
                  <a:schemeClr val="bg1"/>
                </a:solidFill>
              </a:rPr>
              <a:t>UML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cxnSp>
        <p:nvCxnSpPr>
          <p:cNvPr id="4101" name="直接连接符 2"/>
          <p:cNvCxnSpPr/>
          <p:nvPr/>
        </p:nvCxnSpPr>
        <p:spPr>
          <a:xfrm flipH="1">
            <a:off x="19716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2" name="文本框 15"/>
          <p:cNvSpPr txBox="1"/>
          <p:nvPr/>
        </p:nvSpPr>
        <p:spPr>
          <a:xfrm>
            <a:off x="1687513" y="2614613"/>
            <a:ext cx="3254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3" name="文本框 17"/>
          <p:cNvSpPr txBox="1"/>
          <p:nvPr/>
        </p:nvSpPr>
        <p:spPr>
          <a:xfrm>
            <a:off x="2319338" y="3506788"/>
            <a:ext cx="3149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的构造块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4104" name="直接连接符 19"/>
          <p:cNvCxnSpPr/>
          <p:nvPr/>
        </p:nvCxnSpPr>
        <p:spPr>
          <a:xfrm flipH="1">
            <a:off x="19716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5" name="文本框 25"/>
          <p:cNvSpPr txBox="1"/>
          <p:nvPr/>
        </p:nvSpPr>
        <p:spPr>
          <a:xfrm>
            <a:off x="1687513" y="3498850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6" name="文本框 26"/>
          <p:cNvSpPr txBox="1"/>
          <p:nvPr/>
        </p:nvSpPr>
        <p:spPr>
          <a:xfrm>
            <a:off x="2319338" y="4391025"/>
            <a:ext cx="3149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的规则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4107" name="直接连接符 27"/>
          <p:cNvCxnSpPr/>
          <p:nvPr/>
        </p:nvCxnSpPr>
        <p:spPr>
          <a:xfrm flipH="1">
            <a:off x="1971675" y="4489450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8" name="文本框 28"/>
          <p:cNvSpPr txBox="1"/>
          <p:nvPr/>
        </p:nvSpPr>
        <p:spPr>
          <a:xfrm>
            <a:off x="1687513" y="4383088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9" name="文本框 29"/>
          <p:cNvSpPr txBox="1"/>
          <p:nvPr/>
        </p:nvSpPr>
        <p:spPr>
          <a:xfrm>
            <a:off x="7209155" y="2621280"/>
            <a:ext cx="39585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中的公共机制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4110" name="直接连接符 30"/>
          <p:cNvCxnSpPr/>
          <p:nvPr/>
        </p:nvCxnSpPr>
        <p:spPr>
          <a:xfrm flipH="1">
            <a:off x="68611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1" name="文本框 31"/>
          <p:cNvSpPr txBox="1"/>
          <p:nvPr/>
        </p:nvSpPr>
        <p:spPr>
          <a:xfrm>
            <a:off x="6578600" y="2614613"/>
            <a:ext cx="3238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12" name="文本框 32"/>
          <p:cNvSpPr txBox="1"/>
          <p:nvPr/>
        </p:nvSpPr>
        <p:spPr>
          <a:xfrm>
            <a:off x="7208838" y="3506788"/>
            <a:ext cx="315118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参考文献</a:t>
            </a:r>
            <a:endParaRPr lang="zh-CN" sz="3600" dirty="0">
              <a:solidFill>
                <a:schemeClr val="bg1"/>
              </a:solidFill>
            </a:endParaRPr>
          </a:p>
        </p:txBody>
      </p:sp>
      <p:cxnSp>
        <p:nvCxnSpPr>
          <p:cNvPr id="4113" name="直接连接符 33"/>
          <p:cNvCxnSpPr/>
          <p:nvPr/>
        </p:nvCxnSpPr>
        <p:spPr>
          <a:xfrm flipH="1">
            <a:off x="68611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4" name="文本框 34"/>
          <p:cNvSpPr txBox="1"/>
          <p:nvPr/>
        </p:nvSpPr>
        <p:spPr>
          <a:xfrm>
            <a:off x="6578600" y="3498850"/>
            <a:ext cx="3238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统一</a:t>
            </a:r>
            <a:r>
              <a:rPr lang="en-US" altLang="zh-CN" b="1" u="sng" dirty="0">
                <a:solidFill>
                  <a:srgbClr val="FFC000"/>
                </a:solidFill>
              </a:rPr>
              <a:t>建模</a:t>
            </a:r>
            <a:r>
              <a:rPr lang="en-US" altLang="zh-CN" dirty="0">
                <a:solidFill>
                  <a:schemeClr val="bg1"/>
                </a:solidFill>
              </a:rPr>
              <a:t>语言（UML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Unified Modeling Language）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764540" y="1929765"/>
            <a:ext cx="5311140" cy="391922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l"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2" charset="0"/>
              </a:rPr>
              <a:t>为什么要建模？</a:t>
            </a:r>
            <a:endParaRPr lang="zh-CN" altLang="en-US" sz="2800" dirty="0">
              <a:solidFill>
                <a:srgbClr val="FFFFFF"/>
              </a:solidFill>
              <a:latin typeface="Calibri" panose="020F0502020204030204" pitchFamily="2" charset="0"/>
            </a:endParaRPr>
          </a:p>
          <a:p>
            <a:pPr algn="l" eaLnBrk="1" hangingPunct="1">
              <a:lnSpc>
                <a:spcPct val="120000"/>
              </a:lnSpc>
            </a:pPr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Calibri" panose="020F0502020204030204" pitchFamily="2" charset="0"/>
              </a:rPr>
              <a:t>建模是开发优秀软件的所有活动中的核心部分，其目的是</a:t>
            </a:r>
            <a:r>
              <a:rPr lang="zh-CN" altLang="en-US" sz="2400" b="1" dirty="0">
                <a:ln>
                  <a:noFill/>
                </a:ln>
                <a:solidFill>
                  <a:srgbClr val="FFC000"/>
                </a:solidFill>
                <a:latin typeface="Calibri" panose="020F0502020204030204" pitchFamily="2" charset="0"/>
              </a:rPr>
              <a:t>为了把想要得到的系统结构和行为沟通起来</a:t>
            </a:r>
            <a:r>
              <a:rPr lang="zh-CN" altLang="en-US" sz="2400" dirty="0">
                <a:solidFill>
                  <a:srgbClr val="FFFFFF"/>
                </a:solidFill>
                <a:latin typeface="Calibri" panose="020F0502020204030204" pitchFamily="2" charset="0"/>
              </a:rPr>
              <a:t>，</a:t>
            </a:r>
            <a:r>
              <a:rPr lang="zh-CN" altLang="en-US" sz="2400" b="1" dirty="0">
                <a:solidFill>
                  <a:srgbClr val="FFC000"/>
                </a:solidFill>
                <a:latin typeface="Calibri" panose="020F0502020204030204" pitchFamily="2" charset="0"/>
              </a:rPr>
              <a:t>为了对系统的体系结构进行可视化和控制</a:t>
            </a:r>
            <a:r>
              <a:rPr lang="zh-CN" altLang="en-US" sz="2400" dirty="0">
                <a:solidFill>
                  <a:srgbClr val="FFFFFF"/>
                </a:solidFill>
                <a:latin typeface="Calibri" panose="020F0502020204030204" pitchFamily="2" charset="0"/>
              </a:rPr>
              <a:t>，</a:t>
            </a:r>
            <a:r>
              <a:rPr lang="zh-CN" altLang="en-US" sz="2400" b="1" dirty="0">
                <a:solidFill>
                  <a:srgbClr val="FFC000"/>
                </a:solidFill>
                <a:latin typeface="Calibri" panose="020F0502020204030204" pitchFamily="2" charset="0"/>
              </a:rPr>
              <a:t>为了更好地理解正在构造的系统</a:t>
            </a:r>
            <a:r>
              <a:rPr lang="zh-CN" altLang="en-US" sz="2400" dirty="0">
                <a:solidFill>
                  <a:srgbClr val="FFFFFF"/>
                </a:solidFill>
                <a:latin typeface="Calibri" panose="020F0502020204030204" pitchFamily="2" charset="0"/>
              </a:rPr>
              <a:t>，并经常揭示简化和复用的机会，同时也是</a:t>
            </a:r>
            <a:r>
              <a:rPr lang="zh-CN" altLang="en-US" sz="2400" b="1" dirty="0">
                <a:solidFill>
                  <a:srgbClr val="FFC000"/>
                </a:solidFill>
                <a:latin typeface="Calibri" panose="020F0502020204030204" pitchFamily="2" charset="0"/>
              </a:rPr>
              <a:t>为了管理风险</a:t>
            </a:r>
            <a:r>
              <a:rPr lang="zh-CN" altLang="en-US" sz="2400" dirty="0">
                <a:solidFill>
                  <a:srgbClr val="FFFFFF"/>
                </a:solidFill>
                <a:latin typeface="Calibri" panose="020F0502020204030204" pitchFamily="2" charset="0"/>
              </a:rPr>
              <a:t>。</a:t>
            </a:r>
            <a:endParaRPr lang="zh-CN" altLang="en-US" sz="2400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cxnSp>
        <p:nvCxnSpPr>
          <p:cNvPr id="4" name="直接箭头连接符 3"/>
          <p:cNvCxnSpPr>
            <a:endCxn id="5124" idx="0"/>
          </p:cNvCxnSpPr>
          <p:nvPr/>
        </p:nvCxnSpPr>
        <p:spPr>
          <a:xfrm>
            <a:off x="3276600" y="1257300"/>
            <a:ext cx="143510" cy="67246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09360" y="1929765"/>
            <a:ext cx="49377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FFFFFF"/>
                </a:solidFill>
              </a:rPr>
              <a:t>现代的软件开发采用</a:t>
            </a:r>
            <a:r>
              <a:rPr lang="zh-CN" altLang="en-US" sz="2400" b="1" u="sng" dirty="0">
                <a:solidFill>
                  <a:srgbClr val="FFC000"/>
                </a:solidFill>
              </a:rPr>
              <a:t>面向对象</a:t>
            </a:r>
            <a:r>
              <a:rPr lang="zh-CN" altLang="en-US" sz="2400" dirty="0">
                <a:solidFill>
                  <a:srgbClr val="FFFFFF"/>
                </a:solidFill>
              </a:rPr>
              <a:t>的观点进行建模。</a:t>
            </a:r>
            <a:endParaRPr lang="zh-CN" altLang="en-US" sz="2400" dirty="0">
              <a:solidFill>
                <a:srgbClr val="FFFFFF"/>
              </a:solidFill>
            </a:endParaRPr>
          </a:p>
          <a:p>
            <a:endParaRPr lang="zh-CN" altLang="en-US" sz="2400" dirty="0">
              <a:solidFill>
                <a:srgbClr val="FFFFFF"/>
              </a:solidFill>
            </a:endParaRPr>
          </a:p>
          <a:p>
            <a:r>
              <a:rPr lang="zh-CN" altLang="en-US" sz="2400" dirty="0">
                <a:solidFill>
                  <a:srgbClr val="FFFFFF"/>
                </a:solidFill>
              </a:rPr>
              <a:t>对面向对象系统进行</a:t>
            </a:r>
            <a:r>
              <a:rPr lang="zh-CN" altLang="en-US" sz="2400" b="1" dirty="0">
                <a:solidFill>
                  <a:srgbClr val="FFC000"/>
                </a:solidFill>
              </a:rPr>
              <a:t>可视化、详述、构造和文档化</a:t>
            </a:r>
            <a:r>
              <a:rPr lang="zh-CN" altLang="en-US" sz="2400" dirty="0">
                <a:solidFill>
                  <a:srgbClr val="FFFFFF"/>
                </a:solidFill>
              </a:rPr>
              <a:t>正是统一建模语言（UML）的目的。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统一建模</a:t>
            </a:r>
            <a:r>
              <a:rPr lang="en-US" altLang="zh-CN" b="1" u="sng" dirty="0">
                <a:solidFill>
                  <a:srgbClr val="FFC000"/>
                </a:solidFill>
              </a:rPr>
              <a:t>语言</a:t>
            </a:r>
            <a:r>
              <a:rPr lang="en-US" altLang="zh-CN" dirty="0">
                <a:solidFill>
                  <a:schemeClr val="bg1"/>
                </a:solidFill>
              </a:rPr>
              <a:t>（UML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Unified Modeling Language）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>
            <a:endCxn id="5124" idx="0"/>
          </p:cNvCxnSpPr>
          <p:nvPr/>
        </p:nvCxnSpPr>
        <p:spPr>
          <a:xfrm>
            <a:off x="3916680" y="1242060"/>
            <a:ext cx="2178685" cy="68770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08075" y="2980690"/>
            <a:ext cx="9976485" cy="10509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UML是一种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可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用于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详细描述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的语言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所建的模型是</a:t>
            </a:r>
            <a:r>
              <a:rPr lang="zh-CN" altLang="en-US" sz="2400" b="1" dirty="0">
                <a:solidFill>
                  <a:srgbClr val="FFC000"/>
                </a:solidFill>
              </a:rPr>
              <a:t>精确</a:t>
            </a:r>
            <a:r>
              <a:rPr lang="zh-CN" altLang="en-US" sz="2400" dirty="0">
                <a:solidFill>
                  <a:schemeClr val="bg1"/>
                </a:solidFill>
              </a:rPr>
              <a:t>的、</a:t>
            </a:r>
            <a:r>
              <a:rPr lang="zh-CN" altLang="en-US" sz="2400" b="1" dirty="0">
                <a:solidFill>
                  <a:srgbClr val="FFC000"/>
                </a:solidFill>
              </a:rPr>
              <a:t>无歧义</a:t>
            </a:r>
            <a:r>
              <a:rPr lang="zh-CN" altLang="en-US" sz="2400" dirty="0">
                <a:solidFill>
                  <a:schemeClr val="bg1"/>
                </a:solidFill>
              </a:rPr>
              <a:t>的和</a:t>
            </a:r>
            <a:r>
              <a:rPr lang="zh-CN" altLang="en-US" sz="2400" b="1" dirty="0">
                <a:solidFill>
                  <a:srgbClr val="FFC000"/>
                </a:solidFill>
              </a:rPr>
              <a:t>完整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7440" y="4031615"/>
            <a:ext cx="9976485" cy="10509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UML是一种用于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构造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的语言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用</a:t>
            </a:r>
            <a:r>
              <a:rPr lang="en-US" altLang="zh-CN" sz="2400" dirty="0">
                <a:solidFill>
                  <a:schemeClr val="bg1"/>
                </a:solidFill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</a:rPr>
              <a:t>描述的模型可与</a:t>
            </a:r>
            <a:r>
              <a:rPr lang="zh-CN" altLang="en-US" sz="2400" b="1" dirty="0">
                <a:solidFill>
                  <a:srgbClr val="FFC000"/>
                </a:solidFill>
              </a:rPr>
              <a:t>各种编程语言</a:t>
            </a:r>
            <a:r>
              <a:rPr lang="zh-CN" altLang="en-US" sz="2400" dirty="0">
                <a:solidFill>
                  <a:schemeClr val="bg1"/>
                </a:solidFill>
              </a:rPr>
              <a:t>直接相关联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8075" y="5082540"/>
            <a:ext cx="9976485" cy="10509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UML是一种用于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文档化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的语言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需求、体系结构、设计、源代码、项目计划、测试、原型、发布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08075" y="1929765"/>
            <a:ext cx="9976485" cy="10509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UML是一种用于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可视化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的语言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对有些事物用</a:t>
            </a:r>
            <a:r>
              <a:rPr lang="zh-CN" altLang="en-US" sz="2400" b="1" dirty="0">
                <a:solidFill>
                  <a:srgbClr val="FFC000"/>
                </a:solidFill>
              </a:rPr>
              <a:t>文字建模</a:t>
            </a:r>
            <a:r>
              <a:rPr lang="zh-CN" altLang="en-US" sz="2400" dirty="0">
                <a:solidFill>
                  <a:schemeClr val="bg1"/>
                </a:solidFill>
              </a:rPr>
              <a:t>，对有些事物用</a:t>
            </a:r>
            <a:r>
              <a:rPr lang="zh-CN" altLang="en-US" sz="2400" b="1" dirty="0">
                <a:solidFill>
                  <a:srgbClr val="FFC000"/>
                </a:solidFill>
              </a:rPr>
              <a:t>图形建模</a:t>
            </a:r>
            <a:r>
              <a:rPr lang="zh-CN" altLang="en-US" sz="2400" dirty="0">
                <a:solidFill>
                  <a:schemeClr val="bg1"/>
                </a:solidFill>
              </a:rPr>
              <a:t>，清晰的模型有利于交流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统一建模</a:t>
            </a:r>
            <a:r>
              <a:rPr lang="en-US" altLang="zh-CN" dirty="0">
                <a:solidFill>
                  <a:schemeClr val="bg1"/>
                </a:solidFill>
              </a:rPr>
              <a:t>语言（UML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Unified Modeling Language）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1799590" y="2428875"/>
            <a:ext cx="8593455" cy="200025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l"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Calibri" panose="020F0502020204030204" pitchFamily="2" charset="0"/>
              </a:rPr>
              <a:t>3</a:t>
            </a:r>
            <a:r>
              <a:rPr lang="zh-CN" altLang="en-US" sz="2800" b="1" dirty="0">
                <a:solidFill>
                  <a:srgbClr val="FFC000"/>
                </a:solidFill>
                <a:latin typeface="Calibri" panose="020F0502020204030204" pitchFamily="2" charset="0"/>
              </a:rPr>
              <a:t>个要素：</a:t>
            </a:r>
            <a:endParaRPr lang="zh-CN" altLang="en-US" sz="2800" b="1" dirty="0">
              <a:solidFill>
                <a:srgbClr val="FFC000"/>
              </a:solidFill>
              <a:latin typeface="Calibri" panose="020F0502020204030204" pitchFamily="2" charset="0"/>
            </a:endParaRPr>
          </a:p>
          <a:p>
            <a:pPr algn="l" eaLnBrk="1" hangingPunct="1">
              <a:lnSpc>
                <a:spcPct val="120000"/>
              </a:lnSpc>
            </a:pPr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FFFF"/>
                </a:solidFill>
                <a:latin typeface="Calibri" panose="020F0502020204030204" pitchFamily="2" charset="0"/>
              </a:rPr>
              <a:t>UML</a:t>
            </a:r>
            <a:r>
              <a:rPr lang="zh-CN" altLang="en-US" sz="2400" b="1" dirty="0">
                <a:solidFill>
                  <a:srgbClr val="FFFFFF"/>
                </a:solidFill>
                <a:latin typeface="Calibri" panose="020F0502020204030204" pitchFamily="2" charset="0"/>
              </a:rPr>
              <a:t>的基本构造块、支配这些构造块如何放在一起的规则和一些运用于整个</a:t>
            </a:r>
            <a:r>
              <a:rPr lang="en-US" altLang="zh-CN" sz="2400" b="1" dirty="0">
                <a:solidFill>
                  <a:srgbClr val="FFFFFF"/>
                </a:solidFill>
                <a:latin typeface="Calibri" panose="020F0502020204030204" pitchFamily="2" charset="0"/>
              </a:rPr>
              <a:t>UML</a:t>
            </a:r>
            <a:r>
              <a:rPr lang="zh-CN" altLang="en-US" sz="2400" b="1" dirty="0">
                <a:solidFill>
                  <a:srgbClr val="FFFFFF"/>
                </a:solidFill>
                <a:latin typeface="Calibri" panose="020F0502020204030204" pitchFamily="2" charset="0"/>
              </a:rPr>
              <a:t>的公共机制。</a:t>
            </a:r>
            <a:endParaRPr lang="zh-CN" altLang="en-US" sz="2400" b="1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146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51" name="同心圆 2"/>
          <p:cNvSpPr/>
          <p:nvPr/>
        </p:nvSpPr>
        <p:spPr>
          <a:xfrm>
            <a:off x="1889760" y="2564130"/>
            <a:ext cx="1471930" cy="1471295"/>
          </a:xfrm>
          <a:custGeom>
            <a:avLst/>
            <a:gdLst/>
            <a:ahLst/>
            <a:cxnLst>
              <a:cxn ang="0">
                <a:pos x="0" y="735865"/>
              </a:cxn>
              <a:cxn ang="0">
                <a:pos x="735865" y="0"/>
              </a:cxn>
              <a:cxn ang="0">
                <a:pos x="1471730" y="735865"/>
              </a:cxn>
              <a:cxn ang="0">
                <a:pos x="735865" y="1471730"/>
              </a:cxn>
              <a:cxn ang="0">
                <a:pos x="0" y="735865"/>
              </a:cxn>
              <a:cxn ang="0">
                <a:pos x="0" y="735865"/>
              </a:cxn>
              <a:cxn ang="0">
                <a:pos x="735865" y="1471730"/>
              </a:cxn>
              <a:cxn ang="0">
                <a:pos x="1471730" y="735865"/>
              </a:cxn>
              <a:cxn ang="0">
                <a:pos x="735865" y="0"/>
              </a:cxn>
              <a:cxn ang="0">
                <a:pos x="0" y="735865"/>
              </a:cxn>
            </a:cxnLst>
            <a:pathLst>
              <a:path w="1471729" h="1471729">
                <a:moveTo>
                  <a:pt x="0" y="735865"/>
                </a:moveTo>
                <a:cubicBezTo>
                  <a:pt x="0" y="329458"/>
                  <a:pt x="329458" y="0"/>
                  <a:pt x="735865" y="0"/>
                </a:cubicBezTo>
                <a:cubicBezTo>
                  <a:pt x="1142272" y="0"/>
                  <a:pt x="1471730" y="329458"/>
                  <a:pt x="1471730" y="735865"/>
                </a:cubicBezTo>
                <a:cubicBezTo>
                  <a:pt x="1471730" y="1142272"/>
                  <a:pt x="1142272" y="1471730"/>
                  <a:pt x="735865" y="1471730"/>
                </a:cubicBezTo>
                <a:cubicBezTo>
                  <a:pt x="329458" y="1471730"/>
                  <a:pt x="0" y="1142272"/>
                  <a:pt x="0" y="735865"/>
                </a:cubicBezTo>
                <a:close/>
                <a:moveTo>
                  <a:pt x="0" y="735865"/>
                </a:moveTo>
                <a:cubicBezTo>
                  <a:pt x="0" y="1142272"/>
                  <a:pt x="329458" y="1471730"/>
                  <a:pt x="735865" y="1471730"/>
                </a:cubicBezTo>
                <a:cubicBezTo>
                  <a:pt x="1142272" y="1471730"/>
                  <a:pt x="1471730" y="1142272"/>
                  <a:pt x="1471730" y="735865"/>
                </a:cubicBezTo>
                <a:cubicBezTo>
                  <a:pt x="1471730" y="329458"/>
                  <a:pt x="1142272" y="0"/>
                  <a:pt x="735865" y="0"/>
                </a:cubicBezTo>
                <a:cubicBezTo>
                  <a:pt x="329458" y="0"/>
                  <a:pt x="0" y="329458"/>
                  <a:pt x="0" y="735865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03" name="文本框 17"/>
          <p:cNvSpPr txBox="1"/>
          <p:nvPr/>
        </p:nvSpPr>
        <p:spPr>
          <a:xfrm>
            <a:off x="1617663" y="1201103"/>
            <a:ext cx="3149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的构造块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文本框 17"/>
          <p:cNvSpPr txBox="1"/>
          <p:nvPr/>
        </p:nvSpPr>
        <p:spPr>
          <a:xfrm>
            <a:off x="1927225" y="2976880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事物</a:t>
            </a:r>
            <a:endParaRPr lang="zh-CN" sz="3600" dirty="0">
              <a:solidFill>
                <a:schemeClr val="bg1"/>
              </a:solidFill>
            </a:endParaRPr>
          </a:p>
        </p:txBody>
      </p:sp>
      <p:sp>
        <p:nvSpPr>
          <p:cNvPr id="4" name="文本框 17"/>
          <p:cNvSpPr txBox="1"/>
          <p:nvPr/>
        </p:nvSpPr>
        <p:spPr>
          <a:xfrm>
            <a:off x="5397500" y="2977515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关系</a:t>
            </a:r>
            <a:endParaRPr lang="zh-CN" sz="3600" dirty="0">
              <a:solidFill>
                <a:schemeClr val="bg1"/>
              </a:solidFill>
            </a:endParaRPr>
          </a:p>
        </p:txBody>
      </p:sp>
      <p:sp>
        <p:nvSpPr>
          <p:cNvPr id="5" name="文本框 17"/>
          <p:cNvSpPr txBox="1"/>
          <p:nvPr/>
        </p:nvSpPr>
        <p:spPr>
          <a:xfrm>
            <a:off x="8869680" y="2977515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图</a:t>
            </a:r>
            <a:endParaRPr lang="zh-CN" sz="3600" dirty="0">
              <a:solidFill>
                <a:schemeClr val="bg1"/>
              </a:solidFill>
            </a:endParaRPr>
          </a:p>
        </p:txBody>
      </p:sp>
      <p:sp>
        <p:nvSpPr>
          <p:cNvPr id="6" name="同心圆 2"/>
          <p:cNvSpPr/>
          <p:nvPr/>
        </p:nvSpPr>
        <p:spPr>
          <a:xfrm>
            <a:off x="5360035" y="2564130"/>
            <a:ext cx="1471930" cy="1471295"/>
          </a:xfrm>
          <a:custGeom>
            <a:avLst/>
            <a:gdLst/>
            <a:ahLst/>
            <a:cxnLst>
              <a:cxn ang="0">
                <a:pos x="0" y="735865"/>
              </a:cxn>
              <a:cxn ang="0">
                <a:pos x="735865" y="0"/>
              </a:cxn>
              <a:cxn ang="0">
                <a:pos x="1471730" y="735865"/>
              </a:cxn>
              <a:cxn ang="0">
                <a:pos x="735865" y="1471730"/>
              </a:cxn>
              <a:cxn ang="0">
                <a:pos x="0" y="735865"/>
              </a:cxn>
              <a:cxn ang="0">
                <a:pos x="0" y="735865"/>
              </a:cxn>
              <a:cxn ang="0">
                <a:pos x="735865" y="1471730"/>
              </a:cxn>
              <a:cxn ang="0">
                <a:pos x="1471730" y="735865"/>
              </a:cxn>
              <a:cxn ang="0">
                <a:pos x="735865" y="0"/>
              </a:cxn>
              <a:cxn ang="0">
                <a:pos x="0" y="735865"/>
              </a:cxn>
            </a:cxnLst>
            <a:pathLst>
              <a:path w="1471729" h="1471729">
                <a:moveTo>
                  <a:pt x="0" y="735865"/>
                </a:moveTo>
                <a:cubicBezTo>
                  <a:pt x="0" y="329458"/>
                  <a:pt x="329458" y="0"/>
                  <a:pt x="735865" y="0"/>
                </a:cubicBezTo>
                <a:cubicBezTo>
                  <a:pt x="1142272" y="0"/>
                  <a:pt x="1471730" y="329458"/>
                  <a:pt x="1471730" y="735865"/>
                </a:cubicBezTo>
                <a:cubicBezTo>
                  <a:pt x="1471730" y="1142272"/>
                  <a:pt x="1142272" y="1471730"/>
                  <a:pt x="735865" y="1471730"/>
                </a:cubicBezTo>
                <a:cubicBezTo>
                  <a:pt x="329458" y="1471730"/>
                  <a:pt x="0" y="1142272"/>
                  <a:pt x="0" y="735865"/>
                </a:cubicBezTo>
                <a:close/>
                <a:moveTo>
                  <a:pt x="0" y="735865"/>
                </a:moveTo>
                <a:cubicBezTo>
                  <a:pt x="0" y="1142272"/>
                  <a:pt x="329458" y="1471730"/>
                  <a:pt x="735865" y="1471730"/>
                </a:cubicBezTo>
                <a:cubicBezTo>
                  <a:pt x="1142272" y="1471730"/>
                  <a:pt x="1471730" y="1142272"/>
                  <a:pt x="1471730" y="735865"/>
                </a:cubicBezTo>
                <a:cubicBezTo>
                  <a:pt x="1471730" y="329458"/>
                  <a:pt x="1142272" y="0"/>
                  <a:pt x="735865" y="0"/>
                </a:cubicBezTo>
                <a:cubicBezTo>
                  <a:pt x="329458" y="0"/>
                  <a:pt x="0" y="329458"/>
                  <a:pt x="0" y="735865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" name="同心圆 2"/>
          <p:cNvSpPr/>
          <p:nvPr/>
        </p:nvSpPr>
        <p:spPr>
          <a:xfrm>
            <a:off x="8832215" y="2564130"/>
            <a:ext cx="1471930" cy="1471295"/>
          </a:xfrm>
          <a:custGeom>
            <a:avLst/>
            <a:gdLst/>
            <a:ahLst/>
            <a:cxnLst>
              <a:cxn ang="0">
                <a:pos x="0" y="735865"/>
              </a:cxn>
              <a:cxn ang="0">
                <a:pos x="735865" y="0"/>
              </a:cxn>
              <a:cxn ang="0">
                <a:pos x="1471730" y="735865"/>
              </a:cxn>
              <a:cxn ang="0">
                <a:pos x="735865" y="1471730"/>
              </a:cxn>
              <a:cxn ang="0">
                <a:pos x="0" y="735865"/>
              </a:cxn>
              <a:cxn ang="0">
                <a:pos x="0" y="735865"/>
              </a:cxn>
              <a:cxn ang="0">
                <a:pos x="735865" y="1471730"/>
              </a:cxn>
              <a:cxn ang="0">
                <a:pos x="1471730" y="735865"/>
              </a:cxn>
              <a:cxn ang="0">
                <a:pos x="735865" y="0"/>
              </a:cxn>
              <a:cxn ang="0">
                <a:pos x="0" y="735865"/>
              </a:cxn>
            </a:cxnLst>
            <a:pathLst>
              <a:path w="1471729" h="1471729">
                <a:moveTo>
                  <a:pt x="0" y="735865"/>
                </a:moveTo>
                <a:cubicBezTo>
                  <a:pt x="0" y="329458"/>
                  <a:pt x="329458" y="0"/>
                  <a:pt x="735865" y="0"/>
                </a:cubicBezTo>
                <a:cubicBezTo>
                  <a:pt x="1142272" y="0"/>
                  <a:pt x="1471730" y="329458"/>
                  <a:pt x="1471730" y="735865"/>
                </a:cubicBezTo>
                <a:cubicBezTo>
                  <a:pt x="1471730" y="1142272"/>
                  <a:pt x="1142272" y="1471730"/>
                  <a:pt x="735865" y="1471730"/>
                </a:cubicBezTo>
                <a:cubicBezTo>
                  <a:pt x="329458" y="1471730"/>
                  <a:pt x="0" y="1142272"/>
                  <a:pt x="0" y="735865"/>
                </a:cubicBezTo>
                <a:close/>
                <a:moveTo>
                  <a:pt x="0" y="735865"/>
                </a:moveTo>
                <a:cubicBezTo>
                  <a:pt x="0" y="1142272"/>
                  <a:pt x="329458" y="1471730"/>
                  <a:pt x="735865" y="1471730"/>
                </a:cubicBezTo>
                <a:cubicBezTo>
                  <a:pt x="1142272" y="1471730"/>
                  <a:pt x="1471730" y="1142272"/>
                  <a:pt x="1471730" y="735865"/>
                </a:cubicBezTo>
                <a:cubicBezTo>
                  <a:pt x="1471730" y="329458"/>
                  <a:pt x="1142272" y="0"/>
                  <a:pt x="735865" y="0"/>
                </a:cubicBezTo>
                <a:cubicBezTo>
                  <a:pt x="329458" y="0"/>
                  <a:pt x="0" y="329458"/>
                  <a:pt x="0" y="735865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16025" y="4462780"/>
            <a:ext cx="28194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/>
            <a:r>
              <a:rPr lang="zh-CN" sz="2800" dirty="0">
                <a:solidFill>
                  <a:schemeClr val="bg1"/>
                </a:solidFill>
              </a:rPr>
              <a:t>事物是对模型中首要成分的抽象</a:t>
            </a:r>
            <a:endParaRPr lang="zh-CN" sz="28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86300" y="4462780"/>
            <a:ext cx="28194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/>
            <a:r>
              <a:rPr lang="zh-CN" sz="2800" dirty="0">
                <a:solidFill>
                  <a:schemeClr val="bg1"/>
                </a:solidFill>
              </a:rPr>
              <a:t>关系把事物结合在一起</a:t>
            </a:r>
            <a:endParaRPr lang="zh-CN" sz="2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58480" y="4462780"/>
            <a:ext cx="28194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/>
            <a:r>
              <a:rPr lang="zh-CN" sz="2800" dirty="0">
                <a:solidFill>
                  <a:schemeClr val="bg1"/>
                </a:solidFill>
              </a:rPr>
              <a:t>图聚集了相关的事物</a:t>
            </a:r>
            <a:endParaRPr lang="zh-C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43708" y="2584709"/>
            <a:ext cx="2932141" cy="2540445"/>
            <a:chOff x="2238375" y="2705099"/>
            <a:chExt cx="2495550" cy="2162177"/>
          </a:xfrm>
        </p:grpSpPr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结构事物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类、接口、协作、用况、主动类、构件、制品、结点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5" name="直接连接符 14"/>
            <p:cNvCxnSpPr/>
            <p:nvPr>
              <p:custDataLst>
                <p:tags r:id="rId4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5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6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7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8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9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0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22" name="平行四边形 21"/>
            <p:cNvSpPr/>
            <p:nvPr>
              <p:custDataLst>
                <p:tags r:id="rId11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75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24" name="平行四边形 23"/>
            <p:cNvSpPr/>
            <p:nvPr>
              <p:custDataLst>
                <p:tags r:id="rId12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25" name="平行四边形 24"/>
            <p:cNvSpPr/>
            <p:nvPr>
              <p:custDataLst>
                <p:tags r:id="rId13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>
            <p:custDataLst>
              <p:tags r:id="rId14"/>
            </p:custDataLst>
          </p:nvPr>
        </p:nvGrpSpPr>
        <p:grpSpPr>
          <a:xfrm>
            <a:off x="3105183" y="2585344"/>
            <a:ext cx="2932141" cy="2540445"/>
            <a:chOff x="2238375" y="2705099"/>
            <a:chExt cx="2495550" cy="2162177"/>
          </a:xfrm>
        </p:grpSpPr>
        <p:sp>
          <p:nvSpPr>
            <p:cNvPr id="27" name="矩形 26"/>
            <p:cNvSpPr/>
            <p:nvPr>
              <p:custDataLst>
                <p:tags r:id="rId15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行为事物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16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交互、状态机、活动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9" name="直接连接符 28"/>
            <p:cNvCxnSpPr/>
            <p:nvPr>
              <p:custDataLst>
                <p:tags r:id="rId17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18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19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20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21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22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23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36" name="平行四边形 35"/>
            <p:cNvSpPr/>
            <p:nvPr>
              <p:custDataLst>
                <p:tags r:id="rId24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75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>
              <p:custDataLst>
                <p:tags r:id="rId25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>
              <p:custDataLst>
                <p:tags r:id="rId26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>
            <p:custDataLst>
              <p:tags r:id="rId27"/>
            </p:custDataLst>
          </p:nvPr>
        </p:nvGrpSpPr>
        <p:grpSpPr>
          <a:xfrm>
            <a:off x="9221643" y="2585979"/>
            <a:ext cx="2932141" cy="2540445"/>
            <a:chOff x="2238375" y="2705099"/>
            <a:chExt cx="2495550" cy="2162177"/>
          </a:xfrm>
        </p:grpSpPr>
        <p:sp>
          <p:nvSpPr>
            <p:cNvPr id="40" name="矩形 39"/>
            <p:cNvSpPr/>
            <p:nvPr>
              <p:custDataLst>
                <p:tags r:id="rId28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注释事物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sp>
          <p:nvSpPr>
            <p:cNvPr id="41" name="矩形 40"/>
            <p:cNvSpPr/>
            <p:nvPr>
              <p:custDataLst>
                <p:tags r:id="rId29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注解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42" name="直接连接符 41"/>
            <p:cNvCxnSpPr/>
            <p:nvPr>
              <p:custDataLst>
                <p:tags r:id="rId30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31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32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33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6" name="直接连接符 45"/>
            <p:cNvCxnSpPr/>
            <p:nvPr>
              <p:custDataLst>
                <p:tags r:id="rId34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35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36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49" name="平行四边形 48"/>
            <p:cNvSpPr/>
            <p:nvPr>
              <p:custDataLst>
                <p:tags r:id="rId37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75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50" name="平行四边形 49"/>
            <p:cNvSpPr/>
            <p:nvPr>
              <p:custDataLst>
                <p:tags r:id="rId38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51" name="平行四边形 50"/>
            <p:cNvSpPr/>
            <p:nvPr>
              <p:custDataLst>
                <p:tags r:id="rId39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>
            <p:custDataLst>
              <p:tags r:id="rId40"/>
            </p:custDataLst>
          </p:nvPr>
        </p:nvGrpSpPr>
        <p:grpSpPr>
          <a:xfrm>
            <a:off x="6163483" y="2584709"/>
            <a:ext cx="2932141" cy="2540445"/>
            <a:chOff x="2238375" y="2705099"/>
            <a:chExt cx="2495550" cy="2162177"/>
          </a:xfrm>
        </p:grpSpPr>
        <p:sp>
          <p:nvSpPr>
            <p:cNvPr id="53" name="矩形 52"/>
            <p:cNvSpPr/>
            <p:nvPr>
              <p:custDataLst>
                <p:tags r:id="rId41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分组事物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sp>
          <p:nvSpPr>
            <p:cNvPr id="54" name="矩形 53"/>
            <p:cNvSpPr/>
            <p:nvPr>
              <p:custDataLst>
                <p:tags r:id="rId42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包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55" name="直接连接符 54"/>
            <p:cNvCxnSpPr/>
            <p:nvPr>
              <p:custDataLst>
                <p:tags r:id="rId43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44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45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46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47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48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49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62" name="平行四边形 61"/>
            <p:cNvSpPr/>
            <p:nvPr>
              <p:custDataLst>
                <p:tags r:id="rId50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75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63" name="平行四边形 62"/>
            <p:cNvSpPr/>
            <p:nvPr>
              <p:custDataLst>
                <p:tags r:id="rId51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64" name="平行四边形 63"/>
            <p:cNvSpPr/>
            <p:nvPr>
              <p:custDataLst>
                <p:tags r:id="rId52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</p:grpSp>
      <p:cxnSp>
        <p:nvCxnSpPr>
          <p:cNvPr id="65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6" name="文本框 17"/>
          <p:cNvSpPr txBox="1"/>
          <p:nvPr/>
        </p:nvSpPr>
        <p:spPr>
          <a:xfrm>
            <a:off x="1496060" y="1201420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事物</a:t>
            </a:r>
            <a:endParaRPr lang="zh-C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5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6" name="文本框 17"/>
          <p:cNvSpPr txBox="1"/>
          <p:nvPr/>
        </p:nvSpPr>
        <p:spPr>
          <a:xfrm>
            <a:off x="1496060" y="1201420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事物</a:t>
            </a:r>
            <a:endParaRPr lang="zh-CN" sz="3600" dirty="0">
              <a:solidFill>
                <a:schemeClr val="bg1"/>
              </a:solidFill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0" y="1953260"/>
            <a:ext cx="8712835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43708" y="2584709"/>
            <a:ext cx="2932141" cy="2540445"/>
            <a:chOff x="2238375" y="2705099"/>
            <a:chExt cx="2495550" cy="2162177"/>
          </a:xfrm>
        </p:grpSpPr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依赖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其中一个元素发生变化会影响另一个元素的语义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5" name="直接连接符 14"/>
            <p:cNvCxnSpPr/>
            <p:nvPr>
              <p:custDataLst>
                <p:tags r:id="rId4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5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6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7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8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9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0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22" name="平行四边形 21"/>
            <p:cNvSpPr/>
            <p:nvPr>
              <p:custDataLst>
                <p:tags r:id="rId11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75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24" name="平行四边形 23"/>
            <p:cNvSpPr/>
            <p:nvPr>
              <p:custDataLst>
                <p:tags r:id="rId12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25" name="平行四边形 24"/>
            <p:cNvSpPr/>
            <p:nvPr>
              <p:custDataLst>
                <p:tags r:id="rId13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>
            <p:custDataLst>
              <p:tags r:id="rId14"/>
            </p:custDataLst>
          </p:nvPr>
        </p:nvGrpSpPr>
        <p:grpSpPr>
          <a:xfrm>
            <a:off x="3105183" y="2585344"/>
            <a:ext cx="2932141" cy="2540445"/>
            <a:chOff x="2238375" y="2705099"/>
            <a:chExt cx="2495550" cy="2162177"/>
          </a:xfrm>
        </p:grpSpPr>
        <p:sp>
          <p:nvSpPr>
            <p:cNvPr id="27" name="矩形 26"/>
            <p:cNvSpPr/>
            <p:nvPr>
              <p:custDataLst>
                <p:tags r:id="rId15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关联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16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是类之间的结构关系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9" name="直接连接符 28"/>
            <p:cNvCxnSpPr/>
            <p:nvPr>
              <p:custDataLst>
                <p:tags r:id="rId17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18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19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20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21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22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23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36" name="平行四边形 35"/>
            <p:cNvSpPr/>
            <p:nvPr>
              <p:custDataLst>
                <p:tags r:id="rId24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75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>
              <p:custDataLst>
                <p:tags r:id="rId25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>
              <p:custDataLst>
                <p:tags r:id="rId26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>
            <p:custDataLst>
              <p:tags r:id="rId27"/>
            </p:custDataLst>
          </p:nvPr>
        </p:nvGrpSpPr>
        <p:grpSpPr>
          <a:xfrm>
            <a:off x="9221643" y="2585979"/>
            <a:ext cx="2932141" cy="2540445"/>
            <a:chOff x="2238375" y="2705099"/>
            <a:chExt cx="2495550" cy="2162177"/>
          </a:xfrm>
        </p:grpSpPr>
        <p:sp>
          <p:nvSpPr>
            <p:cNvPr id="40" name="矩形 39"/>
            <p:cNvSpPr/>
            <p:nvPr>
              <p:custDataLst>
                <p:tags r:id="rId28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实现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sp>
          <p:nvSpPr>
            <p:cNvPr id="41" name="矩形 40"/>
            <p:cNvSpPr/>
            <p:nvPr>
              <p:custDataLst>
                <p:tags r:id="rId29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其中一个类目指定了由另一个类目保证执行的合约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42" name="直接连接符 41"/>
            <p:cNvCxnSpPr/>
            <p:nvPr>
              <p:custDataLst>
                <p:tags r:id="rId30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31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32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33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6" name="直接连接符 45"/>
            <p:cNvCxnSpPr/>
            <p:nvPr>
              <p:custDataLst>
                <p:tags r:id="rId34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35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36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49" name="平行四边形 48"/>
            <p:cNvSpPr/>
            <p:nvPr>
              <p:custDataLst>
                <p:tags r:id="rId37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75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50" name="平行四边形 49"/>
            <p:cNvSpPr/>
            <p:nvPr>
              <p:custDataLst>
                <p:tags r:id="rId38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51" name="平行四边形 50"/>
            <p:cNvSpPr/>
            <p:nvPr>
              <p:custDataLst>
                <p:tags r:id="rId39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>
            <p:custDataLst>
              <p:tags r:id="rId40"/>
            </p:custDataLst>
          </p:nvPr>
        </p:nvGrpSpPr>
        <p:grpSpPr>
          <a:xfrm>
            <a:off x="6159038" y="2584709"/>
            <a:ext cx="2932141" cy="2540445"/>
            <a:chOff x="2238375" y="2705099"/>
            <a:chExt cx="2495550" cy="2162177"/>
          </a:xfrm>
        </p:grpSpPr>
        <p:sp>
          <p:nvSpPr>
            <p:cNvPr id="53" name="矩形 52"/>
            <p:cNvSpPr/>
            <p:nvPr>
              <p:custDataLst>
                <p:tags r:id="rId41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泛化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sp>
          <p:nvSpPr>
            <p:cNvPr id="54" name="矩形 53"/>
            <p:cNvSpPr/>
            <p:nvPr>
              <p:custDataLst>
                <p:tags r:id="rId42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其中特殊元素（子元素）基于一般元素（父元素）而建立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55" name="直接连接符 54"/>
            <p:cNvCxnSpPr/>
            <p:nvPr>
              <p:custDataLst>
                <p:tags r:id="rId43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44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45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46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47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48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49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62" name="平行四边形 61"/>
            <p:cNvSpPr/>
            <p:nvPr>
              <p:custDataLst>
                <p:tags r:id="rId50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75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63" name="平行四边形 62"/>
            <p:cNvSpPr/>
            <p:nvPr>
              <p:custDataLst>
                <p:tags r:id="rId51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64" name="平行四边形 63"/>
            <p:cNvSpPr/>
            <p:nvPr>
              <p:custDataLst>
                <p:tags r:id="rId52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</p:grpSp>
      <p:cxnSp>
        <p:nvCxnSpPr>
          <p:cNvPr id="65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6" name="文本框 17"/>
          <p:cNvSpPr txBox="1"/>
          <p:nvPr/>
        </p:nvSpPr>
        <p:spPr>
          <a:xfrm>
            <a:off x="1496060" y="1201420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关系</a:t>
            </a:r>
            <a:endParaRPr lang="zh-CN" sz="3600" dirty="0">
              <a:solidFill>
                <a:schemeClr val="bg1"/>
              </a:solidFill>
            </a:endParaRPr>
          </a:p>
        </p:txBody>
      </p:sp>
      <p:pic>
        <p:nvPicPr>
          <p:cNvPr id="8" name="图片 7" descr="2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1904365" y="5262245"/>
            <a:ext cx="8383270" cy="1513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49_3*i*0"/>
  <p:tag name="KSO_WM_TEMPLATE_CATEGORY" val="diagram"/>
  <p:tag name="KSO_WM_TEMPLATE_INDEX" val="749"/>
  <p:tag name="KSO_WM_UNIT_INDEX" val="0"/>
</p:tagLst>
</file>

<file path=ppt/tags/tag1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8"/>
  <p:tag name="KSO_WM_UNIT_ID" val="258*l_i*1_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0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0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9"/>
  <p:tag name="KSO_WM_UNIT_ID" val="258*l_i*1_9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1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1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1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0"/>
  <p:tag name="KSO_WM_UNIT_ID" val="258*l_i*1_10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2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2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2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2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1"/>
  <p:tag name="KSO_WM_UNIT_ID" val="258*l_i*1_1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3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3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49_3*i*25"/>
  <p:tag name="KSO_WM_TEMPLATE_CATEGORY" val="diagram"/>
  <p:tag name="KSO_WM_TEMPLATE_INDEX" val="749"/>
  <p:tag name="KSO_WM_UNIT_INDEX" val="25"/>
</p:tagLst>
</file>

<file path=ppt/tags/tag14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4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2"/>
  <p:tag name="KSO_WM_UNIT_ID" val="258*l_i*1_1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5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5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5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6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6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3"/>
  <p:tag name="KSO_WM_UNIT_ID" val="258*l_i*1_1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7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7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4"/>
  <p:tag name="KSO_WM_UNIT_ID" val="258*l_i*1_1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8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8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5"/>
  <p:tag name="KSO_WM_UNIT_ID" val="258*l_i*1_1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9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9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9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9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6"/>
  <p:tag name="KSO_WM_UNIT_ID" val="258*l_i*1_1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0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7"/>
  <p:tag name="KSO_WM_UNIT_ID" val="258*l_i*1_1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1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1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8"/>
  <p:tag name="KSO_WM_UNIT_ID" val="258*l_i*1_1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2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2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2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2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9"/>
  <p:tag name="KSO_WM_UNIT_ID" val="258*l_i*1_1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3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3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3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3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0"/>
  <p:tag name="KSO_WM_UNIT_ID" val="258*l_i*1_20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4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4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1"/>
  <p:tag name="KSO_WM_UNIT_ID" val="258*l_i*1_2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2"/>
  <p:tag name="KSO_WM_UNIT_ID" val="258*l_i*1_2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49_3*i*50"/>
  <p:tag name="KSO_WM_TEMPLATE_CATEGORY" val="diagram"/>
  <p:tag name="KSO_WM_TEMPLATE_INDEX" val="749"/>
  <p:tag name="KSO_WM_UNIT_INDEX" val="50"/>
</p:tagLst>
</file>

<file path=ppt/tags/tag2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3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49_3*i*50"/>
  <p:tag name="KSO_WM_TEMPLATE_CATEGORY" val="diagram"/>
  <p:tag name="KSO_WM_TEMPLATE_INDEX" val="749"/>
  <p:tag name="KSO_WM_UNIT_INDEX" val="50"/>
</p:tagLst>
</file>

<file path=ppt/tags/tag4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4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5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5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49_3*i*0"/>
  <p:tag name="KSO_WM_TEMPLATE_CATEGORY" val="diagram"/>
  <p:tag name="KSO_WM_TEMPLATE_INDEX" val="749"/>
  <p:tag name="KSO_WM_UNIT_INDEX" val="0"/>
</p:tagLst>
</file>

<file path=ppt/tags/tag5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5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5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5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4"/>
  <p:tag name="KSO_WM_UNIT_ID" val="258*l_i*1_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5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5"/>
  <p:tag name="KSO_WM_UNIT_ID" val="258*l_i*1_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4"/>
  <p:tag name="KSO_WM_UNIT_ID" val="258*l_i*1_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6"/>
  <p:tag name="KSO_WM_UNIT_ID" val="258*l_i*1_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7"/>
  <p:tag name="KSO_WM_UNIT_ID" val="258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8"/>
  <p:tag name="KSO_WM_UNIT_ID" val="258*l_i*1_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9"/>
  <p:tag name="KSO_WM_UNIT_ID" val="258*l_i*1_9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6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0"/>
  <p:tag name="KSO_WM_UNIT_ID" val="258*l_i*1_10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1"/>
  <p:tag name="KSO_WM_UNIT_ID" val="258*l_i*1_1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49_3*i*25"/>
  <p:tag name="KSO_WM_TEMPLATE_CATEGORY" val="diagram"/>
  <p:tag name="KSO_WM_TEMPLATE_INDEX" val="749"/>
  <p:tag name="KSO_WM_UNIT_INDEX" val="25"/>
</p:tagLst>
</file>

<file path=ppt/tags/tag6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2"/>
  <p:tag name="KSO_WM_UNIT_ID" val="258*l_i*1_1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6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3"/>
  <p:tag name="KSO_WM_UNIT_ID" val="258*l_i*1_1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5"/>
  <p:tag name="KSO_WM_UNIT_ID" val="258*l_i*1_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4"/>
  <p:tag name="KSO_WM_UNIT_ID" val="258*l_i*1_1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5"/>
  <p:tag name="KSO_WM_UNIT_ID" val="258*l_i*1_1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6"/>
  <p:tag name="KSO_WM_UNIT_ID" val="258*l_i*1_1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7"/>
  <p:tag name="KSO_WM_UNIT_ID" val="258*l_i*1_1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8"/>
  <p:tag name="KSO_WM_UNIT_ID" val="258*l_i*1_1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9"/>
  <p:tag name="KSO_WM_UNIT_ID" val="258*l_i*1_1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0"/>
  <p:tag name="KSO_WM_UNIT_ID" val="258*l_i*1_20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7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1"/>
  <p:tag name="KSO_WM_UNIT_ID" val="258*l_i*1_2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2"/>
  <p:tag name="KSO_WM_UNIT_ID" val="258*l_i*1_2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49_3*i*50"/>
  <p:tag name="KSO_WM_TEMPLATE_CATEGORY" val="diagram"/>
  <p:tag name="KSO_WM_TEMPLATE_INDEX" val="749"/>
  <p:tag name="KSO_WM_UNIT_INDEX" val="50"/>
</p:tagLst>
</file>

<file path=ppt/tags/tag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6"/>
  <p:tag name="KSO_WM_UNIT_ID" val="258*l_i*1_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8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7"/>
  <p:tag name="KSO_WM_UNIT_ID" val="258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49_3*i*50"/>
  <p:tag name="KSO_WM_TEMPLATE_CATEGORY" val="diagram"/>
  <p:tag name="KSO_WM_TEMPLATE_INDEX" val="749"/>
  <p:tag name="KSO_WM_UNIT_INDEX" val="50"/>
</p:tagLst>
</file>

<file path=ppt/tags/tag9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9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</Words>
  <Application>WPS 演示</Application>
  <PresentationFormat>宽屏</PresentationFormat>
  <Paragraphs>187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 Light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Administrator</cp:lastModifiedBy>
  <cp:revision>48</cp:revision>
  <dcterms:created xsi:type="dcterms:W3CDTF">2013-11-25T09:03:00Z</dcterms:created>
  <dcterms:modified xsi:type="dcterms:W3CDTF">2017-10-29T07:45:43Z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