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80" r:id="rId7"/>
    <p:sldId id="265" r:id="rId8"/>
    <p:sldId id="272" r:id="rId9"/>
    <p:sldId id="275" r:id="rId10"/>
    <p:sldId id="266" r:id="rId11"/>
    <p:sldId id="276" r:id="rId12"/>
    <p:sldId id="281" r:id="rId13"/>
    <p:sldId id="282" r:id="rId14"/>
    <p:sldId id="278" r:id="rId15"/>
    <p:sldId id="283" r:id="rId16"/>
    <p:sldId id="284" r:id="rId17"/>
    <p:sldId id="285" r:id="rId18"/>
    <p:sldId id="289" r:id="rId19"/>
    <p:sldId id="286" r:id="rId20"/>
    <p:sldId id="287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CA4"/>
    <a:srgbClr val="B8A78D"/>
    <a:srgbClr val="76644A"/>
    <a:srgbClr val="3B526D"/>
    <a:srgbClr val="304678"/>
    <a:srgbClr val="DEBFA0"/>
    <a:srgbClr val="B25555"/>
    <a:srgbClr val="EAB1AE"/>
    <a:srgbClr val="FBEABB"/>
    <a:srgbClr val="FD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0" y="184"/>
      </p:cViewPr>
      <p:guideLst>
        <p:guide orient="horz" pos="206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3673936"/>
        <c:axId val="1303655520"/>
      </c:lineChart>
      <c:catAx>
        <c:axId val="13036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DDCCA4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655520"/>
        <c:crosses val="autoZero"/>
        <c:auto val="1"/>
        <c:lblAlgn val="ctr"/>
        <c:lblOffset val="100"/>
        <c:noMultiLvlLbl val="0"/>
      </c:catAx>
      <c:valAx>
        <c:axId val="130365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367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70D-C619-42FD-B107-1A288BF29E58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CA1A1-09A8-41D7-B154-484254CB0C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340926" cy="2603949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79911" y="723900"/>
            <a:ext cx="11032179" cy="5410200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56269" y="-1"/>
            <a:ext cx="15631499" cy="68580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952750" y="-1"/>
            <a:ext cx="3518564" cy="2209385"/>
          </a:xfrm>
          <a:prstGeom prst="rect">
            <a:avLst/>
          </a:prstGeom>
          <a:blipFill dpi="0" rotWithShape="1">
            <a:blip r:embed="rId2" cstate="print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1" b="219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02860" y="5248252"/>
            <a:ext cx="4230823" cy="1609748"/>
          </a:xfrm>
          <a:prstGeom prst="rect">
            <a:avLst/>
          </a:prstGeom>
          <a:blipFill dpi="0" rotWithShape="1">
            <a:blip r:embed="rId3" cstate="print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545" y="-1"/>
            <a:ext cx="5285345" cy="35177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6123" y="2021497"/>
            <a:ext cx="6255877" cy="483650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9050" y="2723101"/>
            <a:ext cx="4533902" cy="4134899"/>
          </a:xfrm>
          <a:prstGeom prst="rect">
            <a:avLst/>
          </a:prstGeom>
          <a:blipFill dpi="0" rotWithShape="1">
            <a:blip r:embed="rId2" cstate="print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49105" y="563597"/>
            <a:ext cx="2651319" cy="3190875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9649" y="2362797"/>
            <a:ext cx="4475554" cy="45148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164186" cy="1541592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635788" y="5458796"/>
            <a:ext cx="4230823" cy="1399204"/>
          </a:xfrm>
          <a:prstGeom prst="rect">
            <a:avLst/>
          </a:prstGeom>
          <a:blipFill dpi="0" rotWithShape="1">
            <a:blip r:embed="rId3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29" y="1"/>
            <a:ext cx="1433062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6953" y="4210050"/>
            <a:ext cx="3425047" cy="2647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957F-0D44-4A18-829C-722ED7420F7C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D6E3-761A-420C-85B9-A420F0E9E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2.tm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PA_淘宝店chenying0907 23"/>
          <p:cNvGrpSpPr/>
          <p:nvPr>
            <p:custDataLst>
              <p:tags r:id="rId1"/>
            </p:custDataLst>
          </p:nvPr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PA_文本框 2"/>
          <p:cNvSpPr txBox="1"/>
          <p:nvPr>
            <p:custDataLst>
              <p:tags r:id="rId2"/>
            </p:custDataLst>
          </p:nvPr>
        </p:nvSpPr>
        <p:spPr>
          <a:xfrm>
            <a:off x="2343150" y="2697298"/>
            <a:ext cx="7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Korean fan clear PPT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2057400" y="3060112"/>
            <a:ext cx="80772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4+1view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&amp;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UML2.0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PA_淘宝店chenying0907 14"/>
          <p:cNvGrpSpPr/>
          <p:nvPr>
            <p:custDataLst>
              <p:tags r:id="rId4"/>
            </p:custDataLst>
          </p:nvPr>
        </p:nvGrpSpPr>
        <p:grpSpPr>
          <a:xfrm>
            <a:off x="1854406" y="4052522"/>
            <a:ext cx="8483188" cy="46576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PA_淘宝店chenying0907 1"/>
          <p:cNvGrpSpPr/>
          <p:nvPr>
            <p:custDataLst>
              <p:tags r:id="rId5"/>
            </p:custDataLst>
          </p:nvPr>
        </p:nvGrpSpPr>
        <p:grpSpPr>
          <a:xfrm>
            <a:off x="4172329" y="4856277"/>
            <a:ext cx="1551834" cy="307777"/>
            <a:chOff x="4172329" y="4856277"/>
            <a:chExt cx="1551834" cy="30777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329" y="4907779"/>
              <a:ext cx="228422" cy="22741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439837" y="4856277"/>
              <a:ext cx="12843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2017 - 12 - 24</a:t>
              </a:r>
              <a:endPara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PA_淘宝店chenying0907 7"/>
          <p:cNvGrpSpPr/>
          <p:nvPr>
            <p:custDataLst>
              <p:tags r:id="rId6"/>
            </p:custDataLst>
          </p:nvPr>
        </p:nvGrpSpPr>
        <p:grpSpPr>
          <a:xfrm>
            <a:off x="6827893" y="4856277"/>
            <a:ext cx="872161" cy="369332"/>
            <a:chOff x="6131207" y="4856277"/>
            <a:chExt cx="872161" cy="369332"/>
          </a:xfrm>
        </p:grpSpPr>
        <p:sp>
          <p:nvSpPr>
            <p:cNvPr id="22" name="文本框 21"/>
            <p:cNvSpPr txBox="1"/>
            <p:nvPr/>
          </p:nvSpPr>
          <p:spPr>
            <a:xfrm>
              <a:off x="6398715" y="48562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G07</a:t>
              </a:r>
              <a:endParaRPr 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207" y="4907779"/>
              <a:ext cx="228422" cy="22741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实例</a:t>
            </a:r>
            <a:endParaRPr lang="zh-CN" altLang="en-US" sz="2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4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淘宝店chenying0907 42"/>
          <p:cNvSpPr/>
          <p:nvPr/>
        </p:nvSpPr>
        <p:spPr>
          <a:xfrm>
            <a:off x="1114907" y="1456335"/>
            <a:ext cx="2767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用例图中的主体内容用例、参与者、通信关联并没有变化。如果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UML1.x,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只能用用例图所归属的包来表达一组用例的逻辑组织关系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，即用用例在模型中所处的物理位置表达逻辑组织关系。在</a:t>
            </a:r>
            <a:r>
              <a:rPr lang="en-US" altLang="zh-CN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为每个用例增加了一个称为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的特征，这项特征的取值可以作为在逻辑层面划分一组用例的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一项依据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。用例所属的“系统边界”就是“</a:t>
            </a:r>
            <a:r>
              <a:rPr lang="en-US" alt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Subject”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的一种典型例子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      </a:t>
            </a:r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用例图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29" y="998861"/>
            <a:ext cx="7974682" cy="563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318973" y="1230434"/>
            <a:ext cx="27886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顺序图中明确的表达分支判断逻辑，是一种非常实用的功能。能够将以前要通过两张图才能表达的意思通过一个图就表达出来了。但这并不意味着顺序图擅长表达这种逻辑，所以并不需要在顺序图中展现所有的分支判断逻辑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 smtClean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允许“纵向”与“横向”地对顺序图进行拆分与引用。这就解决了以前一张图由于流程过多造成幅面过大浏览不便的困难。</a:t>
            </a:r>
          </a:p>
          <a:p>
            <a:r>
              <a:rPr lang="en-US" altLang="zh-CN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了一种新图，称为“交互纵览图”（</a:t>
            </a:r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Overview Diagram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），可以直观地表达一组相关顺序图之间的流转逻辑。以前遇到这种情况通常只能通过活动图间接表达</a:t>
            </a:r>
          </a:p>
          <a:p>
            <a:endParaRPr lang="zh-CN" altLang="en-US" sz="160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顺序图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71" y="971003"/>
            <a:ext cx="7757888" cy="57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8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516094" y="1043256"/>
            <a:ext cx="865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中，活动图增加了许多新特征，例如用到可以化分成层次，增加丰富的表达能力，在活动图中引入对象等特征。</a:t>
            </a:r>
            <a:endParaRPr lang="zh-CN" altLang="en-US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活动图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77" y="2381121"/>
            <a:ext cx="6435751" cy="3789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0" y="2099252"/>
            <a:ext cx="4639416" cy="43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38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4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包图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13989192"/>
              </p:ext>
            </p:extLst>
          </p:nvPr>
        </p:nvGraphicFramePr>
        <p:xfrm>
          <a:off x="809624" y="-876187"/>
          <a:ext cx="10572750" cy="269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淘宝店chenying0907 22"/>
          <p:cNvSpPr/>
          <p:nvPr/>
        </p:nvSpPr>
        <p:spPr>
          <a:xfrm>
            <a:off x="1274385" y="1945548"/>
            <a:ext cx="204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“包图”展现模型要素的基本组织单元，以及这些组织单元之间的依赖关系，包括引用关系和扩展关系。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3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26" y="2081434"/>
            <a:ext cx="5477639" cy="39343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60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组织结构图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74385" y="1945548"/>
            <a:ext cx="2043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“组织结构图”描述结构化类的内部结构，包括结构化类与系统其余部分的交互点。它显示联合执行包含结构化类的行为的构件配置。组织结构图用于画出结构化类的内部内容。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53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59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交互概览图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63234" y="1967850"/>
            <a:ext cx="20434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交互概览图是交互图和活动图的混合物，交互概览图用于将一些零散的顺序图组织在一起，它采用了活动图的构造方式，利用了活动图的各种控制节点，并把活动节点替换为一个交互或者交互使用。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67" y="1347582"/>
            <a:ext cx="6179941" cy="52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426593" y="885917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定时图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263234" y="1967850"/>
            <a:ext cx="2043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强调消息跨越不同对象或角色的时机时间，而不仅仅只是关心消息的相对顺序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8" y="1702840"/>
            <a:ext cx="7005043" cy="49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6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56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提问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675829" y="2264151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”视图模型分别是那几个视图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淘宝店chenying0907 22"/>
          <p:cNvSpPr/>
          <p:nvPr/>
        </p:nvSpPr>
        <p:spPr>
          <a:xfrm>
            <a:off x="1094455" y="3140131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2.UML2.0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新增了哪些图？</a:t>
            </a:r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90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234234" y="8859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参考资料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449195" y="1756318"/>
            <a:ext cx="8159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《UM2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基础、建模与设计教程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杨弘平 等编著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淘宝店chenying0907 22"/>
          <p:cNvSpPr/>
          <p:nvPr/>
        </p:nvSpPr>
        <p:spPr>
          <a:xfrm>
            <a:off x="1274385" y="4183226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软件体系结构原理、方法和实践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（第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版） 张友生 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7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1306517" y="999156"/>
            <a:ext cx="1536494" cy="1339999"/>
            <a:chOff x="1306517" y="999156"/>
            <a:chExt cx="1536494" cy="1339999"/>
          </a:xfrm>
        </p:grpSpPr>
        <p:sp>
          <p:nvSpPr>
            <p:cNvPr id="3" name="文本框 2"/>
            <p:cNvSpPr txBox="1"/>
            <p:nvPr/>
          </p:nvSpPr>
          <p:spPr>
            <a:xfrm>
              <a:off x="1366878" y="1328038"/>
              <a:ext cx="1415772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>
                  <a:solidFill>
                    <a:srgbClr val="FDFCDC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accent1"/>
                  </a:solidFill>
                </a:rPr>
                <a:t>目录</a:t>
              </a:r>
            </a:p>
          </p:txBody>
        </p:sp>
        <p:grpSp>
          <p:nvGrpSpPr>
            <p:cNvPr id="8" name="淘宝店chenying0907 7"/>
            <p:cNvGrpSpPr/>
            <p:nvPr/>
          </p:nvGrpSpPr>
          <p:grpSpPr>
            <a:xfrm>
              <a:off x="1306517" y="2288355"/>
              <a:ext cx="1536494" cy="50800"/>
              <a:chOff x="1415505" y="1878673"/>
              <a:chExt cx="1536494" cy="508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415505" y="18786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415505" y="19294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337711" y="999156"/>
              <a:ext cx="147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chemeClr val="accent1">
                      <a:alpha val="60000"/>
                    </a:schemeClr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1600" dirty="0">
                <a:solidFill>
                  <a:schemeClr val="accent1">
                    <a:alpha val="6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淘宝店chenying0907 14"/>
          <p:cNvGrpSpPr/>
          <p:nvPr/>
        </p:nvGrpSpPr>
        <p:grpSpPr>
          <a:xfrm>
            <a:off x="5143848" y="566350"/>
            <a:ext cx="1947791" cy="523220"/>
            <a:chOff x="5143848" y="804818"/>
            <a:chExt cx="1947791" cy="523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7777" y="804818"/>
              <a:ext cx="14638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视图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6" name="淘宝店chenying0907 15"/>
          <p:cNvGrpSpPr/>
          <p:nvPr/>
        </p:nvGrpSpPr>
        <p:grpSpPr>
          <a:xfrm>
            <a:off x="5143848" y="2061300"/>
            <a:ext cx="1915731" cy="523220"/>
            <a:chOff x="5143848" y="804818"/>
            <a:chExt cx="1915731" cy="52322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627777" y="804818"/>
              <a:ext cx="1431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1" name="淘宝店chenying0907 20"/>
          <p:cNvGrpSpPr/>
          <p:nvPr/>
        </p:nvGrpSpPr>
        <p:grpSpPr>
          <a:xfrm>
            <a:off x="5143848" y="3556250"/>
            <a:ext cx="4320236" cy="523220"/>
            <a:chOff x="5143848" y="804818"/>
            <a:chExt cx="4320236" cy="52322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5627777" y="804818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UML1.X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</a:t>
              </a:r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区别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5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分工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631224" y="2035098"/>
            <a:ext cx="8159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葛倍良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(90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的绘制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黄鹏羽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(85):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后期美工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余倩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(93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制作及资料查询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周雨璐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(86):PPT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的检查与修改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金浩楠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(88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协助资料查询</a:t>
            </a:r>
          </a:p>
        </p:txBody>
      </p:sp>
    </p:spTree>
    <p:extLst>
      <p:ext uri="{BB962C8B-B14F-4D97-AF65-F5344CB8AC3E}">
        <p14:creationId xmlns:p14="http://schemas.microsoft.com/office/powerpoint/2010/main" val="725764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淘宝店chenying0907 23"/>
          <p:cNvGrpSpPr/>
          <p:nvPr/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43250" y="2673038"/>
            <a:ext cx="590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Thanks for your attention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3060112"/>
            <a:ext cx="55626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淘宝店chenying0907 14"/>
          <p:cNvGrpSpPr/>
          <p:nvPr/>
        </p:nvGrpSpPr>
        <p:grpSpPr>
          <a:xfrm>
            <a:off x="2898878" y="4275162"/>
            <a:ext cx="6394244" cy="48520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</a:t>
            </a:r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View</a:t>
            </a: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1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店chenying0907 14"/>
          <p:cNvSpPr/>
          <p:nvPr/>
        </p:nvSpPr>
        <p:spPr>
          <a:xfrm>
            <a:off x="5785455" y="3367277"/>
            <a:ext cx="4891314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4+1”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视图是对逻辑架构进行描述，最早由 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Philippe </a:t>
            </a:r>
            <a:r>
              <a:rPr lang="en-US" altLang="zh-CN" sz="16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Kruchten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提出，他在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《IEEE Software》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上发表了题为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《The 4+1 View Model of Architecture》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的论文，引起了业界的极大关注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。“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“视图从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个不同的视角包括包括逻辑试图、进程视图、物理视图、开发视图、场景视图来描述软件体系结构。每一个视图只关心系统的一个侧面，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个试图结合在一起才能反映系统的软件体系结构的全部内容</a:t>
            </a:r>
          </a:p>
        </p:txBody>
      </p:sp>
      <p:grpSp>
        <p:nvGrpSpPr>
          <p:cNvPr id="23" name="淘宝店chenying0907 22"/>
          <p:cNvGrpSpPr/>
          <p:nvPr/>
        </p:nvGrpSpPr>
        <p:grpSpPr>
          <a:xfrm>
            <a:off x="5785455" y="1392586"/>
            <a:ext cx="4880966" cy="1691884"/>
            <a:chOff x="5649568" y="2028998"/>
            <a:chExt cx="2946474" cy="1021333"/>
          </a:xfrm>
        </p:grpSpPr>
        <p:sp>
          <p:nvSpPr>
            <p:cNvPr id="5" name="文本框 4"/>
            <p:cNvSpPr txBox="1"/>
            <p:nvPr/>
          </p:nvSpPr>
          <p:spPr>
            <a:xfrm>
              <a:off x="5908201" y="2464084"/>
              <a:ext cx="2438208" cy="315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9" name="Group 8"/>
            <p:cNvGrpSpPr>
              <a:grpSpLocks noChangeAspect="1"/>
            </p:cNvGrpSpPr>
            <p:nvPr/>
          </p:nvGrpSpPr>
          <p:grpSpPr bwMode="auto">
            <a:xfrm>
              <a:off x="5649568" y="2028998"/>
              <a:ext cx="2946474" cy="1021333"/>
              <a:chOff x="1003" y="477"/>
              <a:chExt cx="5666" cy="1964"/>
            </a:xfrm>
            <a:solidFill>
              <a:schemeClr val="tx1">
                <a:alpha val="70000"/>
              </a:schemeClr>
            </a:solidFill>
          </p:grpSpPr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003" y="477"/>
                <a:ext cx="5666" cy="321"/>
              </a:xfrm>
              <a:custGeom>
                <a:avLst/>
                <a:gdLst>
                  <a:gd name="T0" fmla="*/ 1641 w 1641"/>
                  <a:gd name="T1" fmla="*/ 86 h 92"/>
                  <a:gd name="T2" fmla="*/ 0 w 1641"/>
                  <a:gd name="T3" fmla="*/ 86 h 92"/>
                  <a:gd name="T4" fmla="*/ 657 w 1641"/>
                  <a:gd name="T5" fmla="*/ 87 h 92"/>
                  <a:gd name="T6" fmla="*/ 676 w 1641"/>
                  <a:gd name="T7" fmla="*/ 65 h 92"/>
                  <a:gd name="T8" fmla="*/ 693 w 1641"/>
                  <a:gd name="T9" fmla="*/ 68 h 92"/>
                  <a:gd name="T10" fmla="*/ 703 w 1641"/>
                  <a:gd name="T11" fmla="*/ 68 h 92"/>
                  <a:gd name="T12" fmla="*/ 737 w 1641"/>
                  <a:gd name="T13" fmla="*/ 70 h 92"/>
                  <a:gd name="T14" fmla="*/ 722 w 1641"/>
                  <a:gd name="T15" fmla="*/ 61 h 92"/>
                  <a:gd name="T16" fmla="*/ 741 w 1641"/>
                  <a:gd name="T17" fmla="*/ 55 h 92"/>
                  <a:gd name="T18" fmla="*/ 768 w 1641"/>
                  <a:gd name="T19" fmla="*/ 52 h 92"/>
                  <a:gd name="T20" fmla="*/ 766 w 1641"/>
                  <a:gd name="T21" fmla="*/ 35 h 92"/>
                  <a:gd name="T22" fmla="*/ 759 w 1641"/>
                  <a:gd name="T23" fmla="*/ 29 h 92"/>
                  <a:gd name="T24" fmla="*/ 756 w 1641"/>
                  <a:gd name="T25" fmla="*/ 19 h 92"/>
                  <a:gd name="T26" fmla="*/ 778 w 1641"/>
                  <a:gd name="T27" fmla="*/ 38 h 92"/>
                  <a:gd name="T28" fmla="*/ 837 w 1641"/>
                  <a:gd name="T29" fmla="*/ 3 h 92"/>
                  <a:gd name="T30" fmla="*/ 859 w 1641"/>
                  <a:gd name="T31" fmla="*/ 44 h 92"/>
                  <a:gd name="T32" fmla="*/ 883 w 1641"/>
                  <a:gd name="T33" fmla="*/ 35 h 92"/>
                  <a:gd name="T34" fmla="*/ 892 w 1641"/>
                  <a:gd name="T35" fmla="*/ 33 h 92"/>
                  <a:gd name="T36" fmla="*/ 900 w 1641"/>
                  <a:gd name="T37" fmla="*/ 27 h 92"/>
                  <a:gd name="T38" fmla="*/ 932 w 1641"/>
                  <a:gd name="T39" fmla="*/ 42 h 92"/>
                  <a:gd name="T40" fmla="*/ 915 w 1641"/>
                  <a:gd name="T41" fmla="*/ 50 h 92"/>
                  <a:gd name="T42" fmla="*/ 927 w 1641"/>
                  <a:gd name="T43" fmla="*/ 62 h 92"/>
                  <a:gd name="T44" fmla="*/ 941 w 1641"/>
                  <a:gd name="T45" fmla="*/ 59 h 92"/>
                  <a:gd name="T46" fmla="*/ 960 w 1641"/>
                  <a:gd name="T47" fmla="*/ 64 h 92"/>
                  <a:gd name="T48" fmla="*/ 946 w 1641"/>
                  <a:gd name="T49" fmla="*/ 71 h 92"/>
                  <a:gd name="T50" fmla="*/ 979 w 1641"/>
                  <a:gd name="T51" fmla="*/ 82 h 92"/>
                  <a:gd name="T52" fmla="*/ 985 w 1641"/>
                  <a:gd name="T53" fmla="*/ 76 h 92"/>
                  <a:gd name="T54" fmla="*/ 855 w 1641"/>
                  <a:gd name="T55" fmla="*/ 64 h 92"/>
                  <a:gd name="T56" fmla="*/ 859 w 1641"/>
                  <a:gd name="T57" fmla="*/ 58 h 92"/>
                  <a:gd name="T58" fmla="*/ 940 w 1641"/>
                  <a:gd name="T59" fmla="*/ 85 h 92"/>
                  <a:gd name="T60" fmla="*/ 843 w 1641"/>
                  <a:gd name="T61" fmla="*/ 54 h 92"/>
                  <a:gd name="T62" fmla="*/ 852 w 1641"/>
                  <a:gd name="T63" fmla="*/ 61 h 92"/>
                  <a:gd name="T64" fmla="*/ 852 w 1641"/>
                  <a:gd name="T65" fmla="*/ 68 h 92"/>
                  <a:gd name="T66" fmla="*/ 795 w 1641"/>
                  <a:gd name="T67" fmla="*/ 77 h 92"/>
                  <a:gd name="T68" fmla="*/ 808 w 1641"/>
                  <a:gd name="T69" fmla="*/ 78 h 92"/>
                  <a:gd name="T70" fmla="*/ 724 w 1641"/>
                  <a:gd name="T71" fmla="*/ 83 h 92"/>
                  <a:gd name="T72" fmla="*/ 767 w 1641"/>
                  <a:gd name="T73" fmla="*/ 81 h 92"/>
                  <a:gd name="T74" fmla="*/ 794 w 1641"/>
                  <a:gd name="T75" fmla="*/ 81 h 92"/>
                  <a:gd name="T76" fmla="*/ 789 w 1641"/>
                  <a:gd name="T77" fmla="*/ 76 h 92"/>
                  <a:gd name="T78" fmla="*/ 802 w 1641"/>
                  <a:gd name="T79" fmla="*/ 24 h 92"/>
                  <a:gd name="T80" fmla="*/ 791 w 1641"/>
                  <a:gd name="T81" fmla="*/ 24 h 92"/>
                  <a:gd name="T82" fmla="*/ 779 w 1641"/>
                  <a:gd name="T83" fmla="*/ 15 h 92"/>
                  <a:gd name="T84" fmla="*/ 859 w 1641"/>
                  <a:gd name="T85" fmla="*/ 39 h 92"/>
                  <a:gd name="T86" fmla="*/ 852 w 1641"/>
                  <a:gd name="T87" fmla="*/ 36 h 92"/>
                  <a:gd name="T88" fmla="*/ 840 w 1641"/>
                  <a:gd name="T89" fmla="*/ 33 h 92"/>
                  <a:gd name="T90" fmla="*/ 837 w 1641"/>
                  <a:gd name="T91" fmla="*/ 54 h 92"/>
                  <a:gd name="T92" fmla="*/ 819 w 1641"/>
                  <a:gd name="T93" fmla="*/ 60 h 92"/>
                  <a:gd name="T94" fmla="*/ 823 w 1641"/>
                  <a:gd name="T95" fmla="*/ 52 h 92"/>
                  <a:gd name="T96" fmla="*/ 811 w 1641"/>
                  <a:gd name="T97" fmla="*/ 85 h 92"/>
                  <a:gd name="T98" fmla="*/ 965 w 1641"/>
                  <a:gd name="T99" fmla="*/ 76 h 92"/>
                  <a:gd name="T100" fmla="*/ 683 w 1641"/>
                  <a:gd name="T101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41" h="92">
                    <a:moveTo>
                      <a:pt x="985" y="76"/>
                    </a:moveTo>
                    <a:cubicBezTo>
                      <a:pt x="989" y="75"/>
                      <a:pt x="993" y="74"/>
                      <a:pt x="997" y="75"/>
                    </a:cubicBezTo>
                    <a:cubicBezTo>
                      <a:pt x="1025" y="78"/>
                      <a:pt x="1054" y="82"/>
                      <a:pt x="1082" y="86"/>
                    </a:cubicBezTo>
                    <a:cubicBezTo>
                      <a:pt x="1084" y="86"/>
                      <a:pt x="1086" y="86"/>
                      <a:pt x="1087" y="86"/>
                    </a:cubicBezTo>
                    <a:cubicBezTo>
                      <a:pt x="1272" y="86"/>
                      <a:pt x="1456" y="86"/>
                      <a:pt x="1641" y="86"/>
                    </a:cubicBezTo>
                    <a:cubicBezTo>
                      <a:pt x="1641" y="88"/>
                      <a:pt x="1641" y="90"/>
                      <a:pt x="1641" y="92"/>
                    </a:cubicBezTo>
                    <a:cubicBezTo>
                      <a:pt x="1638" y="92"/>
                      <a:pt x="1635" y="92"/>
                      <a:pt x="1632" y="92"/>
                    </a:cubicBezTo>
                    <a:cubicBezTo>
                      <a:pt x="1091" y="92"/>
                      <a:pt x="550" y="92"/>
                      <a:pt x="8" y="92"/>
                    </a:cubicBezTo>
                    <a:cubicBezTo>
                      <a:pt x="6" y="92"/>
                      <a:pt x="3" y="92"/>
                      <a:pt x="0" y="92"/>
                    </a:cubicBezTo>
                    <a:cubicBezTo>
                      <a:pt x="0" y="90"/>
                      <a:pt x="0" y="88"/>
                      <a:pt x="0" y="86"/>
                    </a:cubicBezTo>
                    <a:cubicBezTo>
                      <a:pt x="185" y="86"/>
                      <a:pt x="370" y="86"/>
                      <a:pt x="555" y="85"/>
                    </a:cubicBezTo>
                    <a:cubicBezTo>
                      <a:pt x="570" y="85"/>
                      <a:pt x="585" y="82"/>
                      <a:pt x="601" y="80"/>
                    </a:cubicBezTo>
                    <a:cubicBezTo>
                      <a:pt x="619" y="78"/>
                      <a:pt x="637" y="76"/>
                      <a:pt x="655" y="73"/>
                    </a:cubicBezTo>
                    <a:cubicBezTo>
                      <a:pt x="654" y="78"/>
                      <a:pt x="652" y="81"/>
                      <a:pt x="651" y="84"/>
                    </a:cubicBezTo>
                    <a:cubicBezTo>
                      <a:pt x="651" y="85"/>
                      <a:pt x="654" y="85"/>
                      <a:pt x="657" y="87"/>
                    </a:cubicBezTo>
                    <a:cubicBezTo>
                      <a:pt x="653" y="81"/>
                      <a:pt x="654" y="77"/>
                      <a:pt x="660" y="75"/>
                    </a:cubicBezTo>
                    <a:cubicBezTo>
                      <a:pt x="660" y="76"/>
                      <a:pt x="660" y="77"/>
                      <a:pt x="660" y="77"/>
                    </a:cubicBezTo>
                    <a:cubicBezTo>
                      <a:pt x="661" y="79"/>
                      <a:pt x="662" y="81"/>
                      <a:pt x="663" y="83"/>
                    </a:cubicBezTo>
                    <a:cubicBezTo>
                      <a:pt x="664" y="82"/>
                      <a:pt x="667" y="81"/>
                      <a:pt x="668" y="80"/>
                    </a:cubicBezTo>
                    <a:cubicBezTo>
                      <a:pt x="671" y="75"/>
                      <a:pt x="673" y="69"/>
                      <a:pt x="676" y="65"/>
                    </a:cubicBezTo>
                    <a:cubicBezTo>
                      <a:pt x="681" y="58"/>
                      <a:pt x="687" y="57"/>
                      <a:pt x="692" y="61"/>
                    </a:cubicBezTo>
                    <a:cubicBezTo>
                      <a:pt x="697" y="64"/>
                      <a:pt x="698" y="72"/>
                      <a:pt x="694" y="75"/>
                    </a:cubicBezTo>
                    <a:cubicBezTo>
                      <a:pt x="690" y="79"/>
                      <a:pt x="686" y="77"/>
                      <a:pt x="684" y="72"/>
                    </a:cubicBezTo>
                    <a:cubicBezTo>
                      <a:pt x="685" y="72"/>
                      <a:pt x="685" y="71"/>
                      <a:pt x="685" y="71"/>
                    </a:cubicBezTo>
                    <a:cubicBezTo>
                      <a:pt x="689" y="72"/>
                      <a:pt x="692" y="73"/>
                      <a:pt x="693" y="68"/>
                    </a:cubicBezTo>
                    <a:cubicBezTo>
                      <a:pt x="693" y="66"/>
                      <a:pt x="691" y="63"/>
                      <a:pt x="689" y="62"/>
                    </a:cubicBezTo>
                    <a:cubicBezTo>
                      <a:pt x="686" y="60"/>
                      <a:pt x="682" y="62"/>
                      <a:pt x="681" y="65"/>
                    </a:cubicBezTo>
                    <a:cubicBezTo>
                      <a:pt x="677" y="70"/>
                      <a:pt x="679" y="76"/>
                      <a:pt x="682" y="80"/>
                    </a:cubicBezTo>
                    <a:cubicBezTo>
                      <a:pt x="687" y="84"/>
                      <a:pt x="692" y="84"/>
                      <a:pt x="697" y="82"/>
                    </a:cubicBezTo>
                    <a:cubicBezTo>
                      <a:pt x="702" y="79"/>
                      <a:pt x="705" y="74"/>
                      <a:pt x="703" y="68"/>
                    </a:cubicBezTo>
                    <a:cubicBezTo>
                      <a:pt x="702" y="64"/>
                      <a:pt x="701" y="61"/>
                      <a:pt x="700" y="57"/>
                    </a:cubicBezTo>
                    <a:cubicBezTo>
                      <a:pt x="698" y="49"/>
                      <a:pt x="698" y="40"/>
                      <a:pt x="705" y="34"/>
                    </a:cubicBezTo>
                    <a:cubicBezTo>
                      <a:pt x="714" y="28"/>
                      <a:pt x="723" y="28"/>
                      <a:pt x="733" y="32"/>
                    </a:cubicBezTo>
                    <a:cubicBezTo>
                      <a:pt x="741" y="36"/>
                      <a:pt x="745" y="43"/>
                      <a:pt x="746" y="52"/>
                    </a:cubicBezTo>
                    <a:cubicBezTo>
                      <a:pt x="746" y="62"/>
                      <a:pt x="743" y="68"/>
                      <a:pt x="737" y="70"/>
                    </a:cubicBezTo>
                    <a:cubicBezTo>
                      <a:pt x="729" y="72"/>
                      <a:pt x="719" y="70"/>
                      <a:pt x="715" y="63"/>
                    </a:cubicBezTo>
                    <a:cubicBezTo>
                      <a:pt x="713" y="60"/>
                      <a:pt x="712" y="55"/>
                      <a:pt x="713" y="52"/>
                    </a:cubicBezTo>
                    <a:cubicBezTo>
                      <a:pt x="715" y="49"/>
                      <a:pt x="719" y="47"/>
                      <a:pt x="723" y="46"/>
                    </a:cubicBezTo>
                    <a:cubicBezTo>
                      <a:pt x="728" y="45"/>
                      <a:pt x="732" y="50"/>
                      <a:pt x="732" y="55"/>
                    </a:cubicBezTo>
                    <a:cubicBezTo>
                      <a:pt x="731" y="61"/>
                      <a:pt x="727" y="62"/>
                      <a:pt x="722" y="61"/>
                    </a:cubicBezTo>
                    <a:cubicBezTo>
                      <a:pt x="724" y="57"/>
                      <a:pt x="725" y="54"/>
                      <a:pt x="727" y="49"/>
                    </a:cubicBezTo>
                    <a:cubicBezTo>
                      <a:pt x="723" y="50"/>
                      <a:pt x="720" y="50"/>
                      <a:pt x="718" y="51"/>
                    </a:cubicBezTo>
                    <a:cubicBezTo>
                      <a:pt x="717" y="53"/>
                      <a:pt x="717" y="56"/>
                      <a:pt x="717" y="59"/>
                    </a:cubicBezTo>
                    <a:cubicBezTo>
                      <a:pt x="719" y="65"/>
                      <a:pt x="724" y="69"/>
                      <a:pt x="730" y="68"/>
                    </a:cubicBezTo>
                    <a:cubicBezTo>
                      <a:pt x="737" y="67"/>
                      <a:pt x="742" y="62"/>
                      <a:pt x="741" y="55"/>
                    </a:cubicBezTo>
                    <a:cubicBezTo>
                      <a:pt x="741" y="48"/>
                      <a:pt x="736" y="41"/>
                      <a:pt x="730" y="39"/>
                    </a:cubicBezTo>
                    <a:cubicBezTo>
                      <a:pt x="722" y="36"/>
                      <a:pt x="713" y="38"/>
                      <a:pt x="708" y="44"/>
                    </a:cubicBezTo>
                    <a:cubicBezTo>
                      <a:pt x="703" y="49"/>
                      <a:pt x="702" y="56"/>
                      <a:pt x="705" y="63"/>
                    </a:cubicBezTo>
                    <a:cubicBezTo>
                      <a:pt x="711" y="76"/>
                      <a:pt x="726" y="82"/>
                      <a:pt x="741" y="76"/>
                    </a:cubicBezTo>
                    <a:cubicBezTo>
                      <a:pt x="753" y="72"/>
                      <a:pt x="761" y="62"/>
                      <a:pt x="768" y="52"/>
                    </a:cubicBezTo>
                    <a:cubicBezTo>
                      <a:pt x="764" y="51"/>
                      <a:pt x="760" y="51"/>
                      <a:pt x="756" y="50"/>
                    </a:cubicBezTo>
                    <a:cubicBezTo>
                      <a:pt x="745" y="46"/>
                      <a:pt x="739" y="33"/>
                      <a:pt x="743" y="22"/>
                    </a:cubicBezTo>
                    <a:cubicBezTo>
                      <a:pt x="745" y="17"/>
                      <a:pt x="748" y="14"/>
                      <a:pt x="754" y="14"/>
                    </a:cubicBezTo>
                    <a:cubicBezTo>
                      <a:pt x="759" y="13"/>
                      <a:pt x="764" y="15"/>
                      <a:pt x="766" y="21"/>
                    </a:cubicBezTo>
                    <a:cubicBezTo>
                      <a:pt x="768" y="25"/>
                      <a:pt x="768" y="31"/>
                      <a:pt x="766" y="35"/>
                    </a:cubicBezTo>
                    <a:cubicBezTo>
                      <a:pt x="765" y="37"/>
                      <a:pt x="760" y="40"/>
                      <a:pt x="757" y="39"/>
                    </a:cubicBezTo>
                    <a:cubicBezTo>
                      <a:pt x="754" y="38"/>
                      <a:pt x="751" y="35"/>
                      <a:pt x="749" y="32"/>
                    </a:cubicBezTo>
                    <a:cubicBezTo>
                      <a:pt x="748" y="31"/>
                      <a:pt x="750" y="26"/>
                      <a:pt x="751" y="26"/>
                    </a:cubicBezTo>
                    <a:cubicBezTo>
                      <a:pt x="753" y="25"/>
                      <a:pt x="756" y="26"/>
                      <a:pt x="759" y="26"/>
                    </a:cubicBezTo>
                    <a:cubicBezTo>
                      <a:pt x="759" y="27"/>
                      <a:pt x="759" y="28"/>
                      <a:pt x="759" y="29"/>
                    </a:cubicBezTo>
                    <a:cubicBezTo>
                      <a:pt x="757" y="29"/>
                      <a:pt x="754" y="29"/>
                      <a:pt x="750" y="30"/>
                    </a:cubicBezTo>
                    <a:cubicBezTo>
                      <a:pt x="752" y="32"/>
                      <a:pt x="753" y="35"/>
                      <a:pt x="754" y="35"/>
                    </a:cubicBezTo>
                    <a:cubicBezTo>
                      <a:pt x="757" y="35"/>
                      <a:pt x="761" y="35"/>
                      <a:pt x="763" y="34"/>
                    </a:cubicBezTo>
                    <a:cubicBezTo>
                      <a:pt x="764" y="32"/>
                      <a:pt x="766" y="27"/>
                      <a:pt x="765" y="25"/>
                    </a:cubicBezTo>
                    <a:cubicBezTo>
                      <a:pt x="763" y="22"/>
                      <a:pt x="759" y="19"/>
                      <a:pt x="756" y="19"/>
                    </a:cubicBezTo>
                    <a:cubicBezTo>
                      <a:pt x="753" y="19"/>
                      <a:pt x="749" y="22"/>
                      <a:pt x="747" y="25"/>
                    </a:cubicBezTo>
                    <a:cubicBezTo>
                      <a:pt x="744" y="31"/>
                      <a:pt x="745" y="37"/>
                      <a:pt x="750" y="42"/>
                    </a:cubicBezTo>
                    <a:cubicBezTo>
                      <a:pt x="756" y="47"/>
                      <a:pt x="762" y="50"/>
                      <a:pt x="770" y="47"/>
                    </a:cubicBezTo>
                    <a:cubicBezTo>
                      <a:pt x="774" y="46"/>
                      <a:pt x="778" y="45"/>
                      <a:pt x="783" y="44"/>
                    </a:cubicBezTo>
                    <a:cubicBezTo>
                      <a:pt x="781" y="42"/>
                      <a:pt x="779" y="40"/>
                      <a:pt x="778" y="38"/>
                    </a:cubicBezTo>
                    <a:cubicBezTo>
                      <a:pt x="765" y="23"/>
                      <a:pt x="767" y="9"/>
                      <a:pt x="785" y="0"/>
                    </a:cubicBezTo>
                    <a:cubicBezTo>
                      <a:pt x="789" y="0"/>
                      <a:pt x="794" y="0"/>
                      <a:pt x="798" y="0"/>
                    </a:cubicBezTo>
                    <a:cubicBezTo>
                      <a:pt x="816" y="9"/>
                      <a:pt x="819" y="14"/>
                      <a:pt x="816" y="33"/>
                    </a:cubicBezTo>
                    <a:cubicBezTo>
                      <a:pt x="819" y="32"/>
                      <a:pt x="822" y="31"/>
                      <a:pt x="825" y="30"/>
                    </a:cubicBezTo>
                    <a:cubicBezTo>
                      <a:pt x="822" y="18"/>
                      <a:pt x="826" y="9"/>
                      <a:pt x="837" y="3"/>
                    </a:cubicBezTo>
                    <a:cubicBezTo>
                      <a:pt x="839" y="2"/>
                      <a:pt x="842" y="1"/>
                      <a:pt x="844" y="0"/>
                    </a:cubicBezTo>
                    <a:cubicBezTo>
                      <a:pt x="848" y="0"/>
                      <a:pt x="853" y="0"/>
                      <a:pt x="857" y="0"/>
                    </a:cubicBezTo>
                    <a:cubicBezTo>
                      <a:pt x="870" y="8"/>
                      <a:pt x="874" y="14"/>
                      <a:pt x="871" y="25"/>
                    </a:cubicBezTo>
                    <a:cubicBezTo>
                      <a:pt x="869" y="30"/>
                      <a:pt x="866" y="34"/>
                      <a:pt x="863" y="39"/>
                    </a:cubicBezTo>
                    <a:cubicBezTo>
                      <a:pt x="862" y="40"/>
                      <a:pt x="860" y="42"/>
                      <a:pt x="859" y="44"/>
                    </a:cubicBezTo>
                    <a:cubicBezTo>
                      <a:pt x="864" y="45"/>
                      <a:pt x="868" y="47"/>
                      <a:pt x="873" y="48"/>
                    </a:cubicBezTo>
                    <a:cubicBezTo>
                      <a:pt x="886" y="51"/>
                      <a:pt x="899" y="38"/>
                      <a:pt x="895" y="26"/>
                    </a:cubicBezTo>
                    <a:cubicBezTo>
                      <a:pt x="894" y="21"/>
                      <a:pt x="889" y="18"/>
                      <a:pt x="883" y="19"/>
                    </a:cubicBezTo>
                    <a:cubicBezTo>
                      <a:pt x="878" y="20"/>
                      <a:pt x="875" y="25"/>
                      <a:pt x="876" y="29"/>
                    </a:cubicBezTo>
                    <a:cubicBezTo>
                      <a:pt x="877" y="32"/>
                      <a:pt x="881" y="35"/>
                      <a:pt x="883" y="35"/>
                    </a:cubicBezTo>
                    <a:cubicBezTo>
                      <a:pt x="887" y="36"/>
                      <a:pt x="890" y="35"/>
                      <a:pt x="890" y="30"/>
                    </a:cubicBezTo>
                    <a:cubicBezTo>
                      <a:pt x="888" y="29"/>
                      <a:pt x="885" y="29"/>
                      <a:pt x="883" y="29"/>
                    </a:cubicBezTo>
                    <a:cubicBezTo>
                      <a:pt x="883" y="28"/>
                      <a:pt x="883" y="27"/>
                      <a:pt x="882" y="27"/>
                    </a:cubicBezTo>
                    <a:cubicBezTo>
                      <a:pt x="885" y="26"/>
                      <a:pt x="888" y="25"/>
                      <a:pt x="890" y="26"/>
                    </a:cubicBezTo>
                    <a:cubicBezTo>
                      <a:pt x="892" y="27"/>
                      <a:pt x="893" y="32"/>
                      <a:pt x="892" y="33"/>
                    </a:cubicBezTo>
                    <a:cubicBezTo>
                      <a:pt x="890" y="36"/>
                      <a:pt x="886" y="39"/>
                      <a:pt x="883" y="39"/>
                    </a:cubicBezTo>
                    <a:cubicBezTo>
                      <a:pt x="880" y="39"/>
                      <a:pt x="875" y="35"/>
                      <a:pt x="874" y="32"/>
                    </a:cubicBezTo>
                    <a:cubicBezTo>
                      <a:pt x="871" y="27"/>
                      <a:pt x="873" y="21"/>
                      <a:pt x="878" y="17"/>
                    </a:cubicBezTo>
                    <a:cubicBezTo>
                      <a:pt x="882" y="13"/>
                      <a:pt x="887" y="13"/>
                      <a:pt x="892" y="15"/>
                    </a:cubicBezTo>
                    <a:cubicBezTo>
                      <a:pt x="897" y="17"/>
                      <a:pt x="899" y="21"/>
                      <a:pt x="900" y="27"/>
                    </a:cubicBezTo>
                    <a:cubicBezTo>
                      <a:pt x="901" y="40"/>
                      <a:pt x="892" y="50"/>
                      <a:pt x="879" y="51"/>
                    </a:cubicBezTo>
                    <a:cubicBezTo>
                      <a:pt x="877" y="51"/>
                      <a:pt x="876" y="51"/>
                      <a:pt x="873" y="51"/>
                    </a:cubicBezTo>
                    <a:cubicBezTo>
                      <a:pt x="882" y="64"/>
                      <a:pt x="891" y="75"/>
                      <a:pt x="907" y="78"/>
                    </a:cubicBezTo>
                    <a:cubicBezTo>
                      <a:pt x="919" y="80"/>
                      <a:pt x="932" y="73"/>
                      <a:pt x="937" y="62"/>
                    </a:cubicBezTo>
                    <a:cubicBezTo>
                      <a:pt x="940" y="54"/>
                      <a:pt x="938" y="47"/>
                      <a:pt x="932" y="42"/>
                    </a:cubicBezTo>
                    <a:cubicBezTo>
                      <a:pt x="926" y="36"/>
                      <a:pt x="916" y="36"/>
                      <a:pt x="909" y="40"/>
                    </a:cubicBezTo>
                    <a:cubicBezTo>
                      <a:pt x="903" y="44"/>
                      <a:pt x="899" y="52"/>
                      <a:pt x="901" y="59"/>
                    </a:cubicBezTo>
                    <a:cubicBezTo>
                      <a:pt x="902" y="64"/>
                      <a:pt x="909" y="69"/>
                      <a:pt x="915" y="67"/>
                    </a:cubicBezTo>
                    <a:cubicBezTo>
                      <a:pt x="921" y="66"/>
                      <a:pt x="926" y="59"/>
                      <a:pt x="925" y="53"/>
                    </a:cubicBezTo>
                    <a:cubicBezTo>
                      <a:pt x="924" y="49"/>
                      <a:pt x="922" y="49"/>
                      <a:pt x="915" y="50"/>
                    </a:cubicBezTo>
                    <a:cubicBezTo>
                      <a:pt x="917" y="54"/>
                      <a:pt x="918" y="57"/>
                      <a:pt x="919" y="61"/>
                    </a:cubicBezTo>
                    <a:cubicBezTo>
                      <a:pt x="914" y="62"/>
                      <a:pt x="911" y="61"/>
                      <a:pt x="910" y="56"/>
                    </a:cubicBezTo>
                    <a:cubicBezTo>
                      <a:pt x="908" y="52"/>
                      <a:pt x="912" y="46"/>
                      <a:pt x="916" y="46"/>
                    </a:cubicBezTo>
                    <a:cubicBezTo>
                      <a:pt x="920" y="46"/>
                      <a:pt x="925" y="48"/>
                      <a:pt x="927" y="50"/>
                    </a:cubicBezTo>
                    <a:cubicBezTo>
                      <a:pt x="929" y="53"/>
                      <a:pt x="929" y="59"/>
                      <a:pt x="927" y="62"/>
                    </a:cubicBezTo>
                    <a:cubicBezTo>
                      <a:pt x="924" y="69"/>
                      <a:pt x="912" y="72"/>
                      <a:pt x="905" y="70"/>
                    </a:cubicBezTo>
                    <a:cubicBezTo>
                      <a:pt x="899" y="68"/>
                      <a:pt x="895" y="62"/>
                      <a:pt x="896" y="53"/>
                    </a:cubicBezTo>
                    <a:cubicBezTo>
                      <a:pt x="896" y="44"/>
                      <a:pt x="899" y="36"/>
                      <a:pt x="908" y="32"/>
                    </a:cubicBezTo>
                    <a:cubicBezTo>
                      <a:pt x="917" y="28"/>
                      <a:pt x="927" y="27"/>
                      <a:pt x="936" y="34"/>
                    </a:cubicBezTo>
                    <a:cubicBezTo>
                      <a:pt x="944" y="40"/>
                      <a:pt x="943" y="50"/>
                      <a:pt x="941" y="59"/>
                    </a:cubicBezTo>
                    <a:cubicBezTo>
                      <a:pt x="941" y="61"/>
                      <a:pt x="939" y="63"/>
                      <a:pt x="939" y="66"/>
                    </a:cubicBezTo>
                    <a:cubicBezTo>
                      <a:pt x="936" y="71"/>
                      <a:pt x="938" y="76"/>
                      <a:pt x="942" y="79"/>
                    </a:cubicBezTo>
                    <a:cubicBezTo>
                      <a:pt x="946" y="83"/>
                      <a:pt x="951" y="84"/>
                      <a:pt x="956" y="81"/>
                    </a:cubicBezTo>
                    <a:cubicBezTo>
                      <a:pt x="961" y="78"/>
                      <a:pt x="963" y="74"/>
                      <a:pt x="962" y="68"/>
                    </a:cubicBezTo>
                    <a:cubicBezTo>
                      <a:pt x="962" y="66"/>
                      <a:pt x="961" y="64"/>
                      <a:pt x="960" y="64"/>
                    </a:cubicBezTo>
                    <a:cubicBezTo>
                      <a:pt x="957" y="63"/>
                      <a:pt x="954" y="62"/>
                      <a:pt x="951" y="63"/>
                    </a:cubicBezTo>
                    <a:cubicBezTo>
                      <a:pt x="950" y="63"/>
                      <a:pt x="948" y="67"/>
                      <a:pt x="949" y="68"/>
                    </a:cubicBezTo>
                    <a:cubicBezTo>
                      <a:pt x="950" y="70"/>
                      <a:pt x="953" y="71"/>
                      <a:pt x="957" y="73"/>
                    </a:cubicBezTo>
                    <a:cubicBezTo>
                      <a:pt x="956" y="73"/>
                      <a:pt x="954" y="77"/>
                      <a:pt x="953" y="76"/>
                    </a:cubicBezTo>
                    <a:cubicBezTo>
                      <a:pt x="950" y="75"/>
                      <a:pt x="946" y="73"/>
                      <a:pt x="946" y="71"/>
                    </a:cubicBezTo>
                    <a:cubicBezTo>
                      <a:pt x="945" y="68"/>
                      <a:pt x="947" y="62"/>
                      <a:pt x="949" y="61"/>
                    </a:cubicBezTo>
                    <a:cubicBezTo>
                      <a:pt x="952" y="59"/>
                      <a:pt x="958" y="59"/>
                      <a:pt x="961" y="61"/>
                    </a:cubicBezTo>
                    <a:cubicBezTo>
                      <a:pt x="964" y="62"/>
                      <a:pt x="966" y="66"/>
                      <a:pt x="968" y="70"/>
                    </a:cubicBezTo>
                    <a:cubicBezTo>
                      <a:pt x="970" y="73"/>
                      <a:pt x="972" y="77"/>
                      <a:pt x="974" y="80"/>
                    </a:cubicBezTo>
                    <a:cubicBezTo>
                      <a:pt x="975" y="81"/>
                      <a:pt x="977" y="82"/>
                      <a:pt x="979" y="82"/>
                    </a:cubicBezTo>
                    <a:cubicBezTo>
                      <a:pt x="980" y="83"/>
                      <a:pt x="981" y="80"/>
                      <a:pt x="981" y="78"/>
                    </a:cubicBezTo>
                    <a:cubicBezTo>
                      <a:pt x="981" y="75"/>
                      <a:pt x="983" y="75"/>
                      <a:pt x="985" y="75"/>
                    </a:cubicBezTo>
                    <a:cubicBezTo>
                      <a:pt x="986" y="79"/>
                      <a:pt x="986" y="82"/>
                      <a:pt x="986" y="86"/>
                    </a:cubicBezTo>
                    <a:cubicBezTo>
                      <a:pt x="987" y="86"/>
                      <a:pt x="989" y="85"/>
                      <a:pt x="991" y="85"/>
                    </a:cubicBezTo>
                    <a:cubicBezTo>
                      <a:pt x="992" y="80"/>
                      <a:pt x="991" y="76"/>
                      <a:pt x="985" y="76"/>
                    </a:cubicBezTo>
                    <a:close/>
                    <a:moveTo>
                      <a:pt x="853" y="74"/>
                    </a:moveTo>
                    <a:cubicBezTo>
                      <a:pt x="852" y="74"/>
                      <a:pt x="852" y="74"/>
                      <a:pt x="852" y="75"/>
                    </a:cubicBezTo>
                    <a:cubicBezTo>
                      <a:pt x="850" y="74"/>
                      <a:pt x="848" y="73"/>
                      <a:pt x="847" y="71"/>
                    </a:cubicBezTo>
                    <a:cubicBezTo>
                      <a:pt x="846" y="70"/>
                      <a:pt x="847" y="67"/>
                      <a:pt x="848" y="66"/>
                    </a:cubicBezTo>
                    <a:cubicBezTo>
                      <a:pt x="850" y="65"/>
                      <a:pt x="853" y="64"/>
                      <a:pt x="855" y="64"/>
                    </a:cubicBezTo>
                    <a:cubicBezTo>
                      <a:pt x="859" y="66"/>
                      <a:pt x="862" y="72"/>
                      <a:pt x="859" y="76"/>
                    </a:cubicBezTo>
                    <a:cubicBezTo>
                      <a:pt x="856" y="79"/>
                      <a:pt x="851" y="82"/>
                      <a:pt x="848" y="81"/>
                    </a:cubicBezTo>
                    <a:cubicBezTo>
                      <a:pt x="844" y="80"/>
                      <a:pt x="840" y="77"/>
                      <a:pt x="838" y="73"/>
                    </a:cubicBezTo>
                    <a:cubicBezTo>
                      <a:pt x="837" y="70"/>
                      <a:pt x="839" y="65"/>
                      <a:pt x="841" y="62"/>
                    </a:cubicBezTo>
                    <a:cubicBezTo>
                      <a:pt x="846" y="57"/>
                      <a:pt x="852" y="56"/>
                      <a:pt x="859" y="58"/>
                    </a:cubicBezTo>
                    <a:cubicBezTo>
                      <a:pt x="865" y="61"/>
                      <a:pt x="868" y="65"/>
                      <a:pt x="869" y="72"/>
                    </a:cubicBezTo>
                    <a:cubicBezTo>
                      <a:pt x="870" y="75"/>
                      <a:pt x="872" y="79"/>
                      <a:pt x="875" y="81"/>
                    </a:cubicBezTo>
                    <a:cubicBezTo>
                      <a:pt x="876" y="82"/>
                      <a:pt x="880" y="80"/>
                      <a:pt x="884" y="79"/>
                    </a:cubicBezTo>
                    <a:cubicBezTo>
                      <a:pt x="883" y="80"/>
                      <a:pt x="882" y="83"/>
                      <a:pt x="881" y="85"/>
                    </a:cubicBezTo>
                    <a:cubicBezTo>
                      <a:pt x="901" y="85"/>
                      <a:pt x="921" y="85"/>
                      <a:pt x="940" y="85"/>
                    </a:cubicBezTo>
                    <a:cubicBezTo>
                      <a:pt x="938" y="81"/>
                      <a:pt x="936" y="77"/>
                      <a:pt x="934" y="73"/>
                    </a:cubicBezTo>
                    <a:cubicBezTo>
                      <a:pt x="931" y="75"/>
                      <a:pt x="929" y="77"/>
                      <a:pt x="926" y="78"/>
                    </a:cubicBezTo>
                    <a:cubicBezTo>
                      <a:pt x="914" y="86"/>
                      <a:pt x="900" y="86"/>
                      <a:pt x="888" y="77"/>
                    </a:cubicBezTo>
                    <a:cubicBezTo>
                      <a:pt x="883" y="72"/>
                      <a:pt x="879" y="67"/>
                      <a:pt x="875" y="61"/>
                    </a:cubicBezTo>
                    <a:cubicBezTo>
                      <a:pt x="864" y="45"/>
                      <a:pt x="859" y="44"/>
                      <a:pt x="843" y="54"/>
                    </a:cubicBezTo>
                    <a:cubicBezTo>
                      <a:pt x="842" y="54"/>
                      <a:pt x="842" y="54"/>
                      <a:pt x="841" y="55"/>
                    </a:cubicBezTo>
                    <a:cubicBezTo>
                      <a:pt x="833" y="60"/>
                      <a:pt x="830" y="67"/>
                      <a:pt x="832" y="75"/>
                    </a:cubicBezTo>
                    <a:cubicBezTo>
                      <a:pt x="835" y="83"/>
                      <a:pt x="840" y="86"/>
                      <a:pt x="851" y="86"/>
                    </a:cubicBezTo>
                    <a:cubicBezTo>
                      <a:pt x="859" y="85"/>
                      <a:pt x="866" y="74"/>
                      <a:pt x="862" y="67"/>
                    </a:cubicBezTo>
                    <a:cubicBezTo>
                      <a:pt x="860" y="62"/>
                      <a:pt x="856" y="60"/>
                      <a:pt x="852" y="61"/>
                    </a:cubicBezTo>
                    <a:cubicBezTo>
                      <a:pt x="848" y="62"/>
                      <a:pt x="844" y="64"/>
                      <a:pt x="843" y="67"/>
                    </a:cubicBezTo>
                    <a:cubicBezTo>
                      <a:pt x="842" y="69"/>
                      <a:pt x="843" y="74"/>
                      <a:pt x="845" y="76"/>
                    </a:cubicBezTo>
                    <a:cubicBezTo>
                      <a:pt x="846" y="78"/>
                      <a:pt x="850" y="78"/>
                      <a:pt x="852" y="78"/>
                    </a:cubicBezTo>
                    <a:cubicBezTo>
                      <a:pt x="854" y="77"/>
                      <a:pt x="855" y="74"/>
                      <a:pt x="855" y="72"/>
                    </a:cubicBezTo>
                    <a:cubicBezTo>
                      <a:pt x="856" y="71"/>
                      <a:pt x="854" y="69"/>
                      <a:pt x="852" y="68"/>
                    </a:cubicBezTo>
                    <a:cubicBezTo>
                      <a:pt x="852" y="68"/>
                      <a:pt x="852" y="69"/>
                      <a:pt x="851" y="69"/>
                    </a:cubicBezTo>
                    <a:cubicBezTo>
                      <a:pt x="852" y="71"/>
                      <a:pt x="852" y="72"/>
                      <a:pt x="853" y="74"/>
                    </a:cubicBezTo>
                    <a:close/>
                    <a:moveTo>
                      <a:pt x="790" y="67"/>
                    </a:moveTo>
                    <a:cubicBezTo>
                      <a:pt x="786" y="70"/>
                      <a:pt x="784" y="72"/>
                      <a:pt x="787" y="75"/>
                    </a:cubicBezTo>
                    <a:cubicBezTo>
                      <a:pt x="789" y="77"/>
                      <a:pt x="794" y="78"/>
                      <a:pt x="795" y="77"/>
                    </a:cubicBezTo>
                    <a:cubicBezTo>
                      <a:pt x="798" y="75"/>
                      <a:pt x="799" y="70"/>
                      <a:pt x="799" y="67"/>
                    </a:cubicBezTo>
                    <a:cubicBezTo>
                      <a:pt x="798" y="65"/>
                      <a:pt x="794" y="62"/>
                      <a:pt x="792" y="61"/>
                    </a:cubicBezTo>
                    <a:cubicBezTo>
                      <a:pt x="785" y="60"/>
                      <a:pt x="780" y="63"/>
                      <a:pt x="779" y="68"/>
                    </a:cubicBezTo>
                    <a:cubicBezTo>
                      <a:pt x="777" y="75"/>
                      <a:pt x="781" y="84"/>
                      <a:pt x="787" y="85"/>
                    </a:cubicBezTo>
                    <a:cubicBezTo>
                      <a:pt x="795" y="88"/>
                      <a:pt x="804" y="85"/>
                      <a:pt x="808" y="78"/>
                    </a:cubicBezTo>
                    <a:cubicBezTo>
                      <a:pt x="812" y="71"/>
                      <a:pt x="810" y="62"/>
                      <a:pt x="803" y="57"/>
                    </a:cubicBezTo>
                    <a:cubicBezTo>
                      <a:pt x="799" y="53"/>
                      <a:pt x="794" y="51"/>
                      <a:pt x="789" y="49"/>
                    </a:cubicBezTo>
                    <a:cubicBezTo>
                      <a:pt x="782" y="46"/>
                      <a:pt x="777" y="47"/>
                      <a:pt x="772" y="53"/>
                    </a:cubicBezTo>
                    <a:cubicBezTo>
                      <a:pt x="768" y="58"/>
                      <a:pt x="765" y="64"/>
                      <a:pt x="761" y="69"/>
                    </a:cubicBezTo>
                    <a:cubicBezTo>
                      <a:pt x="752" y="82"/>
                      <a:pt x="737" y="87"/>
                      <a:pt x="724" y="83"/>
                    </a:cubicBezTo>
                    <a:cubicBezTo>
                      <a:pt x="718" y="81"/>
                      <a:pt x="713" y="77"/>
                      <a:pt x="707" y="74"/>
                    </a:cubicBezTo>
                    <a:cubicBezTo>
                      <a:pt x="705" y="77"/>
                      <a:pt x="703" y="81"/>
                      <a:pt x="701" y="86"/>
                    </a:cubicBezTo>
                    <a:cubicBezTo>
                      <a:pt x="721" y="86"/>
                      <a:pt x="740" y="86"/>
                      <a:pt x="760" y="86"/>
                    </a:cubicBezTo>
                    <a:cubicBezTo>
                      <a:pt x="759" y="83"/>
                      <a:pt x="758" y="81"/>
                      <a:pt x="758" y="79"/>
                    </a:cubicBezTo>
                    <a:cubicBezTo>
                      <a:pt x="761" y="80"/>
                      <a:pt x="765" y="82"/>
                      <a:pt x="767" y="81"/>
                    </a:cubicBezTo>
                    <a:cubicBezTo>
                      <a:pt x="769" y="80"/>
                      <a:pt x="770" y="76"/>
                      <a:pt x="772" y="74"/>
                    </a:cubicBezTo>
                    <a:cubicBezTo>
                      <a:pt x="772" y="73"/>
                      <a:pt x="772" y="73"/>
                      <a:pt x="772" y="72"/>
                    </a:cubicBezTo>
                    <a:cubicBezTo>
                      <a:pt x="774" y="59"/>
                      <a:pt x="786" y="53"/>
                      <a:pt x="798" y="60"/>
                    </a:cubicBezTo>
                    <a:cubicBezTo>
                      <a:pt x="802" y="62"/>
                      <a:pt x="805" y="66"/>
                      <a:pt x="804" y="71"/>
                    </a:cubicBezTo>
                    <a:cubicBezTo>
                      <a:pt x="803" y="76"/>
                      <a:pt x="800" y="80"/>
                      <a:pt x="794" y="81"/>
                    </a:cubicBezTo>
                    <a:cubicBezTo>
                      <a:pt x="789" y="83"/>
                      <a:pt x="783" y="79"/>
                      <a:pt x="782" y="74"/>
                    </a:cubicBezTo>
                    <a:cubicBezTo>
                      <a:pt x="780" y="70"/>
                      <a:pt x="782" y="67"/>
                      <a:pt x="786" y="65"/>
                    </a:cubicBezTo>
                    <a:cubicBezTo>
                      <a:pt x="788" y="64"/>
                      <a:pt x="791" y="64"/>
                      <a:pt x="792" y="65"/>
                    </a:cubicBezTo>
                    <a:cubicBezTo>
                      <a:pt x="794" y="66"/>
                      <a:pt x="795" y="69"/>
                      <a:pt x="795" y="71"/>
                    </a:cubicBezTo>
                    <a:cubicBezTo>
                      <a:pt x="794" y="72"/>
                      <a:pt x="792" y="73"/>
                      <a:pt x="789" y="76"/>
                    </a:cubicBezTo>
                    <a:cubicBezTo>
                      <a:pt x="789" y="72"/>
                      <a:pt x="790" y="70"/>
                      <a:pt x="790" y="67"/>
                    </a:cubicBezTo>
                    <a:close/>
                    <a:moveTo>
                      <a:pt x="808" y="42"/>
                    </a:moveTo>
                    <a:cubicBezTo>
                      <a:pt x="798" y="44"/>
                      <a:pt x="791" y="42"/>
                      <a:pt x="786" y="36"/>
                    </a:cubicBezTo>
                    <a:cubicBezTo>
                      <a:pt x="782" y="31"/>
                      <a:pt x="783" y="26"/>
                      <a:pt x="788" y="22"/>
                    </a:cubicBezTo>
                    <a:cubicBezTo>
                      <a:pt x="792" y="19"/>
                      <a:pt x="800" y="20"/>
                      <a:pt x="802" y="24"/>
                    </a:cubicBezTo>
                    <a:cubicBezTo>
                      <a:pt x="803" y="27"/>
                      <a:pt x="802" y="30"/>
                      <a:pt x="801" y="33"/>
                    </a:cubicBezTo>
                    <a:cubicBezTo>
                      <a:pt x="800" y="34"/>
                      <a:pt x="797" y="33"/>
                      <a:pt x="794" y="33"/>
                    </a:cubicBezTo>
                    <a:cubicBezTo>
                      <a:pt x="794" y="33"/>
                      <a:pt x="794" y="32"/>
                      <a:pt x="794" y="31"/>
                    </a:cubicBezTo>
                    <a:cubicBezTo>
                      <a:pt x="797" y="30"/>
                      <a:pt x="803" y="32"/>
                      <a:pt x="800" y="26"/>
                    </a:cubicBezTo>
                    <a:cubicBezTo>
                      <a:pt x="798" y="22"/>
                      <a:pt x="794" y="22"/>
                      <a:pt x="791" y="24"/>
                    </a:cubicBezTo>
                    <a:cubicBezTo>
                      <a:pt x="788" y="26"/>
                      <a:pt x="784" y="29"/>
                      <a:pt x="787" y="33"/>
                    </a:cubicBezTo>
                    <a:cubicBezTo>
                      <a:pt x="790" y="38"/>
                      <a:pt x="795" y="40"/>
                      <a:pt x="801" y="39"/>
                    </a:cubicBezTo>
                    <a:cubicBezTo>
                      <a:pt x="807" y="38"/>
                      <a:pt x="812" y="36"/>
                      <a:pt x="813" y="30"/>
                    </a:cubicBezTo>
                    <a:cubicBezTo>
                      <a:pt x="815" y="22"/>
                      <a:pt x="810" y="11"/>
                      <a:pt x="803" y="8"/>
                    </a:cubicBezTo>
                    <a:cubicBezTo>
                      <a:pt x="796" y="5"/>
                      <a:pt x="785" y="8"/>
                      <a:pt x="779" y="15"/>
                    </a:cubicBezTo>
                    <a:cubicBezTo>
                      <a:pt x="774" y="22"/>
                      <a:pt x="774" y="31"/>
                      <a:pt x="781" y="37"/>
                    </a:cubicBezTo>
                    <a:cubicBezTo>
                      <a:pt x="789" y="44"/>
                      <a:pt x="797" y="49"/>
                      <a:pt x="806" y="55"/>
                    </a:cubicBezTo>
                    <a:cubicBezTo>
                      <a:pt x="807" y="49"/>
                      <a:pt x="807" y="46"/>
                      <a:pt x="808" y="42"/>
                    </a:cubicBezTo>
                    <a:close/>
                    <a:moveTo>
                      <a:pt x="837" y="54"/>
                    </a:moveTo>
                    <a:cubicBezTo>
                      <a:pt x="844" y="49"/>
                      <a:pt x="852" y="45"/>
                      <a:pt x="859" y="39"/>
                    </a:cubicBezTo>
                    <a:cubicBezTo>
                      <a:pt x="867" y="33"/>
                      <a:pt x="868" y="25"/>
                      <a:pt x="864" y="18"/>
                    </a:cubicBezTo>
                    <a:cubicBezTo>
                      <a:pt x="860" y="10"/>
                      <a:pt x="850" y="5"/>
                      <a:pt x="841" y="7"/>
                    </a:cubicBezTo>
                    <a:cubicBezTo>
                      <a:pt x="834" y="9"/>
                      <a:pt x="829" y="15"/>
                      <a:pt x="828" y="24"/>
                    </a:cubicBezTo>
                    <a:cubicBezTo>
                      <a:pt x="827" y="30"/>
                      <a:pt x="829" y="34"/>
                      <a:pt x="834" y="37"/>
                    </a:cubicBezTo>
                    <a:cubicBezTo>
                      <a:pt x="839" y="40"/>
                      <a:pt x="846" y="40"/>
                      <a:pt x="852" y="36"/>
                    </a:cubicBezTo>
                    <a:cubicBezTo>
                      <a:pt x="854" y="34"/>
                      <a:pt x="856" y="30"/>
                      <a:pt x="855" y="29"/>
                    </a:cubicBezTo>
                    <a:cubicBezTo>
                      <a:pt x="853" y="26"/>
                      <a:pt x="849" y="24"/>
                      <a:pt x="846" y="23"/>
                    </a:cubicBezTo>
                    <a:cubicBezTo>
                      <a:pt x="845" y="23"/>
                      <a:pt x="843" y="26"/>
                      <a:pt x="841" y="27"/>
                    </a:cubicBezTo>
                    <a:cubicBezTo>
                      <a:pt x="843" y="29"/>
                      <a:pt x="845" y="31"/>
                      <a:pt x="848" y="34"/>
                    </a:cubicBezTo>
                    <a:cubicBezTo>
                      <a:pt x="844" y="34"/>
                      <a:pt x="840" y="34"/>
                      <a:pt x="840" y="33"/>
                    </a:cubicBezTo>
                    <a:cubicBezTo>
                      <a:pt x="839" y="30"/>
                      <a:pt x="839" y="26"/>
                      <a:pt x="840" y="24"/>
                    </a:cubicBezTo>
                    <a:cubicBezTo>
                      <a:pt x="842" y="19"/>
                      <a:pt x="849" y="19"/>
                      <a:pt x="854" y="22"/>
                    </a:cubicBezTo>
                    <a:cubicBezTo>
                      <a:pt x="859" y="26"/>
                      <a:pt x="860" y="31"/>
                      <a:pt x="855" y="36"/>
                    </a:cubicBezTo>
                    <a:cubicBezTo>
                      <a:pt x="850" y="42"/>
                      <a:pt x="843" y="45"/>
                      <a:pt x="835" y="42"/>
                    </a:cubicBezTo>
                    <a:cubicBezTo>
                      <a:pt x="835" y="46"/>
                      <a:pt x="836" y="49"/>
                      <a:pt x="837" y="54"/>
                    </a:cubicBezTo>
                    <a:close/>
                    <a:moveTo>
                      <a:pt x="833" y="40"/>
                    </a:moveTo>
                    <a:cubicBezTo>
                      <a:pt x="829" y="37"/>
                      <a:pt x="826" y="33"/>
                      <a:pt x="824" y="34"/>
                    </a:cubicBezTo>
                    <a:cubicBezTo>
                      <a:pt x="820" y="35"/>
                      <a:pt x="817" y="39"/>
                      <a:pt x="815" y="42"/>
                    </a:cubicBezTo>
                    <a:cubicBezTo>
                      <a:pt x="813" y="44"/>
                      <a:pt x="813" y="47"/>
                      <a:pt x="813" y="49"/>
                    </a:cubicBezTo>
                    <a:cubicBezTo>
                      <a:pt x="814" y="53"/>
                      <a:pt x="816" y="57"/>
                      <a:pt x="819" y="60"/>
                    </a:cubicBezTo>
                    <a:cubicBezTo>
                      <a:pt x="820" y="61"/>
                      <a:pt x="825" y="60"/>
                      <a:pt x="826" y="59"/>
                    </a:cubicBezTo>
                    <a:cubicBezTo>
                      <a:pt x="828" y="55"/>
                      <a:pt x="829" y="51"/>
                      <a:pt x="829" y="48"/>
                    </a:cubicBezTo>
                    <a:cubicBezTo>
                      <a:pt x="829" y="46"/>
                      <a:pt x="826" y="43"/>
                      <a:pt x="824" y="42"/>
                    </a:cubicBezTo>
                    <a:cubicBezTo>
                      <a:pt x="823" y="42"/>
                      <a:pt x="820" y="45"/>
                      <a:pt x="819" y="46"/>
                    </a:cubicBezTo>
                    <a:cubicBezTo>
                      <a:pt x="820" y="48"/>
                      <a:pt x="822" y="50"/>
                      <a:pt x="823" y="52"/>
                    </a:cubicBezTo>
                    <a:cubicBezTo>
                      <a:pt x="822" y="55"/>
                      <a:pt x="819" y="56"/>
                      <a:pt x="817" y="53"/>
                    </a:cubicBezTo>
                    <a:cubicBezTo>
                      <a:pt x="813" y="47"/>
                      <a:pt x="816" y="40"/>
                      <a:pt x="823" y="39"/>
                    </a:cubicBezTo>
                    <a:cubicBezTo>
                      <a:pt x="825" y="39"/>
                      <a:pt x="828" y="40"/>
                      <a:pt x="833" y="40"/>
                    </a:cubicBezTo>
                    <a:close/>
                    <a:moveTo>
                      <a:pt x="815" y="63"/>
                    </a:moveTo>
                    <a:cubicBezTo>
                      <a:pt x="819" y="72"/>
                      <a:pt x="817" y="79"/>
                      <a:pt x="811" y="85"/>
                    </a:cubicBezTo>
                    <a:cubicBezTo>
                      <a:pt x="818" y="85"/>
                      <a:pt x="824" y="85"/>
                      <a:pt x="831" y="85"/>
                    </a:cubicBezTo>
                    <a:cubicBezTo>
                      <a:pt x="824" y="79"/>
                      <a:pt x="822" y="72"/>
                      <a:pt x="826" y="63"/>
                    </a:cubicBezTo>
                    <a:cubicBezTo>
                      <a:pt x="822" y="63"/>
                      <a:pt x="819" y="63"/>
                      <a:pt x="815" y="63"/>
                    </a:cubicBezTo>
                    <a:close/>
                    <a:moveTo>
                      <a:pt x="973" y="85"/>
                    </a:moveTo>
                    <a:cubicBezTo>
                      <a:pt x="970" y="82"/>
                      <a:pt x="967" y="79"/>
                      <a:pt x="965" y="76"/>
                    </a:cubicBezTo>
                    <a:cubicBezTo>
                      <a:pt x="962" y="80"/>
                      <a:pt x="960" y="82"/>
                      <a:pt x="958" y="85"/>
                    </a:cubicBezTo>
                    <a:cubicBezTo>
                      <a:pt x="963" y="85"/>
                      <a:pt x="968" y="85"/>
                      <a:pt x="973" y="85"/>
                    </a:cubicBezTo>
                    <a:close/>
                    <a:moveTo>
                      <a:pt x="677" y="77"/>
                    </a:moveTo>
                    <a:cubicBezTo>
                      <a:pt x="674" y="80"/>
                      <a:pt x="672" y="82"/>
                      <a:pt x="669" y="85"/>
                    </a:cubicBezTo>
                    <a:cubicBezTo>
                      <a:pt x="674" y="85"/>
                      <a:pt x="678" y="85"/>
                      <a:pt x="683" y="85"/>
                    </a:cubicBezTo>
                    <a:cubicBezTo>
                      <a:pt x="680" y="82"/>
                      <a:pt x="679" y="80"/>
                      <a:pt x="677" y="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1003" y="2124"/>
                <a:ext cx="5666" cy="317"/>
              </a:xfrm>
              <a:custGeom>
                <a:avLst/>
                <a:gdLst>
                  <a:gd name="T0" fmla="*/ 1037 w 1641"/>
                  <a:gd name="T1" fmla="*/ 12 h 91"/>
                  <a:gd name="T2" fmla="*/ 984 w 1641"/>
                  <a:gd name="T3" fmla="*/ 16 h 91"/>
                  <a:gd name="T4" fmla="*/ 974 w 1641"/>
                  <a:gd name="T5" fmla="*/ 11 h 91"/>
                  <a:gd name="T6" fmla="*/ 953 w 1641"/>
                  <a:gd name="T7" fmla="*/ 14 h 91"/>
                  <a:gd name="T8" fmla="*/ 953 w 1641"/>
                  <a:gd name="T9" fmla="*/ 29 h 91"/>
                  <a:gd name="T10" fmla="*/ 938 w 1641"/>
                  <a:gd name="T11" fmla="*/ 24 h 91"/>
                  <a:gd name="T12" fmla="*/ 905 w 1641"/>
                  <a:gd name="T13" fmla="*/ 21 h 91"/>
                  <a:gd name="T14" fmla="*/ 910 w 1641"/>
                  <a:gd name="T15" fmla="*/ 33 h 91"/>
                  <a:gd name="T16" fmla="*/ 915 w 1641"/>
                  <a:gd name="T17" fmla="*/ 41 h 91"/>
                  <a:gd name="T18" fmla="*/ 901 w 1641"/>
                  <a:gd name="T19" fmla="*/ 40 h 91"/>
                  <a:gd name="T20" fmla="*/ 900 w 1641"/>
                  <a:gd name="T21" fmla="*/ 15 h 91"/>
                  <a:gd name="T22" fmla="*/ 888 w 1641"/>
                  <a:gd name="T23" fmla="*/ 77 h 91"/>
                  <a:gd name="T24" fmla="*/ 890 w 1641"/>
                  <a:gd name="T25" fmla="*/ 65 h 91"/>
                  <a:gd name="T26" fmla="*/ 886 w 1641"/>
                  <a:gd name="T27" fmla="*/ 56 h 91"/>
                  <a:gd name="T28" fmla="*/ 895 w 1641"/>
                  <a:gd name="T29" fmla="*/ 64 h 91"/>
                  <a:gd name="T30" fmla="*/ 854 w 1641"/>
                  <a:gd name="T31" fmla="*/ 91 h 91"/>
                  <a:gd name="T32" fmla="*/ 802 w 1641"/>
                  <a:gd name="T33" fmla="*/ 89 h 91"/>
                  <a:gd name="T34" fmla="*/ 771 w 1641"/>
                  <a:gd name="T35" fmla="*/ 63 h 91"/>
                  <a:gd name="T36" fmla="*/ 747 w 1641"/>
                  <a:gd name="T37" fmla="*/ 66 h 91"/>
                  <a:gd name="T38" fmla="*/ 755 w 1641"/>
                  <a:gd name="T39" fmla="*/ 56 h 91"/>
                  <a:gd name="T40" fmla="*/ 750 w 1641"/>
                  <a:gd name="T41" fmla="*/ 56 h 91"/>
                  <a:gd name="T42" fmla="*/ 741 w 1641"/>
                  <a:gd name="T43" fmla="*/ 62 h 91"/>
                  <a:gd name="T44" fmla="*/ 706 w 1641"/>
                  <a:gd name="T45" fmla="*/ 26 h 91"/>
                  <a:gd name="T46" fmla="*/ 730 w 1641"/>
                  <a:gd name="T47" fmla="*/ 23 h 91"/>
                  <a:gd name="T48" fmla="*/ 732 w 1641"/>
                  <a:gd name="T49" fmla="*/ 35 h 91"/>
                  <a:gd name="T50" fmla="*/ 737 w 1641"/>
                  <a:gd name="T51" fmla="*/ 21 h 91"/>
                  <a:gd name="T52" fmla="*/ 703 w 1641"/>
                  <a:gd name="T53" fmla="*/ 22 h 91"/>
                  <a:gd name="T54" fmla="*/ 685 w 1641"/>
                  <a:gd name="T55" fmla="*/ 29 h 91"/>
                  <a:gd name="T56" fmla="*/ 689 w 1641"/>
                  <a:gd name="T57" fmla="*/ 14 h 91"/>
                  <a:gd name="T58" fmla="*/ 671 w 1641"/>
                  <a:gd name="T59" fmla="*/ 17 h 91"/>
                  <a:gd name="T60" fmla="*/ 653 w 1641"/>
                  <a:gd name="T61" fmla="*/ 7 h 91"/>
                  <a:gd name="T62" fmla="*/ 8 w 1641"/>
                  <a:gd name="T63" fmla="*/ 6 h 91"/>
                  <a:gd name="T64" fmla="*/ 1641 w 1641"/>
                  <a:gd name="T65" fmla="*/ 6 h 91"/>
                  <a:gd name="T66" fmla="*/ 838 w 1641"/>
                  <a:gd name="T67" fmla="*/ 19 h 91"/>
                  <a:gd name="T68" fmla="*/ 848 w 1641"/>
                  <a:gd name="T69" fmla="*/ 24 h 91"/>
                  <a:gd name="T70" fmla="*/ 854 w 1641"/>
                  <a:gd name="T71" fmla="*/ 23 h 91"/>
                  <a:gd name="T72" fmla="*/ 859 w 1641"/>
                  <a:gd name="T73" fmla="*/ 27 h 91"/>
                  <a:gd name="T74" fmla="*/ 856 w 1641"/>
                  <a:gd name="T75" fmla="*/ 43 h 91"/>
                  <a:gd name="T76" fmla="*/ 884 w 1641"/>
                  <a:gd name="T77" fmla="*/ 13 h 91"/>
                  <a:gd name="T78" fmla="*/ 787 w 1641"/>
                  <a:gd name="T79" fmla="*/ 42 h 91"/>
                  <a:gd name="T80" fmla="*/ 779 w 1641"/>
                  <a:gd name="T81" fmla="*/ 14 h 91"/>
                  <a:gd name="T82" fmla="*/ 794 w 1641"/>
                  <a:gd name="T83" fmla="*/ 13 h 91"/>
                  <a:gd name="T84" fmla="*/ 789 w 1641"/>
                  <a:gd name="T85" fmla="*/ 17 h 91"/>
                  <a:gd name="T86" fmla="*/ 782 w 1641"/>
                  <a:gd name="T87" fmla="*/ 16 h 91"/>
                  <a:gd name="T88" fmla="*/ 782 w 1641"/>
                  <a:gd name="T89" fmla="*/ 32 h 91"/>
                  <a:gd name="T90" fmla="*/ 758 w 1641"/>
                  <a:gd name="T91" fmla="*/ 6 h 91"/>
                  <a:gd name="T92" fmla="*/ 777 w 1641"/>
                  <a:gd name="T93" fmla="*/ 71 h 91"/>
                  <a:gd name="T94" fmla="*/ 789 w 1641"/>
                  <a:gd name="T95" fmla="*/ 56 h 91"/>
                  <a:gd name="T96" fmla="*/ 795 w 1641"/>
                  <a:gd name="T97" fmla="*/ 58 h 91"/>
                  <a:gd name="T98" fmla="*/ 787 w 1641"/>
                  <a:gd name="T99" fmla="*/ 54 h 91"/>
                  <a:gd name="T100" fmla="*/ 856 w 1641"/>
                  <a:gd name="T101" fmla="*/ 56 h 91"/>
                  <a:gd name="T102" fmla="*/ 841 w 1641"/>
                  <a:gd name="T103" fmla="*/ 57 h 91"/>
                  <a:gd name="T104" fmla="*/ 855 w 1641"/>
                  <a:gd name="T105" fmla="*/ 58 h 91"/>
                  <a:gd name="T106" fmla="*/ 863 w 1641"/>
                  <a:gd name="T107" fmla="*/ 74 h 91"/>
                  <a:gd name="T108" fmla="*/ 834 w 1641"/>
                  <a:gd name="T109" fmla="*/ 49 h 91"/>
                  <a:gd name="T110" fmla="*/ 820 w 1641"/>
                  <a:gd name="T111" fmla="*/ 36 h 91"/>
                  <a:gd name="T112" fmla="*/ 826 w 1641"/>
                  <a:gd name="T113" fmla="*/ 48 h 91"/>
                  <a:gd name="T114" fmla="*/ 818 w 1641"/>
                  <a:gd name="T115" fmla="*/ 54 h 91"/>
                  <a:gd name="T116" fmla="*/ 824 w 1641"/>
                  <a:gd name="T117" fmla="*/ 27 h 91"/>
                  <a:gd name="T118" fmla="*/ 916 w 1641"/>
                  <a:gd name="T119" fmla="*/ 7 h 91"/>
                  <a:gd name="T120" fmla="*/ 724 w 1641"/>
                  <a:gd name="T121" fmla="*/ 6 h 91"/>
                  <a:gd name="T122" fmla="*/ 965 w 1641"/>
                  <a:gd name="T123" fmla="*/ 14 h 91"/>
                  <a:gd name="T124" fmla="*/ 681 w 1641"/>
                  <a:gd name="T125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41" h="91">
                    <a:moveTo>
                      <a:pt x="1641" y="6"/>
                    </a:moveTo>
                    <a:cubicBezTo>
                      <a:pt x="1638" y="6"/>
                      <a:pt x="1635" y="6"/>
                      <a:pt x="1632" y="6"/>
                    </a:cubicBezTo>
                    <a:cubicBezTo>
                      <a:pt x="1457" y="6"/>
                      <a:pt x="1281" y="6"/>
                      <a:pt x="1106" y="6"/>
                    </a:cubicBezTo>
                    <a:cubicBezTo>
                      <a:pt x="1083" y="6"/>
                      <a:pt x="1060" y="9"/>
                      <a:pt x="1037" y="12"/>
                    </a:cubicBezTo>
                    <a:cubicBezTo>
                      <a:pt x="1020" y="14"/>
                      <a:pt x="1003" y="16"/>
                      <a:pt x="986" y="18"/>
                    </a:cubicBezTo>
                    <a:cubicBezTo>
                      <a:pt x="988" y="14"/>
                      <a:pt x="990" y="11"/>
                      <a:pt x="991" y="8"/>
                    </a:cubicBezTo>
                    <a:cubicBezTo>
                      <a:pt x="991" y="8"/>
                      <a:pt x="989" y="7"/>
                      <a:pt x="988" y="6"/>
                    </a:cubicBezTo>
                    <a:cubicBezTo>
                      <a:pt x="986" y="10"/>
                      <a:pt x="985" y="13"/>
                      <a:pt x="984" y="16"/>
                    </a:cubicBezTo>
                    <a:cubicBezTo>
                      <a:pt x="983" y="16"/>
                      <a:pt x="983" y="16"/>
                      <a:pt x="982" y="15"/>
                    </a:cubicBezTo>
                    <a:cubicBezTo>
                      <a:pt x="982" y="14"/>
                      <a:pt x="982" y="13"/>
                      <a:pt x="981" y="12"/>
                    </a:cubicBezTo>
                    <a:cubicBezTo>
                      <a:pt x="980" y="10"/>
                      <a:pt x="979" y="8"/>
                      <a:pt x="978" y="8"/>
                    </a:cubicBezTo>
                    <a:cubicBezTo>
                      <a:pt x="977" y="8"/>
                      <a:pt x="975" y="9"/>
                      <a:pt x="974" y="11"/>
                    </a:cubicBezTo>
                    <a:cubicBezTo>
                      <a:pt x="971" y="15"/>
                      <a:pt x="969" y="20"/>
                      <a:pt x="966" y="24"/>
                    </a:cubicBezTo>
                    <a:cubicBezTo>
                      <a:pt x="964" y="29"/>
                      <a:pt x="960" y="33"/>
                      <a:pt x="954" y="32"/>
                    </a:cubicBezTo>
                    <a:cubicBezTo>
                      <a:pt x="948" y="31"/>
                      <a:pt x="943" y="24"/>
                      <a:pt x="946" y="19"/>
                    </a:cubicBezTo>
                    <a:cubicBezTo>
                      <a:pt x="947" y="17"/>
                      <a:pt x="950" y="15"/>
                      <a:pt x="953" y="14"/>
                    </a:cubicBezTo>
                    <a:cubicBezTo>
                      <a:pt x="954" y="14"/>
                      <a:pt x="956" y="17"/>
                      <a:pt x="958" y="18"/>
                    </a:cubicBezTo>
                    <a:cubicBezTo>
                      <a:pt x="957" y="19"/>
                      <a:pt x="956" y="20"/>
                      <a:pt x="956" y="20"/>
                    </a:cubicBezTo>
                    <a:cubicBezTo>
                      <a:pt x="952" y="18"/>
                      <a:pt x="949" y="19"/>
                      <a:pt x="949" y="23"/>
                    </a:cubicBezTo>
                    <a:cubicBezTo>
                      <a:pt x="948" y="25"/>
                      <a:pt x="951" y="28"/>
                      <a:pt x="953" y="29"/>
                    </a:cubicBezTo>
                    <a:cubicBezTo>
                      <a:pt x="958" y="31"/>
                      <a:pt x="961" y="28"/>
                      <a:pt x="962" y="24"/>
                    </a:cubicBezTo>
                    <a:cubicBezTo>
                      <a:pt x="963" y="18"/>
                      <a:pt x="962" y="13"/>
                      <a:pt x="957" y="10"/>
                    </a:cubicBezTo>
                    <a:cubicBezTo>
                      <a:pt x="952" y="6"/>
                      <a:pt x="947" y="7"/>
                      <a:pt x="943" y="11"/>
                    </a:cubicBezTo>
                    <a:cubicBezTo>
                      <a:pt x="938" y="14"/>
                      <a:pt x="937" y="19"/>
                      <a:pt x="938" y="24"/>
                    </a:cubicBezTo>
                    <a:cubicBezTo>
                      <a:pt x="939" y="28"/>
                      <a:pt x="941" y="31"/>
                      <a:pt x="942" y="35"/>
                    </a:cubicBezTo>
                    <a:cubicBezTo>
                      <a:pt x="944" y="52"/>
                      <a:pt x="938" y="60"/>
                      <a:pt x="922" y="61"/>
                    </a:cubicBezTo>
                    <a:cubicBezTo>
                      <a:pt x="908" y="63"/>
                      <a:pt x="896" y="52"/>
                      <a:pt x="896" y="38"/>
                    </a:cubicBezTo>
                    <a:cubicBezTo>
                      <a:pt x="895" y="28"/>
                      <a:pt x="899" y="22"/>
                      <a:pt x="905" y="21"/>
                    </a:cubicBezTo>
                    <a:cubicBezTo>
                      <a:pt x="912" y="18"/>
                      <a:pt x="923" y="22"/>
                      <a:pt x="927" y="28"/>
                    </a:cubicBezTo>
                    <a:cubicBezTo>
                      <a:pt x="931" y="33"/>
                      <a:pt x="930" y="39"/>
                      <a:pt x="925" y="42"/>
                    </a:cubicBezTo>
                    <a:cubicBezTo>
                      <a:pt x="921" y="46"/>
                      <a:pt x="915" y="46"/>
                      <a:pt x="912" y="42"/>
                    </a:cubicBezTo>
                    <a:cubicBezTo>
                      <a:pt x="911" y="40"/>
                      <a:pt x="910" y="36"/>
                      <a:pt x="910" y="33"/>
                    </a:cubicBezTo>
                    <a:cubicBezTo>
                      <a:pt x="911" y="31"/>
                      <a:pt x="915" y="30"/>
                      <a:pt x="917" y="29"/>
                    </a:cubicBezTo>
                    <a:cubicBezTo>
                      <a:pt x="918" y="29"/>
                      <a:pt x="918" y="30"/>
                      <a:pt x="919" y="30"/>
                    </a:cubicBezTo>
                    <a:cubicBezTo>
                      <a:pt x="918" y="32"/>
                      <a:pt x="918" y="33"/>
                      <a:pt x="917" y="35"/>
                    </a:cubicBezTo>
                    <a:cubicBezTo>
                      <a:pt x="917" y="37"/>
                      <a:pt x="916" y="38"/>
                      <a:pt x="915" y="41"/>
                    </a:cubicBezTo>
                    <a:cubicBezTo>
                      <a:pt x="918" y="41"/>
                      <a:pt x="921" y="42"/>
                      <a:pt x="923" y="40"/>
                    </a:cubicBezTo>
                    <a:cubicBezTo>
                      <a:pt x="924" y="39"/>
                      <a:pt x="925" y="36"/>
                      <a:pt x="924" y="33"/>
                    </a:cubicBezTo>
                    <a:cubicBezTo>
                      <a:pt x="923" y="26"/>
                      <a:pt x="916" y="21"/>
                      <a:pt x="909" y="23"/>
                    </a:cubicBezTo>
                    <a:cubicBezTo>
                      <a:pt x="902" y="25"/>
                      <a:pt x="898" y="32"/>
                      <a:pt x="901" y="40"/>
                    </a:cubicBezTo>
                    <a:cubicBezTo>
                      <a:pt x="903" y="47"/>
                      <a:pt x="908" y="52"/>
                      <a:pt x="915" y="53"/>
                    </a:cubicBezTo>
                    <a:cubicBezTo>
                      <a:pt x="923" y="54"/>
                      <a:pt x="930" y="52"/>
                      <a:pt x="935" y="45"/>
                    </a:cubicBezTo>
                    <a:cubicBezTo>
                      <a:pt x="940" y="39"/>
                      <a:pt x="939" y="33"/>
                      <a:pt x="935" y="26"/>
                    </a:cubicBezTo>
                    <a:cubicBezTo>
                      <a:pt x="929" y="14"/>
                      <a:pt x="914" y="9"/>
                      <a:pt x="900" y="15"/>
                    </a:cubicBezTo>
                    <a:cubicBezTo>
                      <a:pt x="890" y="19"/>
                      <a:pt x="879" y="28"/>
                      <a:pt x="874" y="39"/>
                    </a:cubicBezTo>
                    <a:cubicBezTo>
                      <a:pt x="877" y="39"/>
                      <a:pt x="880" y="39"/>
                      <a:pt x="883" y="40"/>
                    </a:cubicBezTo>
                    <a:cubicBezTo>
                      <a:pt x="895" y="42"/>
                      <a:pt x="903" y="56"/>
                      <a:pt x="899" y="68"/>
                    </a:cubicBezTo>
                    <a:cubicBezTo>
                      <a:pt x="897" y="73"/>
                      <a:pt x="894" y="76"/>
                      <a:pt x="888" y="77"/>
                    </a:cubicBezTo>
                    <a:cubicBezTo>
                      <a:pt x="882" y="77"/>
                      <a:pt x="878" y="75"/>
                      <a:pt x="875" y="69"/>
                    </a:cubicBezTo>
                    <a:cubicBezTo>
                      <a:pt x="873" y="65"/>
                      <a:pt x="872" y="59"/>
                      <a:pt x="875" y="55"/>
                    </a:cubicBezTo>
                    <a:cubicBezTo>
                      <a:pt x="880" y="49"/>
                      <a:pt x="890" y="50"/>
                      <a:pt x="892" y="57"/>
                    </a:cubicBezTo>
                    <a:cubicBezTo>
                      <a:pt x="893" y="59"/>
                      <a:pt x="892" y="63"/>
                      <a:pt x="890" y="65"/>
                    </a:cubicBezTo>
                    <a:cubicBezTo>
                      <a:pt x="889" y="66"/>
                      <a:pt x="885" y="64"/>
                      <a:pt x="883" y="64"/>
                    </a:cubicBezTo>
                    <a:cubicBezTo>
                      <a:pt x="883" y="63"/>
                      <a:pt x="883" y="62"/>
                      <a:pt x="883" y="62"/>
                    </a:cubicBezTo>
                    <a:cubicBezTo>
                      <a:pt x="885" y="62"/>
                      <a:pt x="887" y="61"/>
                      <a:pt x="892" y="61"/>
                    </a:cubicBezTo>
                    <a:cubicBezTo>
                      <a:pt x="889" y="58"/>
                      <a:pt x="888" y="56"/>
                      <a:pt x="886" y="56"/>
                    </a:cubicBezTo>
                    <a:cubicBezTo>
                      <a:pt x="884" y="55"/>
                      <a:pt x="880" y="56"/>
                      <a:pt x="878" y="58"/>
                    </a:cubicBezTo>
                    <a:cubicBezTo>
                      <a:pt x="876" y="60"/>
                      <a:pt x="876" y="65"/>
                      <a:pt x="877" y="66"/>
                    </a:cubicBezTo>
                    <a:cubicBezTo>
                      <a:pt x="880" y="69"/>
                      <a:pt x="884" y="72"/>
                      <a:pt x="887" y="71"/>
                    </a:cubicBezTo>
                    <a:cubicBezTo>
                      <a:pt x="890" y="71"/>
                      <a:pt x="894" y="67"/>
                      <a:pt x="895" y="64"/>
                    </a:cubicBezTo>
                    <a:cubicBezTo>
                      <a:pt x="897" y="58"/>
                      <a:pt x="895" y="52"/>
                      <a:pt x="890" y="48"/>
                    </a:cubicBezTo>
                    <a:cubicBezTo>
                      <a:pt x="884" y="43"/>
                      <a:pt x="878" y="41"/>
                      <a:pt x="870" y="43"/>
                    </a:cubicBezTo>
                    <a:cubicBezTo>
                      <a:pt x="866" y="44"/>
                      <a:pt x="863" y="46"/>
                      <a:pt x="859" y="47"/>
                    </a:cubicBezTo>
                    <a:cubicBezTo>
                      <a:pt x="877" y="71"/>
                      <a:pt x="876" y="83"/>
                      <a:pt x="854" y="91"/>
                    </a:cubicBezTo>
                    <a:cubicBezTo>
                      <a:pt x="851" y="91"/>
                      <a:pt x="848" y="91"/>
                      <a:pt x="845" y="91"/>
                    </a:cubicBezTo>
                    <a:cubicBezTo>
                      <a:pt x="827" y="83"/>
                      <a:pt x="824" y="79"/>
                      <a:pt x="825" y="61"/>
                    </a:cubicBezTo>
                    <a:cubicBezTo>
                      <a:pt x="822" y="60"/>
                      <a:pt x="819" y="59"/>
                      <a:pt x="816" y="58"/>
                    </a:cubicBezTo>
                    <a:cubicBezTo>
                      <a:pt x="819" y="74"/>
                      <a:pt x="815" y="83"/>
                      <a:pt x="802" y="89"/>
                    </a:cubicBezTo>
                    <a:cubicBezTo>
                      <a:pt x="800" y="89"/>
                      <a:pt x="799" y="90"/>
                      <a:pt x="797" y="91"/>
                    </a:cubicBezTo>
                    <a:cubicBezTo>
                      <a:pt x="793" y="91"/>
                      <a:pt x="790" y="91"/>
                      <a:pt x="786" y="91"/>
                    </a:cubicBezTo>
                    <a:cubicBezTo>
                      <a:pt x="785" y="90"/>
                      <a:pt x="783" y="89"/>
                      <a:pt x="781" y="89"/>
                    </a:cubicBezTo>
                    <a:cubicBezTo>
                      <a:pt x="771" y="84"/>
                      <a:pt x="767" y="74"/>
                      <a:pt x="771" y="63"/>
                    </a:cubicBezTo>
                    <a:cubicBezTo>
                      <a:pt x="774" y="57"/>
                      <a:pt x="779" y="52"/>
                      <a:pt x="782" y="47"/>
                    </a:cubicBezTo>
                    <a:cubicBezTo>
                      <a:pt x="779" y="46"/>
                      <a:pt x="775" y="44"/>
                      <a:pt x="771" y="43"/>
                    </a:cubicBezTo>
                    <a:cubicBezTo>
                      <a:pt x="763" y="41"/>
                      <a:pt x="755" y="43"/>
                      <a:pt x="750" y="49"/>
                    </a:cubicBezTo>
                    <a:cubicBezTo>
                      <a:pt x="745" y="54"/>
                      <a:pt x="744" y="60"/>
                      <a:pt x="747" y="66"/>
                    </a:cubicBezTo>
                    <a:cubicBezTo>
                      <a:pt x="749" y="68"/>
                      <a:pt x="753" y="72"/>
                      <a:pt x="756" y="71"/>
                    </a:cubicBezTo>
                    <a:cubicBezTo>
                      <a:pt x="759" y="71"/>
                      <a:pt x="763" y="68"/>
                      <a:pt x="765" y="65"/>
                    </a:cubicBezTo>
                    <a:cubicBezTo>
                      <a:pt x="766" y="63"/>
                      <a:pt x="765" y="59"/>
                      <a:pt x="763" y="57"/>
                    </a:cubicBezTo>
                    <a:cubicBezTo>
                      <a:pt x="761" y="55"/>
                      <a:pt x="757" y="55"/>
                      <a:pt x="755" y="56"/>
                    </a:cubicBezTo>
                    <a:cubicBezTo>
                      <a:pt x="753" y="56"/>
                      <a:pt x="752" y="58"/>
                      <a:pt x="750" y="61"/>
                    </a:cubicBezTo>
                    <a:cubicBezTo>
                      <a:pt x="754" y="61"/>
                      <a:pt x="757" y="61"/>
                      <a:pt x="759" y="62"/>
                    </a:cubicBezTo>
                    <a:cubicBezTo>
                      <a:pt x="757" y="66"/>
                      <a:pt x="754" y="67"/>
                      <a:pt x="751" y="64"/>
                    </a:cubicBezTo>
                    <a:cubicBezTo>
                      <a:pt x="747" y="62"/>
                      <a:pt x="748" y="59"/>
                      <a:pt x="750" y="56"/>
                    </a:cubicBezTo>
                    <a:cubicBezTo>
                      <a:pt x="753" y="52"/>
                      <a:pt x="757" y="50"/>
                      <a:pt x="761" y="52"/>
                    </a:cubicBezTo>
                    <a:cubicBezTo>
                      <a:pt x="766" y="53"/>
                      <a:pt x="768" y="56"/>
                      <a:pt x="768" y="61"/>
                    </a:cubicBezTo>
                    <a:cubicBezTo>
                      <a:pt x="769" y="70"/>
                      <a:pt x="763" y="77"/>
                      <a:pt x="755" y="77"/>
                    </a:cubicBezTo>
                    <a:cubicBezTo>
                      <a:pt x="747" y="77"/>
                      <a:pt x="742" y="71"/>
                      <a:pt x="741" y="62"/>
                    </a:cubicBezTo>
                    <a:cubicBezTo>
                      <a:pt x="741" y="50"/>
                      <a:pt x="750" y="40"/>
                      <a:pt x="763" y="40"/>
                    </a:cubicBezTo>
                    <a:cubicBezTo>
                      <a:pt x="764" y="39"/>
                      <a:pt x="766" y="40"/>
                      <a:pt x="768" y="40"/>
                    </a:cubicBezTo>
                    <a:cubicBezTo>
                      <a:pt x="761" y="23"/>
                      <a:pt x="742" y="11"/>
                      <a:pt x="726" y="13"/>
                    </a:cubicBezTo>
                    <a:cubicBezTo>
                      <a:pt x="717" y="13"/>
                      <a:pt x="710" y="18"/>
                      <a:pt x="706" y="26"/>
                    </a:cubicBezTo>
                    <a:cubicBezTo>
                      <a:pt x="702" y="33"/>
                      <a:pt x="702" y="40"/>
                      <a:pt x="707" y="46"/>
                    </a:cubicBezTo>
                    <a:cubicBezTo>
                      <a:pt x="712" y="52"/>
                      <a:pt x="721" y="54"/>
                      <a:pt x="729" y="52"/>
                    </a:cubicBezTo>
                    <a:cubicBezTo>
                      <a:pt x="736" y="50"/>
                      <a:pt x="741" y="43"/>
                      <a:pt x="741" y="36"/>
                    </a:cubicBezTo>
                    <a:cubicBezTo>
                      <a:pt x="742" y="29"/>
                      <a:pt x="737" y="24"/>
                      <a:pt x="730" y="23"/>
                    </a:cubicBezTo>
                    <a:cubicBezTo>
                      <a:pt x="724" y="22"/>
                      <a:pt x="718" y="27"/>
                      <a:pt x="717" y="33"/>
                    </a:cubicBezTo>
                    <a:cubicBezTo>
                      <a:pt x="716" y="40"/>
                      <a:pt x="718" y="42"/>
                      <a:pt x="726" y="40"/>
                    </a:cubicBezTo>
                    <a:cubicBezTo>
                      <a:pt x="725" y="37"/>
                      <a:pt x="724" y="33"/>
                      <a:pt x="722" y="30"/>
                    </a:cubicBezTo>
                    <a:cubicBezTo>
                      <a:pt x="727" y="29"/>
                      <a:pt x="731" y="29"/>
                      <a:pt x="732" y="35"/>
                    </a:cubicBezTo>
                    <a:cubicBezTo>
                      <a:pt x="732" y="39"/>
                      <a:pt x="728" y="45"/>
                      <a:pt x="724" y="44"/>
                    </a:cubicBezTo>
                    <a:cubicBezTo>
                      <a:pt x="720" y="44"/>
                      <a:pt x="716" y="42"/>
                      <a:pt x="714" y="39"/>
                    </a:cubicBezTo>
                    <a:cubicBezTo>
                      <a:pt x="712" y="37"/>
                      <a:pt x="712" y="32"/>
                      <a:pt x="714" y="29"/>
                    </a:cubicBezTo>
                    <a:cubicBezTo>
                      <a:pt x="717" y="21"/>
                      <a:pt x="730" y="17"/>
                      <a:pt x="737" y="21"/>
                    </a:cubicBezTo>
                    <a:cubicBezTo>
                      <a:pt x="741" y="23"/>
                      <a:pt x="744" y="27"/>
                      <a:pt x="745" y="30"/>
                    </a:cubicBezTo>
                    <a:cubicBezTo>
                      <a:pt x="749" y="48"/>
                      <a:pt x="738" y="61"/>
                      <a:pt x="720" y="61"/>
                    </a:cubicBezTo>
                    <a:cubicBezTo>
                      <a:pt x="703" y="61"/>
                      <a:pt x="695" y="47"/>
                      <a:pt x="701" y="29"/>
                    </a:cubicBezTo>
                    <a:cubicBezTo>
                      <a:pt x="702" y="26"/>
                      <a:pt x="703" y="24"/>
                      <a:pt x="703" y="22"/>
                    </a:cubicBezTo>
                    <a:cubicBezTo>
                      <a:pt x="704" y="16"/>
                      <a:pt x="702" y="11"/>
                      <a:pt x="697" y="9"/>
                    </a:cubicBezTo>
                    <a:cubicBezTo>
                      <a:pt x="692" y="7"/>
                      <a:pt x="687" y="6"/>
                      <a:pt x="683" y="10"/>
                    </a:cubicBezTo>
                    <a:cubicBezTo>
                      <a:pt x="679" y="14"/>
                      <a:pt x="677" y="19"/>
                      <a:pt x="680" y="24"/>
                    </a:cubicBezTo>
                    <a:cubicBezTo>
                      <a:pt x="681" y="26"/>
                      <a:pt x="683" y="28"/>
                      <a:pt x="685" y="29"/>
                    </a:cubicBezTo>
                    <a:cubicBezTo>
                      <a:pt x="688" y="29"/>
                      <a:pt x="690" y="28"/>
                      <a:pt x="692" y="26"/>
                    </a:cubicBezTo>
                    <a:cubicBezTo>
                      <a:pt x="693" y="25"/>
                      <a:pt x="693" y="22"/>
                      <a:pt x="692" y="21"/>
                    </a:cubicBezTo>
                    <a:cubicBezTo>
                      <a:pt x="690" y="19"/>
                      <a:pt x="687" y="19"/>
                      <a:pt x="683" y="18"/>
                    </a:cubicBezTo>
                    <a:cubicBezTo>
                      <a:pt x="685" y="16"/>
                      <a:pt x="688" y="13"/>
                      <a:pt x="689" y="14"/>
                    </a:cubicBezTo>
                    <a:cubicBezTo>
                      <a:pt x="692" y="15"/>
                      <a:pt x="696" y="18"/>
                      <a:pt x="696" y="20"/>
                    </a:cubicBezTo>
                    <a:cubicBezTo>
                      <a:pt x="696" y="23"/>
                      <a:pt x="694" y="28"/>
                      <a:pt x="691" y="30"/>
                    </a:cubicBezTo>
                    <a:cubicBezTo>
                      <a:pt x="687" y="34"/>
                      <a:pt x="682" y="32"/>
                      <a:pt x="679" y="29"/>
                    </a:cubicBezTo>
                    <a:cubicBezTo>
                      <a:pt x="676" y="25"/>
                      <a:pt x="674" y="21"/>
                      <a:pt x="671" y="17"/>
                    </a:cubicBezTo>
                    <a:cubicBezTo>
                      <a:pt x="671" y="16"/>
                      <a:pt x="670" y="14"/>
                      <a:pt x="669" y="13"/>
                    </a:cubicBezTo>
                    <a:cubicBezTo>
                      <a:pt x="667" y="11"/>
                      <a:pt x="665" y="9"/>
                      <a:pt x="663" y="7"/>
                    </a:cubicBezTo>
                    <a:cubicBezTo>
                      <a:pt x="662" y="10"/>
                      <a:pt x="660" y="12"/>
                      <a:pt x="658" y="16"/>
                    </a:cubicBezTo>
                    <a:cubicBezTo>
                      <a:pt x="657" y="13"/>
                      <a:pt x="655" y="10"/>
                      <a:pt x="653" y="7"/>
                    </a:cubicBezTo>
                    <a:cubicBezTo>
                      <a:pt x="649" y="8"/>
                      <a:pt x="649" y="10"/>
                      <a:pt x="657" y="18"/>
                    </a:cubicBezTo>
                    <a:cubicBezTo>
                      <a:pt x="636" y="16"/>
                      <a:pt x="616" y="13"/>
                      <a:pt x="596" y="11"/>
                    </a:cubicBezTo>
                    <a:cubicBezTo>
                      <a:pt x="578" y="9"/>
                      <a:pt x="559" y="6"/>
                      <a:pt x="541" y="6"/>
                    </a:cubicBezTo>
                    <a:cubicBezTo>
                      <a:pt x="364" y="6"/>
                      <a:pt x="186" y="6"/>
                      <a:pt x="8" y="6"/>
                    </a:cubicBezTo>
                    <a:cubicBezTo>
                      <a:pt x="6" y="6"/>
                      <a:pt x="3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547" y="0"/>
                      <a:pt x="1094" y="0"/>
                      <a:pt x="1641" y="0"/>
                    </a:cubicBezTo>
                    <a:cubicBezTo>
                      <a:pt x="1641" y="2"/>
                      <a:pt x="1641" y="4"/>
                      <a:pt x="1641" y="6"/>
                    </a:cubicBezTo>
                    <a:close/>
                    <a:moveTo>
                      <a:pt x="884" y="13"/>
                    </a:moveTo>
                    <a:cubicBezTo>
                      <a:pt x="875" y="6"/>
                      <a:pt x="870" y="8"/>
                      <a:pt x="869" y="19"/>
                    </a:cubicBezTo>
                    <a:cubicBezTo>
                      <a:pt x="868" y="31"/>
                      <a:pt x="855" y="37"/>
                      <a:pt x="843" y="30"/>
                    </a:cubicBezTo>
                    <a:cubicBezTo>
                      <a:pt x="839" y="27"/>
                      <a:pt x="836" y="24"/>
                      <a:pt x="838" y="19"/>
                    </a:cubicBezTo>
                    <a:cubicBezTo>
                      <a:pt x="839" y="15"/>
                      <a:pt x="842" y="11"/>
                      <a:pt x="846" y="10"/>
                    </a:cubicBezTo>
                    <a:cubicBezTo>
                      <a:pt x="849" y="9"/>
                      <a:pt x="854" y="11"/>
                      <a:pt x="857" y="13"/>
                    </a:cubicBezTo>
                    <a:cubicBezTo>
                      <a:pt x="862" y="17"/>
                      <a:pt x="860" y="25"/>
                      <a:pt x="854" y="26"/>
                    </a:cubicBezTo>
                    <a:cubicBezTo>
                      <a:pt x="852" y="26"/>
                      <a:pt x="850" y="26"/>
                      <a:pt x="848" y="24"/>
                    </a:cubicBezTo>
                    <a:cubicBezTo>
                      <a:pt x="847" y="23"/>
                      <a:pt x="846" y="20"/>
                      <a:pt x="847" y="19"/>
                    </a:cubicBezTo>
                    <a:cubicBezTo>
                      <a:pt x="848" y="18"/>
                      <a:pt x="850" y="17"/>
                      <a:pt x="852" y="16"/>
                    </a:cubicBezTo>
                    <a:cubicBezTo>
                      <a:pt x="852" y="19"/>
                      <a:pt x="852" y="20"/>
                      <a:pt x="851" y="22"/>
                    </a:cubicBezTo>
                    <a:cubicBezTo>
                      <a:pt x="852" y="22"/>
                      <a:pt x="853" y="22"/>
                      <a:pt x="854" y="23"/>
                    </a:cubicBezTo>
                    <a:cubicBezTo>
                      <a:pt x="854" y="20"/>
                      <a:pt x="856" y="16"/>
                      <a:pt x="855" y="15"/>
                    </a:cubicBezTo>
                    <a:cubicBezTo>
                      <a:pt x="853" y="14"/>
                      <a:pt x="849" y="12"/>
                      <a:pt x="846" y="13"/>
                    </a:cubicBezTo>
                    <a:cubicBezTo>
                      <a:pt x="841" y="16"/>
                      <a:pt x="840" y="25"/>
                      <a:pt x="846" y="28"/>
                    </a:cubicBezTo>
                    <a:cubicBezTo>
                      <a:pt x="850" y="29"/>
                      <a:pt x="856" y="29"/>
                      <a:pt x="859" y="27"/>
                    </a:cubicBezTo>
                    <a:cubicBezTo>
                      <a:pt x="862" y="26"/>
                      <a:pt x="863" y="20"/>
                      <a:pt x="863" y="16"/>
                    </a:cubicBezTo>
                    <a:cubicBezTo>
                      <a:pt x="862" y="8"/>
                      <a:pt x="858" y="6"/>
                      <a:pt x="846" y="6"/>
                    </a:cubicBezTo>
                    <a:cubicBezTo>
                      <a:pt x="836" y="6"/>
                      <a:pt x="829" y="15"/>
                      <a:pt x="832" y="24"/>
                    </a:cubicBezTo>
                    <a:cubicBezTo>
                      <a:pt x="836" y="36"/>
                      <a:pt x="846" y="40"/>
                      <a:pt x="856" y="43"/>
                    </a:cubicBezTo>
                    <a:cubicBezTo>
                      <a:pt x="865" y="45"/>
                      <a:pt x="869" y="38"/>
                      <a:pt x="873" y="32"/>
                    </a:cubicBezTo>
                    <a:cubicBezTo>
                      <a:pt x="880" y="21"/>
                      <a:pt x="888" y="11"/>
                      <a:pt x="901" y="6"/>
                    </a:cubicBezTo>
                    <a:cubicBezTo>
                      <a:pt x="895" y="6"/>
                      <a:pt x="889" y="6"/>
                      <a:pt x="883" y="6"/>
                    </a:cubicBezTo>
                    <a:cubicBezTo>
                      <a:pt x="883" y="9"/>
                      <a:pt x="883" y="11"/>
                      <a:pt x="884" y="13"/>
                    </a:cubicBezTo>
                    <a:close/>
                    <a:moveTo>
                      <a:pt x="742" y="6"/>
                    </a:moveTo>
                    <a:cubicBezTo>
                      <a:pt x="754" y="11"/>
                      <a:pt x="762" y="21"/>
                      <a:pt x="768" y="32"/>
                    </a:cubicBezTo>
                    <a:cubicBezTo>
                      <a:pt x="770" y="34"/>
                      <a:pt x="771" y="36"/>
                      <a:pt x="772" y="38"/>
                    </a:cubicBezTo>
                    <a:cubicBezTo>
                      <a:pt x="776" y="43"/>
                      <a:pt x="781" y="45"/>
                      <a:pt x="787" y="42"/>
                    </a:cubicBezTo>
                    <a:cubicBezTo>
                      <a:pt x="793" y="39"/>
                      <a:pt x="800" y="36"/>
                      <a:pt x="806" y="31"/>
                    </a:cubicBezTo>
                    <a:cubicBezTo>
                      <a:pt x="812" y="25"/>
                      <a:pt x="811" y="13"/>
                      <a:pt x="804" y="9"/>
                    </a:cubicBezTo>
                    <a:cubicBezTo>
                      <a:pt x="800" y="6"/>
                      <a:pt x="794" y="7"/>
                      <a:pt x="789" y="6"/>
                    </a:cubicBezTo>
                    <a:cubicBezTo>
                      <a:pt x="783" y="5"/>
                      <a:pt x="781" y="9"/>
                      <a:pt x="779" y="14"/>
                    </a:cubicBezTo>
                    <a:cubicBezTo>
                      <a:pt x="777" y="19"/>
                      <a:pt x="777" y="24"/>
                      <a:pt x="782" y="27"/>
                    </a:cubicBezTo>
                    <a:cubicBezTo>
                      <a:pt x="786" y="30"/>
                      <a:pt x="791" y="31"/>
                      <a:pt x="796" y="28"/>
                    </a:cubicBezTo>
                    <a:cubicBezTo>
                      <a:pt x="798" y="26"/>
                      <a:pt x="799" y="22"/>
                      <a:pt x="799" y="20"/>
                    </a:cubicBezTo>
                    <a:cubicBezTo>
                      <a:pt x="799" y="17"/>
                      <a:pt x="796" y="14"/>
                      <a:pt x="794" y="13"/>
                    </a:cubicBezTo>
                    <a:cubicBezTo>
                      <a:pt x="792" y="12"/>
                      <a:pt x="788" y="14"/>
                      <a:pt x="787" y="16"/>
                    </a:cubicBezTo>
                    <a:cubicBezTo>
                      <a:pt x="786" y="17"/>
                      <a:pt x="787" y="20"/>
                      <a:pt x="787" y="22"/>
                    </a:cubicBezTo>
                    <a:cubicBezTo>
                      <a:pt x="788" y="22"/>
                      <a:pt x="789" y="22"/>
                      <a:pt x="790" y="22"/>
                    </a:cubicBezTo>
                    <a:cubicBezTo>
                      <a:pt x="790" y="20"/>
                      <a:pt x="789" y="19"/>
                      <a:pt x="789" y="17"/>
                    </a:cubicBezTo>
                    <a:cubicBezTo>
                      <a:pt x="790" y="16"/>
                      <a:pt x="790" y="16"/>
                      <a:pt x="791" y="16"/>
                    </a:cubicBezTo>
                    <a:cubicBezTo>
                      <a:pt x="792" y="18"/>
                      <a:pt x="795" y="21"/>
                      <a:pt x="795" y="22"/>
                    </a:cubicBezTo>
                    <a:cubicBezTo>
                      <a:pt x="793" y="24"/>
                      <a:pt x="791" y="26"/>
                      <a:pt x="788" y="26"/>
                    </a:cubicBezTo>
                    <a:cubicBezTo>
                      <a:pt x="784" y="27"/>
                      <a:pt x="779" y="20"/>
                      <a:pt x="782" y="16"/>
                    </a:cubicBezTo>
                    <a:cubicBezTo>
                      <a:pt x="784" y="13"/>
                      <a:pt x="789" y="10"/>
                      <a:pt x="792" y="9"/>
                    </a:cubicBezTo>
                    <a:cubicBezTo>
                      <a:pt x="798" y="8"/>
                      <a:pt x="801" y="12"/>
                      <a:pt x="803" y="17"/>
                    </a:cubicBezTo>
                    <a:cubicBezTo>
                      <a:pt x="805" y="22"/>
                      <a:pt x="804" y="26"/>
                      <a:pt x="800" y="29"/>
                    </a:cubicBezTo>
                    <a:cubicBezTo>
                      <a:pt x="795" y="33"/>
                      <a:pt x="789" y="34"/>
                      <a:pt x="782" y="32"/>
                    </a:cubicBezTo>
                    <a:cubicBezTo>
                      <a:pt x="776" y="30"/>
                      <a:pt x="773" y="25"/>
                      <a:pt x="772" y="19"/>
                    </a:cubicBezTo>
                    <a:cubicBezTo>
                      <a:pt x="772" y="15"/>
                      <a:pt x="770" y="11"/>
                      <a:pt x="768" y="10"/>
                    </a:cubicBezTo>
                    <a:cubicBezTo>
                      <a:pt x="766" y="8"/>
                      <a:pt x="761" y="10"/>
                      <a:pt x="758" y="11"/>
                    </a:cubicBezTo>
                    <a:cubicBezTo>
                      <a:pt x="758" y="10"/>
                      <a:pt x="758" y="8"/>
                      <a:pt x="758" y="6"/>
                    </a:cubicBezTo>
                    <a:cubicBezTo>
                      <a:pt x="753" y="6"/>
                      <a:pt x="747" y="6"/>
                      <a:pt x="742" y="6"/>
                    </a:cubicBezTo>
                    <a:close/>
                    <a:moveTo>
                      <a:pt x="807" y="36"/>
                    </a:moveTo>
                    <a:cubicBezTo>
                      <a:pt x="798" y="41"/>
                      <a:pt x="790" y="46"/>
                      <a:pt x="783" y="51"/>
                    </a:cubicBezTo>
                    <a:cubicBezTo>
                      <a:pt x="776" y="57"/>
                      <a:pt x="774" y="65"/>
                      <a:pt x="777" y="71"/>
                    </a:cubicBezTo>
                    <a:cubicBezTo>
                      <a:pt x="781" y="79"/>
                      <a:pt x="789" y="84"/>
                      <a:pt x="798" y="84"/>
                    </a:cubicBezTo>
                    <a:cubicBezTo>
                      <a:pt x="805" y="83"/>
                      <a:pt x="810" y="79"/>
                      <a:pt x="813" y="70"/>
                    </a:cubicBezTo>
                    <a:cubicBezTo>
                      <a:pt x="815" y="63"/>
                      <a:pt x="813" y="57"/>
                      <a:pt x="808" y="54"/>
                    </a:cubicBezTo>
                    <a:cubicBezTo>
                      <a:pt x="802" y="50"/>
                      <a:pt x="794" y="50"/>
                      <a:pt x="789" y="56"/>
                    </a:cubicBezTo>
                    <a:cubicBezTo>
                      <a:pt x="787" y="57"/>
                      <a:pt x="786" y="61"/>
                      <a:pt x="787" y="63"/>
                    </a:cubicBezTo>
                    <a:cubicBezTo>
                      <a:pt x="789" y="65"/>
                      <a:pt x="792" y="67"/>
                      <a:pt x="795" y="67"/>
                    </a:cubicBezTo>
                    <a:cubicBezTo>
                      <a:pt x="797" y="68"/>
                      <a:pt x="799" y="65"/>
                      <a:pt x="800" y="63"/>
                    </a:cubicBezTo>
                    <a:cubicBezTo>
                      <a:pt x="799" y="61"/>
                      <a:pt x="797" y="60"/>
                      <a:pt x="795" y="58"/>
                    </a:cubicBezTo>
                    <a:cubicBezTo>
                      <a:pt x="797" y="57"/>
                      <a:pt x="801" y="57"/>
                      <a:pt x="802" y="58"/>
                    </a:cubicBezTo>
                    <a:cubicBezTo>
                      <a:pt x="803" y="61"/>
                      <a:pt x="803" y="65"/>
                      <a:pt x="801" y="67"/>
                    </a:cubicBezTo>
                    <a:cubicBezTo>
                      <a:pt x="798" y="71"/>
                      <a:pt x="791" y="71"/>
                      <a:pt x="787" y="67"/>
                    </a:cubicBezTo>
                    <a:cubicBezTo>
                      <a:pt x="783" y="64"/>
                      <a:pt x="783" y="58"/>
                      <a:pt x="787" y="54"/>
                    </a:cubicBezTo>
                    <a:cubicBezTo>
                      <a:pt x="793" y="48"/>
                      <a:pt x="799" y="46"/>
                      <a:pt x="808" y="49"/>
                    </a:cubicBezTo>
                    <a:cubicBezTo>
                      <a:pt x="807" y="45"/>
                      <a:pt x="807" y="41"/>
                      <a:pt x="807" y="36"/>
                    </a:cubicBezTo>
                    <a:close/>
                    <a:moveTo>
                      <a:pt x="834" y="49"/>
                    </a:moveTo>
                    <a:cubicBezTo>
                      <a:pt x="844" y="45"/>
                      <a:pt x="851" y="49"/>
                      <a:pt x="856" y="56"/>
                    </a:cubicBezTo>
                    <a:cubicBezTo>
                      <a:pt x="858" y="57"/>
                      <a:pt x="858" y="62"/>
                      <a:pt x="857" y="64"/>
                    </a:cubicBezTo>
                    <a:cubicBezTo>
                      <a:pt x="854" y="67"/>
                      <a:pt x="850" y="69"/>
                      <a:pt x="846" y="70"/>
                    </a:cubicBezTo>
                    <a:cubicBezTo>
                      <a:pt x="844" y="70"/>
                      <a:pt x="840" y="67"/>
                      <a:pt x="839" y="64"/>
                    </a:cubicBezTo>
                    <a:cubicBezTo>
                      <a:pt x="838" y="63"/>
                      <a:pt x="840" y="59"/>
                      <a:pt x="841" y="57"/>
                    </a:cubicBezTo>
                    <a:cubicBezTo>
                      <a:pt x="842" y="56"/>
                      <a:pt x="845" y="57"/>
                      <a:pt x="846" y="57"/>
                    </a:cubicBezTo>
                    <a:cubicBezTo>
                      <a:pt x="844" y="60"/>
                      <a:pt x="841" y="63"/>
                      <a:pt x="842" y="64"/>
                    </a:cubicBezTo>
                    <a:cubicBezTo>
                      <a:pt x="843" y="68"/>
                      <a:pt x="847" y="69"/>
                      <a:pt x="850" y="67"/>
                    </a:cubicBezTo>
                    <a:cubicBezTo>
                      <a:pt x="854" y="65"/>
                      <a:pt x="857" y="63"/>
                      <a:pt x="855" y="58"/>
                    </a:cubicBezTo>
                    <a:cubicBezTo>
                      <a:pt x="853" y="54"/>
                      <a:pt x="844" y="50"/>
                      <a:pt x="839" y="51"/>
                    </a:cubicBezTo>
                    <a:cubicBezTo>
                      <a:pt x="832" y="53"/>
                      <a:pt x="828" y="58"/>
                      <a:pt x="828" y="63"/>
                    </a:cubicBezTo>
                    <a:cubicBezTo>
                      <a:pt x="827" y="71"/>
                      <a:pt x="833" y="81"/>
                      <a:pt x="840" y="83"/>
                    </a:cubicBezTo>
                    <a:cubicBezTo>
                      <a:pt x="848" y="85"/>
                      <a:pt x="858" y="81"/>
                      <a:pt x="863" y="74"/>
                    </a:cubicBezTo>
                    <a:cubicBezTo>
                      <a:pt x="868" y="67"/>
                      <a:pt x="867" y="59"/>
                      <a:pt x="860" y="52"/>
                    </a:cubicBezTo>
                    <a:cubicBezTo>
                      <a:pt x="853" y="47"/>
                      <a:pt x="845" y="42"/>
                      <a:pt x="836" y="36"/>
                    </a:cubicBezTo>
                    <a:cubicBezTo>
                      <a:pt x="836" y="40"/>
                      <a:pt x="836" y="42"/>
                      <a:pt x="836" y="43"/>
                    </a:cubicBezTo>
                    <a:cubicBezTo>
                      <a:pt x="836" y="45"/>
                      <a:pt x="835" y="46"/>
                      <a:pt x="834" y="49"/>
                    </a:cubicBezTo>
                    <a:close/>
                    <a:moveTo>
                      <a:pt x="830" y="51"/>
                    </a:moveTo>
                    <a:cubicBezTo>
                      <a:pt x="827" y="51"/>
                      <a:pt x="825" y="51"/>
                      <a:pt x="823" y="51"/>
                    </a:cubicBezTo>
                    <a:cubicBezTo>
                      <a:pt x="817" y="51"/>
                      <a:pt x="813" y="44"/>
                      <a:pt x="817" y="39"/>
                    </a:cubicBezTo>
                    <a:cubicBezTo>
                      <a:pt x="817" y="37"/>
                      <a:pt x="819" y="36"/>
                      <a:pt x="820" y="36"/>
                    </a:cubicBezTo>
                    <a:cubicBezTo>
                      <a:pt x="822" y="36"/>
                      <a:pt x="823" y="38"/>
                      <a:pt x="824" y="39"/>
                    </a:cubicBezTo>
                    <a:cubicBezTo>
                      <a:pt x="822" y="40"/>
                      <a:pt x="820" y="41"/>
                      <a:pt x="819" y="43"/>
                    </a:cubicBezTo>
                    <a:cubicBezTo>
                      <a:pt x="818" y="44"/>
                      <a:pt x="820" y="46"/>
                      <a:pt x="821" y="47"/>
                    </a:cubicBezTo>
                    <a:cubicBezTo>
                      <a:pt x="823" y="48"/>
                      <a:pt x="826" y="48"/>
                      <a:pt x="826" y="48"/>
                    </a:cubicBezTo>
                    <a:cubicBezTo>
                      <a:pt x="827" y="44"/>
                      <a:pt x="829" y="40"/>
                      <a:pt x="828" y="36"/>
                    </a:cubicBezTo>
                    <a:cubicBezTo>
                      <a:pt x="828" y="34"/>
                      <a:pt x="824" y="30"/>
                      <a:pt x="822" y="31"/>
                    </a:cubicBezTo>
                    <a:cubicBezTo>
                      <a:pt x="819" y="31"/>
                      <a:pt x="815" y="34"/>
                      <a:pt x="814" y="37"/>
                    </a:cubicBezTo>
                    <a:cubicBezTo>
                      <a:pt x="812" y="43"/>
                      <a:pt x="813" y="49"/>
                      <a:pt x="818" y="54"/>
                    </a:cubicBezTo>
                    <a:cubicBezTo>
                      <a:pt x="823" y="59"/>
                      <a:pt x="826" y="59"/>
                      <a:pt x="830" y="51"/>
                    </a:cubicBezTo>
                    <a:close/>
                    <a:moveTo>
                      <a:pt x="812" y="6"/>
                    </a:moveTo>
                    <a:cubicBezTo>
                      <a:pt x="818" y="13"/>
                      <a:pt x="818" y="20"/>
                      <a:pt x="815" y="28"/>
                    </a:cubicBezTo>
                    <a:cubicBezTo>
                      <a:pt x="819" y="28"/>
                      <a:pt x="822" y="27"/>
                      <a:pt x="824" y="27"/>
                    </a:cubicBezTo>
                    <a:cubicBezTo>
                      <a:pt x="825" y="20"/>
                      <a:pt x="826" y="13"/>
                      <a:pt x="827" y="6"/>
                    </a:cubicBezTo>
                    <a:cubicBezTo>
                      <a:pt x="823" y="6"/>
                      <a:pt x="818" y="6"/>
                      <a:pt x="812" y="6"/>
                    </a:cubicBezTo>
                    <a:close/>
                    <a:moveTo>
                      <a:pt x="939" y="7"/>
                    </a:moveTo>
                    <a:cubicBezTo>
                      <a:pt x="931" y="7"/>
                      <a:pt x="923" y="7"/>
                      <a:pt x="916" y="7"/>
                    </a:cubicBezTo>
                    <a:cubicBezTo>
                      <a:pt x="922" y="10"/>
                      <a:pt x="928" y="14"/>
                      <a:pt x="934" y="17"/>
                    </a:cubicBezTo>
                    <a:cubicBezTo>
                      <a:pt x="936" y="14"/>
                      <a:pt x="937" y="11"/>
                      <a:pt x="939" y="7"/>
                    </a:cubicBezTo>
                    <a:close/>
                    <a:moveTo>
                      <a:pt x="707" y="17"/>
                    </a:moveTo>
                    <a:cubicBezTo>
                      <a:pt x="713" y="13"/>
                      <a:pt x="718" y="10"/>
                      <a:pt x="724" y="6"/>
                    </a:cubicBezTo>
                    <a:cubicBezTo>
                      <a:pt x="717" y="6"/>
                      <a:pt x="710" y="6"/>
                      <a:pt x="703" y="6"/>
                    </a:cubicBezTo>
                    <a:cubicBezTo>
                      <a:pt x="704" y="10"/>
                      <a:pt x="706" y="14"/>
                      <a:pt x="707" y="17"/>
                    </a:cubicBezTo>
                    <a:close/>
                    <a:moveTo>
                      <a:pt x="960" y="7"/>
                    </a:moveTo>
                    <a:cubicBezTo>
                      <a:pt x="961" y="9"/>
                      <a:pt x="963" y="12"/>
                      <a:pt x="965" y="14"/>
                    </a:cubicBezTo>
                    <a:cubicBezTo>
                      <a:pt x="967" y="12"/>
                      <a:pt x="969" y="9"/>
                      <a:pt x="971" y="7"/>
                    </a:cubicBezTo>
                    <a:cubicBezTo>
                      <a:pt x="967" y="7"/>
                      <a:pt x="964" y="7"/>
                      <a:pt x="960" y="7"/>
                    </a:cubicBezTo>
                    <a:close/>
                    <a:moveTo>
                      <a:pt x="677" y="14"/>
                    </a:moveTo>
                    <a:cubicBezTo>
                      <a:pt x="678" y="11"/>
                      <a:pt x="679" y="9"/>
                      <a:pt x="681" y="7"/>
                    </a:cubicBezTo>
                    <a:cubicBezTo>
                      <a:pt x="678" y="7"/>
                      <a:pt x="675" y="7"/>
                      <a:pt x="671" y="7"/>
                    </a:cubicBezTo>
                    <a:cubicBezTo>
                      <a:pt x="673" y="9"/>
                      <a:pt x="674" y="11"/>
                      <a:pt x="67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929011" y="2304808"/>
              <a:ext cx="2396588" cy="20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pPr algn="dist"/>
              <a:r>
                <a:rPr lang="en-US" altLang="zh-CN" sz="1600" dirty="0">
                  <a:solidFill>
                    <a:schemeClr val="accent1">
                      <a:alpha val="57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 title here</a:t>
              </a:r>
              <a:endParaRPr lang="zh-CN" altLang="en-US" sz="1600" dirty="0">
                <a:solidFill>
                  <a:schemeClr val="accent1">
                    <a:alpha val="57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77" y="2113326"/>
            <a:ext cx="4396190" cy="298215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4188692" y="1907762"/>
            <a:ext cx="4461386" cy="3572376"/>
            <a:chOff x="4188692" y="1907762"/>
            <a:chExt cx="4461386" cy="3572376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2080" r="-1"/>
            <a:stretch>
              <a:fillRect/>
            </a:stretch>
          </p:blipFill>
          <p:spPr>
            <a:xfrm rot="20247617">
              <a:off x="4188692" y="1907762"/>
              <a:ext cx="4461386" cy="3572376"/>
            </a:xfrm>
            <a:prstGeom prst="rect">
              <a:avLst/>
            </a:prstGeom>
          </p:spPr>
        </p:pic>
        <p:grpSp>
          <p:nvGrpSpPr>
            <p:cNvPr id="16" name="淘宝店chenying0907 15"/>
            <p:cNvGrpSpPr/>
            <p:nvPr/>
          </p:nvGrpSpPr>
          <p:grpSpPr>
            <a:xfrm>
              <a:off x="4696048" y="2719820"/>
              <a:ext cx="2885844" cy="2352594"/>
              <a:chOff x="4696048" y="2688487"/>
              <a:chExt cx="2885844" cy="2352594"/>
            </a:xfrm>
          </p:grpSpPr>
          <p:grpSp>
            <p:nvGrpSpPr>
              <p:cNvPr id="20" name="淘宝店chenying0907 19"/>
              <p:cNvGrpSpPr/>
              <p:nvPr/>
            </p:nvGrpSpPr>
            <p:grpSpPr>
              <a:xfrm>
                <a:off x="4696048" y="2688487"/>
                <a:ext cx="2885844" cy="2352594"/>
                <a:chOff x="4593874" y="2339963"/>
                <a:chExt cx="2885844" cy="2352594"/>
              </a:xfrm>
            </p:grpSpPr>
            <p:grpSp>
              <p:nvGrpSpPr>
                <p:cNvPr id="25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593874" y="2339963"/>
                  <a:ext cx="2885844" cy="2352594"/>
                  <a:chOff x="448" y="-601"/>
                  <a:chExt cx="6781" cy="5528"/>
                </a:xfrm>
              </p:grpSpPr>
              <p:sp>
                <p:nvSpPr>
                  <p:cNvPr id="29" name="Freeform 5"/>
                  <p:cNvSpPr/>
                  <p:nvPr/>
                </p:nvSpPr>
                <p:spPr bwMode="auto">
                  <a:xfrm>
                    <a:off x="448" y="-601"/>
                    <a:ext cx="6781" cy="5528"/>
                  </a:xfrm>
                  <a:custGeom>
                    <a:avLst/>
                    <a:gdLst>
                      <a:gd name="T0" fmla="*/ 506 w 2765"/>
                      <a:gd name="T1" fmla="*/ 1887 h 2253"/>
                      <a:gd name="T2" fmla="*/ 1373 w 2765"/>
                      <a:gd name="T3" fmla="*/ 2253 h 2253"/>
                      <a:gd name="T4" fmla="*/ 2240 w 2765"/>
                      <a:gd name="T5" fmla="*/ 1887 h 2253"/>
                      <a:gd name="T6" fmla="*/ 2240 w 2765"/>
                      <a:gd name="T7" fmla="*/ 1887 h 2253"/>
                      <a:gd name="T8" fmla="*/ 2418 w 2765"/>
                      <a:gd name="T9" fmla="*/ 1861 h 2253"/>
                      <a:gd name="T10" fmla="*/ 2665 w 2765"/>
                      <a:gd name="T11" fmla="*/ 1507 h 2253"/>
                      <a:gd name="T12" fmla="*/ 2649 w 2765"/>
                      <a:gd name="T13" fmla="*/ 1201 h 2253"/>
                      <a:gd name="T14" fmla="*/ 2765 w 2765"/>
                      <a:gd name="T15" fmla="*/ 1101 h 2253"/>
                      <a:gd name="T16" fmla="*/ 2649 w 2765"/>
                      <a:gd name="T17" fmla="*/ 1001 h 2253"/>
                      <a:gd name="T18" fmla="*/ 2665 w 2765"/>
                      <a:gd name="T19" fmla="*/ 695 h 2253"/>
                      <a:gd name="T20" fmla="*/ 2418 w 2765"/>
                      <a:gd name="T21" fmla="*/ 341 h 2253"/>
                      <a:gd name="T22" fmla="*/ 2195 w 2765"/>
                      <a:gd name="T23" fmla="*/ 316 h 2253"/>
                      <a:gd name="T24" fmla="*/ 2194 w 2765"/>
                      <a:gd name="T25" fmla="*/ 316 h 2253"/>
                      <a:gd name="T26" fmla="*/ 1373 w 2765"/>
                      <a:gd name="T27" fmla="*/ 0 h 2253"/>
                      <a:gd name="T28" fmla="*/ 553 w 2765"/>
                      <a:gd name="T29" fmla="*/ 315 h 2253"/>
                      <a:gd name="T30" fmla="*/ 552 w 2765"/>
                      <a:gd name="T31" fmla="*/ 315 h 2253"/>
                      <a:gd name="T32" fmla="*/ 348 w 2765"/>
                      <a:gd name="T33" fmla="*/ 341 h 2253"/>
                      <a:gd name="T34" fmla="*/ 101 w 2765"/>
                      <a:gd name="T35" fmla="*/ 695 h 2253"/>
                      <a:gd name="T36" fmla="*/ 117 w 2765"/>
                      <a:gd name="T37" fmla="*/ 1001 h 2253"/>
                      <a:gd name="T38" fmla="*/ 0 w 2765"/>
                      <a:gd name="T39" fmla="*/ 1101 h 2253"/>
                      <a:gd name="T40" fmla="*/ 117 w 2765"/>
                      <a:gd name="T41" fmla="*/ 1201 h 2253"/>
                      <a:gd name="T42" fmla="*/ 101 w 2765"/>
                      <a:gd name="T43" fmla="*/ 1507 h 2253"/>
                      <a:gd name="T44" fmla="*/ 348 w 2765"/>
                      <a:gd name="T45" fmla="*/ 1861 h 2253"/>
                      <a:gd name="T46" fmla="*/ 506 w 2765"/>
                      <a:gd name="T47" fmla="*/ 1886 h 2253"/>
                      <a:gd name="T48" fmla="*/ 506 w 2765"/>
                      <a:gd name="T49" fmla="*/ 1887 h 2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765" h="2253">
                        <a:moveTo>
                          <a:pt x="506" y="1887"/>
                        </a:moveTo>
                        <a:cubicBezTo>
                          <a:pt x="697" y="2108"/>
                          <a:pt x="1014" y="2253"/>
                          <a:pt x="1373" y="2253"/>
                        </a:cubicBezTo>
                        <a:cubicBezTo>
                          <a:pt x="1732" y="2253"/>
                          <a:pt x="2049" y="2108"/>
                          <a:pt x="2240" y="1887"/>
                        </a:cubicBezTo>
                        <a:cubicBezTo>
                          <a:pt x="2240" y="1887"/>
                          <a:pt x="2240" y="1887"/>
                          <a:pt x="2240" y="1887"/>
                        </a:cubicBezTo>
                        <a:cubicBezTo>
                          <a:pt x="2299" y="1887"/>
                          <a:pt x="2358" y="1880"/>
                          <a:pt x="2418" y="1861"/>
                        </a:cubicBezTo>
                        <a:cubicBezTo>
                          <a:pt x="2589" y="1808"/>
                          <a:pt x="2667" y="1656"/>
                          <a:pt x="2665" y="1507"/>
                        </a:cubicBezTo>
                        <a:cubicBezTo>
                          <a:pt x="2662" y="1373"/>
                          <a:pt x="2610" y="1290"/>
                          <a:pt x="2649" y="1201"/>
                        </a:cubicBezTo>
                        <a:cubicBezTo>
                          <a:pt x="2686" y="1115"/>
                          <a:pt x="2765" y="1101"/>
                          <a:pt x="2765" y="1101"/>
                        </a:cubicBezTo>
                        <a:cubicBezTo>
                          <a:pt x="2765" y="1101"/>
                          <a:pt x="2686" y="1087"/>
                          <a:pt x="2649" y="1001"/>
                        </a:cubicBezTo>
                        <a:cubicBezTo>
                          <a:pt x="2610" y="912"/>
                          <a:pt x="2662" y="830"/>
                          <a:pt x="2665" y="695"/>
                        </a:cubicBezTo>
                        <a:cubicBezTo>
                          <a:pt x="2667" y="546"/>
                          <a:pt x="2589" y="394"/>
                          <a:pt x="2418" y="341"/>
                        </a:cubicBezTo>
                        <a:cubicBezTo>
                          <a:pt x="2343" y="317"/>
                          <a:pt x="2267" y="312"/>
                          <a:pt x="2195" y="316"/>
                        </a:cubicBezTo>
                        <a:cubicBezTo>
                          <a:pt x="2194" y="316"/>
                          <a:pt x="2194" y="316"/>
                          <a:pt x="2194" y="316"/>
                        </a:cubicBezTo>
                        <a:cubicBezTo>
                          <a:pt x="2001" y="123"/>
                          <a:pt x="1705" y="0"/>
                          <a:pt x="1373" y="0"/>
                        </a:cubicBezTo>
                        <a:cubicBezTo>
                          <a:pt x="1042" y="0"/>
                          <a:pt x="747" y="123"/>
                          <a:pt x="553" y="315"/>
                        </a:cubicBezTo>
                        <a:cubicBezTo>
                          <a:pt x="552" y="315"/>
                          <a:pt x="552" y="315"/>
                          <a:pt x="552" y="315"/>
                        </a:cubicBezTo>
                        <a:cubicBezTo>
                          <a:pt x="486" y="313"/>
                          <a:pt x="417" y="319"/>
                          <a:pt x="348" y="341"/>
                        </a:cubicBezTo>
                        <a:cubicBezTo>
                          <a:pt x="177" y="394"/>
                          <a:pt x="99" y="546"/>
                          <a:pt x="101" y="695"/>
                        </a:cubicBezTo>
                        <a:cubicBezTo>
                          <a:pt x="104" y="830"/>
                          <a:pt x="155" y="912"/>
                          <a:pt x="117" y="1001"/>
                        </a:cubicBezTo>
                        <a:cubicBezTo>
                          <a:pt x="80" y="1087"/>
                          <a:pt x="0" y="1101"/>
                          <a:pt x="0" y="1101"/>
                        </a:cubicBezTo>
                        <a:cubicBezTo>
                          <a:pt x="0" y="1101"/>
                          <a:pt x="80" y="1115"/>
                          <a:pt x="117" y="1201"/>
                        </a:cubicBezTo>
                        <a:cubicBezTo>
                          <a:pt x="155" y="1290"/>
                          <a:pt x="104" y="1373"/>
                          <a:pt x="101" y="1507"/>
                        </a:cubicBezTo>
                        <a:cubicBezTo>
                          <a:pt x="99" y="1656"/>
                          <a:pt x="177" y="1808"/>
                          <a:pt x="348" y="1861"/>
                        </a:cubicBezTo>
                        <a:cubicBezTo>
                          <a:pt x="401" y="1878"/>
                          <a:pt x="454" y="1885"/>
                          <a:pt x="506" y="1886"/>
                        </a:cubicBezTo>
                        <a:lnTo>
                          <a:pt x="506" y="1887"/>
                        </a:lnTo>
                        <a:close/>
                      </a:path>
                    </a:pathLst>
                  </a:custGeom>
                  <a:solidFill>
                    <a:srgbClr val="623E2A">
                      <a:alpha val="38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6"/>
                  <p:cNvSpPr/>
                  <p:nvPr/>
                </p:nvSpPr>
                <p:spPr bwMode="auto">
                  <a:xfrm>
                    <a:off x="728" y="-441"/>
                    <a:ext cx="6224" cy="5205"/>
                  </a:xfrm>
                  <a:custGeom>
                    <a:avLst/>
                    <a:gdLst>
                      <a:gd name="T0" fmla="*/ 505 w 2632"/>
                      <a:gd name="T1" fmla="*/ 308 h 2200"/>
                      <a:gd name="T2" fmla="*/ 498 w 2632"/>
                      <a:gd name="T3" fmla="*/ 315 h 2200"/>
                      <a:gd name="T4" fmla="*/ 486 w 2632"/>
                      <a:gd name="T5" fmla="*/ 316 h 2200"/>
                      <a:gd name="T6" fmla="*/ 484 w 2632"/>
                      <a:gd name="T7" fmla="*/ 316 h 2200"/>
                      <a:gd name="T8" fmla="*/ 289 w 2632"/>
                      <a:gd name="T9" fmla="*/ 340 h 2200"/>
                      <a:gd name="T10" fmla="*/ 61 w 2632"/>
                      <a:gd name="T11" fmla="*/ 663 h 2200"/>
                      <a:gd name="T12" fmla="*/ 61 w 2632"/>
                      <a:gd name="T13" fmla="*/ 669 h 2200"/>
                      <a:gd name="T14" fmla="*/ 78 w 2632"/>
                      <a:gd name="T15" fmla="*/ 803 h 2200"/>
                      <a:gd name="T16" fmla="*/ 91 w 2632"/>
                      <a:gd name="T17" fmla="*/ 904 h 2200"/>
                      <a:gd name="T18" fmla="*/ 74 w 2632"/>
                      <a:gd name="T19" fmla="*/ 986 h 2200"/>
                      <a:gd name="T20" fmla="*/ 0 w 2632"/>
                      <a:gd name="T21" fmla="*/ 1075 h 2200"/>
                      <a:gd name="T22" fmla="*/ 74 w 2632"/>
                      <a:gd name="T23" fmla="*/ 1164 h 2200"/>
                      <a:gd name="T24" fmla="*/ 91 w 2632"/>
                      <a:gd name="T25" fmla="*/ 1246 h 2200"/>
                      <a:gd name="T26" fmla="*/ 78 w 2632"/>
                      <a:gd name="T27" fmla="*/ 1348 h 2200"/>
                      <a:gd name="T28" fmla="*/ 61 w 2632"/>
                      <a:gd name="T29" fmla="*/ 1482 h 2200"/>
                      <a:gd name="T30" fmla="*/ 61 w 2632"/>
                      <a:gd name="T31" fmla="*/ 1488 h 2200"/>
                      <a:gd name="T32" fmla="*/ 289 w 2632"/>
                      <a:gd name="T33" fmla="*/ 1810 h 2200"/>
                      <a:gd name="T34" fmla="*/ 440 w 2632"/>
                      <a:gd name="T35" fmla="*/ 1834 h 2200"/>
                      <a:gd name="T36" fmla="*/ 451 w 2632"/>
                      <a:gd name="T37" fmla="*/ 1834 h 2200"/>
                      <a:gd name="T38" fmla="*/ 459 w 2632"/>
                      <a:gd name="T39" fmla="*/ 1843 h 2200"/>
                      <a:gd name="T40" fmla="*/ 1306 w 2632"/>
                      <a:gd name="T41" fmla="*/ 2200 h 2200"/>
                      <a:gd name="T42" fmla="*/ 2153 w 2632"/>
                      <a:gd name="T43" fmla="*/ 1844 h 2200"/>
                      <a:gd name="T44" fmla="*/ 2161 w 2632"/>
                      <a:gd name="T45" fmla="*/ 1835 h 2200"/>
                      <a:gd name="T46" fmla="*/ 2173 w 2632"/>
                      <a:gd name="T47" fmla="*/ 1835 h 2200"/>
                      <a:gd name="T48" fmla="*/ 2343 w 2632"/>
                      <a:gd name="T49" fmla="*/ 1810 h 2200"/>
                      <a:gd name="T50" fmla="*/ 2571 w 2632"/>
                      <a:gd name="T51" fmla="*/ 1488 h 2200"/>
                      <a:gd name="T52" fmla="*/ 2571 w 2632"/>
                      <a:gd name="T53" fmla="*/ 1482 h 2200"/>
                      <a:gd name="T54" fmla="*/ 2554 w 2632"/>
                      <a:gd name="T55" fmla="*/ 1348 h 2200"/>
                      <a:gd name="T56" fmla="*/ 2541 w 2632"/>
                      <a:gd name="T57" fmla="*/ 1246 h 2200"/>
                      <a:gd name="T58" fmla="*/ 2557 w 2632"/>
                      <a:gd name="T59" fmla="*/ 1164 h 2200"/>
                      <a:gd name="T60" fmla="*/ 2632 w 2632"/>
                      <a:gd name="T61" fmla="*/ 1075 h 2200"/>
                      <a:gd name="T62" fmla="*/ 2557 w 2632"/>
                      <a:gd name="T63" fmla="*/ 986 h 2200"/>
                      <a:gd name="T64" fmla="*/ 2541 w 2632"/>
                      <a:gd name="T65" fmla="*/ 904 h 2200"/>
                      <a:gd name="T66" fmla="*/ 2554 w 2632"/>
                      <a:gd name="T67" fmla="*/ 803 h 2200"/>
                      <a:gd name="T68" fmla="*/ 2571 w 2632"/>
                      <a:gd name="T69" fmla="*/ 669 h 2200"/>
                      <a:gd name="T70" fmla="*/ 2571 w 2632"/>
                      <a:gd name="T71" fmla="*/ 663 h 2200"/>
                      <a:gd name="T72" fmla="*/ 2343 w 2632"/>
                      <a:gd name="T73" fmla="*/ 340 h 2200"/>
                      <a:gd name="T74" fmla="*/ 2129 w 2632"/>
                      <a:gd name="T75" fmla="*/ 317 h 2200"/>
                      <a:gd name="T76" fmla="*/ 2117 w 2632"/>
                      <a:gd name="T77" fmla="*/ 317 h 2200"/>
                      <a:gd name="T78" fmla="*/ 2109 w 2632"/>
                      <a:gd name="T79" fmla="*/ 309 h 2200"/>
                      <a:gd name="T80" fmla="*/ 1306 w 2632"/>
                      <a:gd name="T81" fmla="*/ 0 h 2200"/>
                      <a:gd name="T82" fmla="*/ 505 w 2632"/>
                      <a:gd name="T83" fmla="*/ 308 h 2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32" h="2200">
                        <a:moveTo>
                          <a:pt x="505" y="308"/>
                        </a:moveTo>
                        <a:cubicBezTo>
                          <a:pt x="498" y="315"/>
                          <a:pt x="498" y="315"/>
                          <a:pt x="498" y="315"/>
                        </a:cubicBezTo>
                        <a:cubicBezTo>
                          <a:pt x="486" y="316"/>
                          <a:pt x="486" y="316"/>
                          <a:pt x="486" y="316"/>
                        </a:cubicBezTo>
                        <a:cubicBezTo>
                          <a:pt x="484" y="316"/>
                          <a:pt x="484" y="316"/>
                          <a:pt x="484" y="316"/>
                        </a:cubicBezTo>
                        <a:cubicBezTo>
                          <a:pt x="412" y="314"/>
                          <a:pt x="348" y="322"/>
                          <a:pt x="289" y="340"/>
                        </a:cubicBezTo>
                        <a:cubicBezTo>
                          <a:pt x="121" y="393"/>
                          <a:pt x="61" y="540"/>
                          <a:pt x="61" y="663"/>
                        </a:cubicBezTo>
                        <a:cubicBezTo>
                          <a:pt x="61" y="665"/>
                          <a:pt x="61" y="667"/>
                          <a:pt x="61" y="669"/>
                        </a:cubicBezTo>
                        <a:cubicBezTo>
                          <a:pt x="62" y="719"/>
                          <a:pt x="70" y="764"/>
                          <a:pt x="78" y="803"/>
                        </a:cubicBezTo>
                        <a:cubicBezTo>
                          <a:pt x="85" y="838"/>
                          <a:pt x="91" y="871"/>
                          <a:pt x="91" y="904"/>
                        </a:cubicBezTo>
                        <a:cubicBezTo>
                          <a:pt x="91" y="931"/>
                          <a:pt x="87" y="958"/>
                          <a:pt x="74" y="986"/>
                        </a:cubicBezTo>
                        <a:cubicBezTo>
                          <a:pt x="55" y="1030"/>
                          <a:pt x="26" y="1058"/>
                          <a:pt x="0" y="1075"/>
                        </a:cubicBezTo>
                        <a:cubicBezTo>
                          <a:pt x="26" y="1092"/>
                          <a:pt x="55" y="1120"/>
                          <a:pt x="74" y="1164"/>
                        </a:cubicBezTo>
                        <a:cubicBezTo>
                          <a:pt x="87" y="1192"/>
                          <a:pt x="91" y="1219"/>
                          <a:pt x="91" y="1246"/>
                        </a:cubicBezTo>
                        <a:cubicBezTo>
                          <a:pt x="91" y="1279"/>
                          <a:pt x="85" y="1312"/>
                          <a:pt x="78" y="1348"/>
                        </a:cubicBezTo>
                        <a:cubicBezTo>
                          <a:pt x="70" y="1387"/>
                          <a:pt x="62" y="1431"/>
                          <a:pt x="61" y="1482"/>
                        </a:cubicBezTo>
                        <a:cubicBezTo>
                          <a:pt x="61" y="1484"/>
                          <a:pt x="61" y="1486"/>
                          <a:pt x="61" y="1488"/>
                        </a:cubicBezTo>
                        <a:cubicBezTo>
                          <a:pt x="61" y="1610"/>
                          <a:pt x="121" y="1757"/>
                          <a:pt x="289" y="1810"/>
                        </a:cubicBezTo>
                        <a:cubicBezTo>
                          <a:pt x="334" y="1824"/>
                          <a:pt x="384" y="1832"/>
                          <a:pt x="440" y="1834"/>
                        </a:cubicBezTo>
                        <a:cubicBezTo>
                          <a:pt x="451" y="1834"/>
                          <a:pt x="451" y="1834"/>
                          <a:pt x="451" y="1834"/>
                        </a:cubicBezTo>
                        <a:cubicBezTo>
                          <a:pt x="459" y="1843"/>
                          <a:pt x="459" y="1843"/>
                          <a:pt x="459" y="1843"/>
                        </a:cubicBezTo>
                        <a:cubicBezTo>
                          <a:pt x="652" y="2066"/>
                          <a:pt x="968" y="2200"/>
                          <a:pt x="1306" y="2200"/>
                        </a:cubicBezTo>
                        <a:cubicBezTo>
                          <a:pt x="1644" y="2200"/>
                          <a:pt x="1960" y="2067"/>
                          <a:pt x="2153" y="1844"/>
                        </a:cubicBezTo>
                        <a:cubicBezTo>
                          <a:pt x="2161" y="1835"/>
                          <a:pt x="2161" y="1835"/>
                          <a:pt x="2161" y="1835"/>
                        </a:cubicBezTo>
                        <a:cubicBezTo>
                          <a:pt x="2173" y="1835"/>
                          <a:pt x="2173" y="1835"/>
                          <a:pt x="2173" y="1835"/>
                        </a:cubicBezTo>
                        <a:cubicBezTo>
                          <a:pt x="2235" y="1834"/>
                          <a:pt x="2290" y="1826"/>
                          <a:pt x="2343" y="1810"/>
                        </a:cubicBezTo>
                        <a:cubicBezTo>
                          <a:pt x="2511" y="1757"/>
                          <a:pt x="2571" y="1610"/>
                          <a:pt x="2571" y="1488"/>
                        </a:cubicBezTo>
                        <a:cubicBezTo>
                          <a:pt x="2571" y="1486"/>
                          <a:pt x="2571" y="1484"/>
                          <a:pt x="2571" y="1482"/>
                        </a:cubicBezTo>
                        <a:cubicBezTo>
                          <a:pt x="2570" y="1431"/>
                          <a:pt x="2562" y="1387"/>
                          <a:pt x="2554" y="1348"/>
                        </a:cubicBezTo>
                        <a:cubicBezTo>
                          <a:pt x="2547" y="1312"/>
                          <a:pt x="2541" y="1279"/>
                          <a:pt x="2541" y="1246"/>
                        </a:cubicBezTo>
                        <a:cubicBezTo>
                          <a:pt x="2541" y="1219"/>
                          <a:pt x="2545" y="1192"/>
                          <a:pt x="2557" y="1164"/>
                        </a:cubicBezTo>
                        <a:cubicBezTo>
                          <a:pt x="2577" y="1120"/>
                          <a:pt x="2606" y="1092"/>
                          <a:pt x="2632" y="1075"/>
                        </a:cubicBezTo>
                        <a:cubicBezTo>
                          <a:pt x="2606" y="1058"/>
                          <a:pt x="2577" y="1030"/>
                          <a:pt x="2557" y="986"/>
                        </a:cubicBezTo>
                        <a:cubicBezTo>
                          <a:pt x="2545" y="958"/>
                          <a:pt x="2541" y="931"/>
                          <a:pt x="2541" y="904"/>
                        </a:cubicBezTo>
                        <a:cubicBezTo>
                          <a:pt x="2541" y="871"/>
                          <a:pt x="2547" y="838"/>
                          <a:pt x="2554" y="803"/>
                        </a:cubicBezTo>
                        <a:cubicBezTo>
                          <a:pt x="2562" y="764"/>
                          <a:pt x="2570" y="719"/>
                          <a:pt x="2571" y="669"/>
                        </a:cubicBezTo>
                        <a:cubicBezTo>
                          <a:pt x="2571" y="667"/>
                          <a:pt x="2571" y="665"/>
                          <a:pt x="2571" y="663"/>
                        </a:cubicBezTo>
                        <a:cubicBezTo>
                          <a:pt x="2571" y="540"/>
                          <a:pt x="2511" y="393"/>
                          <a:pt x="2343" y="340"/>
                        </a:cubicBezTo>
                        <a:cubicBezTo>
                          <a:pt x="2279" y="320"/>
                          <a:pt x="2209" y="312"/>
                          <a:pt x="2129" y="317"/>
                        </a:cubicBezTo>
                        <a:cubicBezTo>
                          <a:pt x="2117" y="317"/>
                          <a:pt x="2117" y="317"/>
                          <a:pt x="2117" y="317"/>
                        </a:cubicBezTo>
                        <a:cubicBezTo>
                          <a:pt x="2109" y="309"/>
                          <a:pt x="2109" y="309"/>
                          <a:pt x="2109" y="309"/>
                        </a:cubicBezTo>
                        <a:cubicBezTo>
                          <a:pt x="1912" y="113"/>
                          <a:pt x="1619" y="0"/>
                          <a:pt x="1306" y="0"/>
                        </a:cubicBezTo>
                        <a:cubicBezTo>
                          <a:pt x="994" y="0"/>
                          <a:pt x="702" y="112"/>
                          <a:pt x="505" y="3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7"/>
                  <p:cNvSpPr/>
                  <p:nvPr/>
                </p:nvSpPr>
                <p:spPr bwMode="auto">
                  <a:xfrm>
                    <a:off x="783" y="-408"/>
                    <a:ext cx="6114" cy="5141"/>
                  </a:xfrm>
                  <a:custGeom>
                    <a:avLst/>
                    <a:gdLst>
                      <a:gd name="T0" fmla="*/ 491 w 2586"/>
                      <a:gd name="T1" fmla="*/ 304 h 2173"/>
                      <a:gd name="T2" fmla="*/ 481 w 2586"/>
                      <a:gd name="T3" fmla="*/ 314 h 2173"/>
                      <a:gd name="T4" fmla="*/ 463 w 2586"/>
                      <a:gd name="T5" fmla="*/ 315 h 2173"/>
                      <a:gd name="T6" fmla="*/ 461 w 2586"/>
                      <a:gd name="T7" fmla="*/ 315 h 2173"/>
                      <a:gd name="T8" fmla="*/ 270 w 2586"/>
                      <a:gd name="T9" fmla="*/ 339 h 2173"/>
                      <a:gd name="T10" fmla="*/ 51 w 2586"/>
                      <a:gd name="T11" fmla="*/ 649 h 2173"/>
                      <a:gd name="T12" fmla="*/ 51 w 2586"/>
                      <a:gd name="T13" fmla="*/ 654 h 2173"/>
                      <a:gd name="T14" fmla="*/ 68 w 2586"/>
                      <a:gd name="T15" fmla="*/ 786 h 2173"/>
                      <a:gd name="T16" fmla="*/ 81 w 2586"/>
                      <a:gd name="T17" fmla="*/ 890 h 2173"/>
                      <a:gd name="T18" fmla="*/ 64 w 2586"/>
                      <a:gd name="T19" fmla="*/ 977 h 2173"/>
                      <a:gd name="T20" fmla="*/ 0 w 2586"/>
                      <a:gd name="T21" fmla="*/ 1061 h 2173"/>
                      <a:gd name="T22" fmla="*/ 64 w 2586"/>
                      <a:gd name="T23" fmla="*/ 1145 h 2173"/>
                      <a:gd name="T24" fmla="*/ 81 w 2586"/>
                      <a:gd name="T25" fmla="*/ 1232 h 2173"/>
                      <a:gd name="T26" fmla="*/ 68 w 2586"/>
                      <a:gd name="T27" fmla="*/ 1336 h 2173"/>
                      <a:gd name="T28" fmla="*/ 51 w 2586"/>
                      <a:gd name="T29" fmla="*/ 1468 h 2173"/>
                      <a:gd name="T30" fmla="*/ 51 w 2586"/>
                      <a:gd name="T31" fmla="*/ 1474 h 2173"/>
                      <a:gd name="T32" fmla="*/ 270 w 2586"/>
                      <a:gd name="T33" fmla="*/ 1783 h 2173"/>
                      <a:gd name="T34" fmla="*/ 417 w 2586"/>
                      <a:gd name="T35" fmla="*/ 1806 h 2173"/>
                      <a:gd name="T36" fmla="*/ 434 w 2586"/>
                      <a:gd name="T37" fmla="*/ 1807 h 2173"/>
                      <a:gd name="T38" fmla="*/ 446 w 2586"/>
                      <a:gd name="T39" fmla="*/ 1820 h 2173"/>
                      <a:gd name="T40" fmla="*/ 1283 w 2586"/>
                      <a:gd name="T41" fmla="*/ 2173 h 2173"/>
                      <a:gd name="T42" fmla="*/ 2120 w 2586"/>
                      <a:gd name="T43" fmla="*/ 1821 h 2173"/>
                      <a:gd name="T44" fmla="*/ 2132 w 2586"/>
                      <a:gd name="T45" fmla="*/ 1807 h 2173"/>
                      <a:gd name="T46" fmla="*/ 2150 w 2586"/>
                      <a:gd name="T47" fmla="*/ 1807 h 2173"/>
                      <a:gd name="T48" fmla="*/ 2316 w 2586"/>
                      <a:gd name="T49" fmla="*/ 1783 h 2173"/>
                      <a:gd name="T50" fmla="*/ 2535 w 2586"/>
                      <a:gd name="T51" fmla="*/ 1474 h 2173"/>
                      <a:gd name="T52" fmla="*/ 2535 w 2586"/>
                      <a:gd name="T53" fmla="*/ 1468 h 2173"/>
                      <a:gd name="T54" fmla="*/ 2518 w 2586"/>
                      <a:gd name="T55" fmla="*/ 1336 h 2173"/>
                      <a:gd name="T56" fmla="*/ 2505 w 2586"/>
                      <a:gd name="T57" fmla="*/ 1232 h 2173"/>
                      <a:gd name="T58" fmla="*/ 2522 w 2586"/>
                      <a:gd name="T59" fmla="*/ 1145 h 2173"/>
                      <a:gd name="T60" fmla="*/ 2586 w 2586"/>
                      <a:gd name="T61" fmla="*/ 1061 h 2173"/>
                      <a:gd name="T62" fmla="*/ 2522 w 2586"/>
                      <a:gd name="T63" fmla="*/ 977 h 2173"/>
                      <a:gd name="T64" fmla="*/ 2505 w 2586"/>
                      <a:gd name="T65" fmla="*/ 890 h 2173"/>
                      <a:gd name="T66" fmla="*/ 2518 w 2586"/>
                      <a:gd name="T67" fmla="*/ 786 h 2173"/>
                      <a:gd name="T68" fmla="*/ 2535 w 2586"/>
                      <a:gd name="T69" fmla="*/ 654 h 2173"/>
                      <a:gd name="T70" fmla="*/ 2535 w 2586"/>
                      <a:gd name="T71" fmla="*/ 649 h 2173"/>
                      <a:gd name="T72" fmla="*/ 2316 w 2586"/>
                      <a:gd name="T73" fmla="*/ 339 h 2173"/>
                      <a:gd name="T74" fmla="*/ 2107 w 2586"/>
                      <a:gd name="T75" fmla="*/ 316 h 2173"/>
                      <a:gd name="T76" fmla="*/ 2089 w 2586"/>
                      <a:gd name="T77" fmla="*/ 317 h 2173"/>
                      <a:gd name="T78" fmla="*/ 2076 w 2586"/>
                      <a:gd name="T79" fmla="*/ 305 h 2173"/>
                      <a:gd name="T80" fmla="*/ 1283 w 2586"/>
                      <a:gd name="T81" fmla="*/ 0 h 2173"/>
                      <a:gd name="T82" fmla="*/ 491 w 2586"/>
                      <a:gd name="T83" fmla="*/ 304 h 2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586" h="2173">
                        <a:moveTo>
                          <a:pt x="491" y="304"/>
                        </a:moveTo>
                        <a:cubicBezTo>
                          <a:pt x="481" y="314"/>
                          <a:pt x="481" y="314"/>
                          <a:pt x="481" y="314"/>
                        </a:cubicBezTo>
                        <a:cubicBezTo>
                          <a:pt x="463" y="315"/>
                          <a:pt x="463" y="315"/>
                          <a:pt x="463" y="315"/>
                        </a:cubicBezTo>
                        <a:cubicBezTo>
                          <a:pt x="461" y="315"/>
                          <a:pt x="461" y="315"/>
                          <a:pt x="461" y="315"/>
                        </a:cubicBezTo>
                        <a:cubicBezTo>
                          <a:pt x="390" y="313"/>
                          <a:pt x="328" y="321"/>
                          <a:pt x="270" y="339"/>
                        </a:cubicBezTo>
                        <a:cubicBezTo>
                          <a:pt x="109" y="389"/>
                          <a:pt x="51" y="532"/>
                          <a:pt x="51" y="649"/>
                        </a:cubicBezTo>
                        <a:cubicBezTo>
                          <a:pt x="51" y="654"/>
                          <a:pt x="51" y="654"/>
                          <a:pt x="51" y="654"/>
                        </a:cubicBezTo>
                        <a:cubicBezTo>
                          <a:pt x="52" y="704"/>
                          <a:pt x="61" y="748"/>
                          <a:pt x="68" y="786"/>
                        </a:cubicBezTo>
                        <a:cubicBezTo>
                          <a:pt x="75" y="822"/>
                          <a:pt x="81" y="856"/>
                          <a:pt x="81" y="890"/>
                        </a:cubicBezTo>
                        <a:cubicBezTo>
                          <a:pt x="81" y="921"/>
                          <a:pt x="75" y="950"/>
                          <a:pt x="64" y="977"/>
                        </a:cubicBezTo>
                        <a:cubicBezTo>
                          <a:pt x="49" y="1011"/>
                          <a:pt x="27" y="1039"/>
                          <a:pt x="0" y="1061"/>
                        </a:cubicBezTo>
                        <a:cubicBezTo>
                          <a:pt x="27" y="1083"/>
                          <a:pt x="49" y="1111"/>
                          <a:pt x="64" y="1145"/>
                        </a:cubicBezTo>
                        <a:cubicBezTo>
                          <a:pt x="75" y="1172"/>
                          <a:pt x="81" y="1201"/>
                          <a:pt x="81" y="1232"/>
                        </a:cubicBezTo>
                        <a:cubicBezTo>
                          <a:pt x="81" y="1266"/>
                          <a:pt x="75" y="1300"/>
                          <a:pt x="68" y="1336"/>
                        </a:cubicBezTo>
                        <a:cubicBezTo>
                          <a:pt x="61" y="1375"/>
                          <a:pt x="52" y="1418"/>
                          <a:pt x="51" y="1468"/>
                        </a:cubicBezTo>
                        <a:cubicBezTo>
                          <a:pt x="51" y="1474"/>
                          <a:pt x="51" y="1474"/>
                          <a:pt x="51" y="1474"/>
                        </a:cubicBezTo>
                        <a:cubicBezTo>
                          <a:pt x="51" y="1590"/>
                          <a:pt x="109" y="1733"/>
                          <a:pt x="270" y="1783"/>
                        </a:cubicBezTo>
                        <a:cubicBezTo>
                          <a:pt x="314" y="1797"/>
                          <a:pt x="362" y="1805"/>
                          <a:pt x="417" y="1806"/>
                        </a:cubicBezTo>
                        <a:cubicBezTo>
                          <a:pt x="434" y="1807"/>
                          <a:pt x="434" y="1807"/>
                          <a:pt x="434" y="1807"/>
                        </a:cubicBezTo>
                        <a:cubicBezTo>
                          <a:pt x="446" y="1820"/>
                          <a:pt x="446" y="1820"/>
                          <a:pt x="446" y="1820"/>
                        </a:cubicBezTo>
                        <a:cubicBezTo>
                          <a:pt x="636" y="2041"/>
                          <a:pt x="949" y="2173"/>
                          <a:pt x="1283" y="2173"/>
                        </a:cubicBezTo>
                        <a:cubicBezTo>
                          <a:pt x="1617" y="2173"/>
                          <a:pt x="1930" y="2041"/>
                          <a:pt x="2120" y="1821"/>
                        </a:cubicBezTo>
                        <a:cubicBezTo>
                          <a:pt x="2132" y="1807"/>
                          <a:pt x="2132" y="1807"/>
                          <a:pt x="2132" y="1807"/>
                        </a:cubicBezTo>
                        <a:cubicBezTo>
                          <a:pt x="2150" y="1807"/>
                          <a:pt x="2150" y="1807"/>
                          <a:pt x="2150" y="1807"/>
                        </a:cubicBezTo>
                        <a:cubicBezTo>
                          <a:pt x="2210" y="1807"/>
                          <a:pt x="2265" y="1799"/>
                          <a:pt x="2316" y="1783"/>
                        </a:cubicBezTo>
                        <a:cubicBezTo>
                          <a:pt x="2477" y="1733"/>
                          <a:pt x="2535" y="1590"/>
                          <a:pt x="2535" y="1474"/>
                        </a:cubicBezTo>
                        <a:cubicBezTo>
                          <a:pt x="2535" y="1468"/>
                          <a:pt x="2535" y="1468"/>
                          <a:pt x="2535" y="1468"/>
                        </a:cubicBezTo>
                        <a:cubicBezTo>
                          <a:pt x="2534" y="1418"/>
                          <a:pt x="2525" y="1375"/>
                          <a:pt x="2518" y="1336"/>
                        </a:cubicBezTo>
                        <a:cubicBezTo>
                          <a:pt x="2511" y="1300"/>
                          <a:pt x="2505" y="1266"/>
                          <a:pt x="2505" y="1232"/>
                        </a:cubicBezTo>
                        <a:cubicBezTo>
                          <a:pt x="2505" y="1201"/>
                          <a:pt x="2510" y="1172"/>
                          <a:pt x="2522" y="1145"/>
                        </a:cubicBezTo>
                        <a:cubicBezTo>
                          <a:pt x="2537" y="1111"/>
                          <a:pt x="2558" y="1083"/>
                          <a:pt x="2586" y="1061"/>
                        </a:cubicBezTo>
                        <a:cubicBezTo>
                          <a:pt x="2558" y="1039"/>
                          <a:pt x="2537" y="1011"/>
                          <a:pt x="2522" y="977"/>
                        </a:cubicBezTo>
                        <a:cubicBezTo>
                          <a:pt x="2510" y="950"/>
                          <a:pt x="2505" y="921"/>
                          <a:pt x="2505" y="890"/>
                        </a:cubicBezTo>
                        <a:cubicBezTo>
                          <a:pt x="2505" y="856"/>
                          <a:pt x="2511" y="822"/>
                          <a:pt x="2518" y="786"/>
                        </a:cubicBezTo>
                        <a:cubicBezTo>
                          <a:pt x="2525" y="748"/>
                          <a:pt x="2534" y="704"/>
                          <a:pt x="2535" y="654"/>
                        </a:cubicBezTo>
                        <a:cubicBezTo>
                          <a:pt x="2535" y="649"/>
                          <a:pt x="2535" y="649"/>
                          <a:pt x="2535" y="649"/>
                        </a:cubicBezTo>
                        <a:cubicBezTo>
                          <a:pt x="2535" y="532"/>
                          <a:pt x="2477" y="389"/>
                          <a:pt x="2316" y="339"/>
                        </a:cubicBezTo>
                        <a:cubicBezTo>
                          <a:pt x="2253" y="319"/>
                          <a:pt x="2185" y="312"/>
                          <a:pt x="2107" y="316"/>
                        </a:cubicBezTo>
                        <a:cubicBezTo>
                          <a:pt x="2089" y="317"/>
                          <a:pt x="2089" y="317"/>
                          <a:pt x="2089" y="317"/>
                        </a:cubicBezTo>
                        <a:cubicBezTo>
                          <a:pt x="2076" y="305"/>
                          <a:pt x="2076" y="305"/>
                          <a:pt x="2076" y="305"/>
                        </a:cubicBezTo>
                        <a:cubicBezTo>
                          <a:pt x="1882" y="111"/>
                          <a:pt x="1593" y="0"/>
                          <a:pt x="1283" y="0"/>
                        </a:cubicBezTo>
                        <a:cubicBezTo>
                          <a:pt x="974" y="0"/>
                          <a:pt x="686" y="110"/>
                          <a:pt x="491" y="3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淘宝店chenying0907 25"/>
                <p:cNvGrpSpPr/>
                <p:nvPr/>
              </p:nvGrpSpPr>
              <p:grpSpPr>
                <a:xfrm>
                  <a:off x="4918753" y="2990361"/>
                  <a:ext cx="2236512" cy="1242460"/>
                  <a:chOff x="5051878" y="2990361"/>
                  <a:chExt cx="2236512" cy="1242460"/>
                </a:xfrm>
              </p:grpSpPr>
              <p:sp>
                <p:nvSpPr>
                  <p:cNvPr id="27" name="淘宝店chenying0907 26"/>
                  <p:cNvSpPr/>
                  <p:nvPr/>
                </p:nvSpPr>
                <p:spPr>
                  <a:xfrm>
                    <a:off x="5051878" y="3586490"/>
                    <a:ext cx="223651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kern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rPr>
                      <a:t>场景用于刻画构件之间的相互关系，将四个视图有机地联系起来。</a:t>
                    </a:r>
                    <a:endParaRPr lang="zh-CN" altLang="en-US" sz="1200" dirty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821323" y="2990361"/>
                    <a:ext cx="69762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2000" dirty="0" smtClean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场景</a:t>
                    </a:r>
                  </a:p>
                </p:txBody>
              </p:sp>
            </p:grp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5087297" y="3854803"/>
                <a:ext cx="2103773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淘宝店chenying0907 36"/>
          <p:cNvGrpSpPr/>
          <p:nvPr/>
        </p:nvGrpSpPr>
        <p:grpSpPr>
          <a:xfrm>
            <a:off x="1119450" y="1930239"/>
            <a:ext cx="2920000" cy="1234954"/>
            <a:chOff x="1467359" y="2066547"/>
            <a:chExt cx="2920000" cy="1234954"/>
          </a:xfrm>
        </p:grpSpPr>
        <p:sp>
          <p:nvSpPr>
            <p:cNvPr id="42" name="椭圆 41"/>
            <p:cNvSpPr/>
            <p:nvPr/>
          </p:nvSpPr>
          <p:spPr>
            <a:xfrm>
              <a:off x="1478864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67359" y="2066547"/>
              <a:ext cx="8803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A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29764" y="2216081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逻辑视图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淘宝店chenying0907 40"/>
            <p:cNvSpPr/>
            <p:nvPr/>
          </p:nvSpPr>
          <p:spPr>
            <a:xfrm>
              <a:off x="2452703" y="2562837"/>
              <a:ext cx="19346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设计的对象模型（使用面向对象的设计方法时）</a:t>
              </a:r>
            </a:p>
          </p:txBody>
        </p:sp>
      </p:grpSp>
      <p:grpSp>
        <p:nvGrpSpPr>
          <p:cNvPr id="44" name="淘宝店chenying0907 43"/>
          <p:cNvGrpSpPr/>
          <p:nvPr/>
        </p:nvGrpSpPr>
        <p:grpSpPr>
          <a:xfrm>
            <a:off x="8738853" y="1933204"/>
            <a:ext cx="2356365" cy="1107996"/>
            <a:chOff x="8332251" y="2069512"/>
            <a:chExt cx="2356365" cy="1107996"/>
          </a:xfrm>
        </p:grpSpPr>
        <p:sp>
          <p:nvSpPr>
            <p:cNvPr id="49" name="椭圆 48"/>
            <p:cNvSpPr/>
            <p:nvPr/>
          </p:nvSpPr>
          <p:spPr>
            <a:xfrm>
              <a:off x="9846346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856337" y="2069512"/>
              <a:ext cx="8322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C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332251" y="2216081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淘宝店chenying0907 50"/>
          <p:cNvGrpSpPr/>
          <p:nvPr/>
        </p:nvGrpSpPr>
        <p:grpSpPr>
          <a:xfrm>
            <a:off x="1150493" y="4087540"/>
            <a:ext cx="2664431" cy="1107996"/>
            <a:chOff x="1494850" y="4223848"/>
            <a:chExt cx="2664431" cy="1107996"/>
          </a:xfrm>
        </p:grpSpPr>
        <p:sp>
          <p:nvSpPr>
            <p:cNvPr id="56" name="椭圆 55"/>
            <p:cNvSpPr/>
            <p:nvPr/>
          </p:nvSpPr>
          <p:spPr>
            <a:xfrm>
              <a:off x="1494850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36005" y="4223848"/>
              <a:ext cx="1233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B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淘宝店chenying0907 53"/>
            <p:cNvSpPr/>
            <p:nvPr/>
          </p:nvSpPr>
          <p:spPr>
            <a:xfrm>
              <a:off x="2491490" y="4777846"/>
              <a:ext cx="16677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捕捉设计的并发和同步特征。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429764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过程视图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淘宝店chenying0907 57"/>
          <p:cNvGrpSpPr/>
          <p:nvPr/>
        </p:nvGrpSpPr>
        <p:grpSpPr>
          <a:xfrm>
            <a:off x="8637051" y="4105981"/>
            <a:ext cx="2694593" cy="1107996"/>
            <a:chOff x="8332251" y="4242289"/>
            <a:chExt cx="2694593" cy="1107996"/>
          </a:xfrm>
        </p:grpSpPr>
        <p:sp>
          <p:nvSpPr>
            <p:cNvPr id="63" name="椭圆 62"/>
            <p:cNvSpPr/>
            <p:nvPr/>
          </p:nvSpPr>
          <p:spPr>
            <a:xfrm>
              <a:off x="9846346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04421" y="4242289"/>
              <a:ext cx="1122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D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32251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物理视图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70" name="文本框 69"/>
            <p:cNvSpPr txBox="1"/>
            <p:nvPr/>
          </p:nvSpPr>
          <p:spPr>
            <a:xfrm>
              <a:off x="5073144" y="885917"/>
              <a:ext cx="2000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43" name="淘宝店chenying0907 40"/>
          <p:cNvSpPr/>
          <p:nvPr/>
        </p:nvSpPr>
        <p:spPr>
          <a:xfrm>
            <a:off x="8491152" y="2477369"/>
            <a:ext cx="193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描述了在开发环境中软件的静态组织结构</a:t>
            </a:r>
            <a:endParaRPr lang="zh-CN" altLang="en-US" sz="1400" kern="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ahoma" panose="020B0604030504040204" pitchFamily="34" charset="0"/>
            </a:endParaRPr>
          </a:p>
        </p:txBody>
      </p:sp>
      <p:sp>
        <p:nvSpPr>
          <p:cNvPr id="45" name="淘宝店chenying0907 40"/>
          <p:cNvSpPr/>
          <p:nvPr/>
        </p:nvSpPr>
        <p:spPr>
          <a:xfrm>
            <a:off x="8399117" y="4681493"/>
            <a:ext cx="193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描述了软件到硬件的映射，反映了分布式特性。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2098026" y="2758816"/>
            <a:ext cx="2226188" cy="2576132"/>
            <a:chOff x="345562" y="3457542"/>
            <a:chExt cx="2226188" cy="2576132"/>
          </a:xfrm>
        </p:grpSpPr>
        <p:grpSp>
          <p:nvGrpSpPr>
            <p:cNvPr id="5" name="淘宝店chenying0907 4"/>
            <p:cNvGrpSpPr/>
            <p:nvPr/>
          </p:nvGrpSpPr>
          <p:grpSpPr>
            <a:xfrm>
              <a:off x="345562" y="4334328"/>
              <a:ext cx="2226188" cy="1699346"/>
              <a:chOff x="345562" y="4067628"/>
              <a:chExt cx="2226188" cy="1699346"/>
            </a:xfrm>
          </p:grpSpPr>
          <p:sp>
            <p:nvSpPr>
              <p:cNvPr id="7" name="淘宝店chenying0907 6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开发视图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淘宝店chenying0907 9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 类图</a:t>
                </a:r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，构件图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84046" y="3457542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淘宝店chenying0907 10"/>
          <p:cNvGrpSpPr/>
          <p:nvPr/>
        </p:nvGrpSpPr>
        <p:grpSpPr>
          <a:xfrm>
            <a:off x="3107380" y="1661883"/>
            <a:ext cx="2267927" cy="2223629"/>
            <a:chOff x="2855202" y="1757133"/>
            <a:chExt cx="2267927" cy="2223629"/>
          </a:xfrm>
        </p:grpSpPr>
        <p:grpSp>
          <p:nvGrpSpPr>
            <p:cNvPr id="13" name="淘宝店chenying0907 12"/>
            <p:cNvGrpSpPr/>
            <p:nvPr/>
          </p:nvGrpSpPr>
          <p:grpSpPr>
            <a:xfrm>
              <a:off x="2855202" y="1757133"/>
              <a:ext cx="2267927" cy="1827158"/>
              <a:chOff x="444500" y="4347779"/>
              <a:chExt cx="2267927" cy="1827158"/>
            </a:xfrm>
          </p:grpSpPr>
          <p:sp>
            <p:nvSpPr>
              <p:cNvPr id="15" name="淘宝店chenying0907 14"/>
              <p:cNvSpPr/>
              <p:nvPr/>
            </p:nvSpPr>
            <p:spPr>
              <a:xfrm flipH="1">
                <a:off x="486239" y="4555687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85177" y="447559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场景视图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淘宝店chenying0907 17"/>
              <p:cNvSpPr/>
              <p:nvPr/>
            </p:nvSpPr>
            <p:spPr>
              <a:xfrm>
                <a:off x="585177" y="5217407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用例图</a:t>
                </a:r>
                <a:endPara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321945" y="3457542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2005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5223581" y="2598944"/>
            <a:ext cx="2226188" cy="2576132"/>
            <a:chOff x="5166966" y="3457542"/>
            <a:chExt cx="2226188" cy="2576132"/>
          </a:xfrm>
        </p:grpSpPr>
        <p:grpSp>
          <p:nvGrpSpPr>
            <p:cNvPr id="21" name="淘宝店chenying0907 20"/>
            <p:cNvGrpSpPr/>
            <p:nvPr/>
          </p:nvGrpSpPr>
          <p:grpSpPr>
            <a:xfrm>
              <a:off x="5166966" y="4334328"/>
              <a:ext cx="2226188" cy="1699346"/>
              <a:chOff x="345562" y="4067628"/>
              <a:chExt cx="2226188" cy="1699346"/>
            </a:xfrm>
          </p:grpSpPr>
          <p:sp>
            <p:nvSpPr>
              <p:cNvPr id="23" name="淘宝店chenying0907 22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进程视图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淘宝店chenying0907 25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无完全对应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808739" y="3457542"/>
              <a:ext cx="692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淘宝店chenying0907 26"/>
          <p:cNvGrpSpPr/>
          <p:nvPr/>
        </p:nvGrpSpPr>
        <p:grpSpPr>
          <a:xfrm>
            <a:off x="7298042" y="1709223"/>
            <a:ext cx="2226188" cy="2503780"/>
            <a:chOff x="7577668" y="1476982"/>
            <a:chExt cx="2226188" cy="2503780"/>
          </a:xfrm>
        </p:grpSpPr>
        <p:grpSp>
          <p:nvGrpSpPr>
            <p:cNvPr id="29" name="淘宝店chenying0907 28"/>
            <p:cNvGrpSpPr/>
            <p:nvPr/>
          </p:nvGrpSpPr>
          <p:grpSpPr>
            <a:xfrm>
              <a:off x="7577668" y="1476982"/>
              <a:ext cx="2226188" cy="1699346"/>
              <a:chOff x="345562" y="4067628"/>
              <a:chExt cx="2226188" cy="1699346"/>
            </a:xfrm>
          </p:grpSpPr>
          <p:sp>
            <p:nvSpPr>
              <p:cNvPr id="31" name="淘宝店chenying0907 30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逻辑视图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淘宝店chenying0907 33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类图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244234" y="3457542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2013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淘宝店chenying0907 36"/>
          <p:cNvGrpSpPr/>
          <p:nvPr/>
        </p:nvGrpSpPr>
        <p:grpSpPr>
          <a:xfrm>
            <a:off x="8411136" y="3408569"/>
            <a:ext cx="2226188" cy="1699346"/>
            <a:chOff x="345562" y="4067628"/>
            <a:chExt cx="2226188" cy="1699346"/>
          </a:xfrm>
        </p:grpSpPr>
        <p:sp>
          <p:nvSpPr>
            <p:cNvPr id="39" name="淘宝店chenying0907 38"/>
            <p:cNvSpPr/>
            <p:nvPr/>
          </p:nvSpPr>
          <p:spPr>
            <a:xfrm flipH="1">
              <a:off x="345562" y="4147724"/>
              <a:ext cx="98938" cy="1619250"/>
            </a:xfrm>
            <a:prstGeom prst="rect">
              <a:avLst/>
            </a:prstGeom>
            <a:solidFill>
              <a:srgbClr val="B8A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4500" y="40676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5"/>
                  </a:solidFill>
                  <a:latin typeface="+mj-lt"/>
                  <a:ea typeface="微软雅黑 Light" panose="020B0502040204020203" pitchFamily="34" charset="-122"/>
                </a:rPr>
                <a:t>部署视图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4500" y="434777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 smtClean="0">
                <a:solidFill>
                  <a:srgbClr val="B8A78D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42" name="淘宝店chenying0907 41"/>
            <p:cNvSpPr/>
            <p:nvPr/>
          </p:nvSpPr>
          <p:spPr>
            <a:xfrm>
              <a:off x="444500" y="4809444"/>
              <a:ext cx="2127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部署图</a:t>
              </a:r>
            </a:p>
          </p:txBody>
        </p:sp>
      </p:grpSp>
      <p:grpSp>
        <p:nvGrpSpPr>
          <p:cNvPr id="56" name="淘宝店chenying0907 55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9" name="文本框 58"/>
            <p:cNvSpPr txBox="1"/>
            <p:nvPr/>
          </p:nvSpPr>
          <p:spPr>
            <a:xfrm>
              <a:off x="4006329" y="885917"/>
              <a:ext cx="417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与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对应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31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店chenying0907 7"/>
          <p:cNvGrpSpPr/>
          <p:nvPr/>
        </p:nvGrpSpPr>
        <p:grpSpPr>
          <a:xfrm>
            <a:off x="3417303" y="3471073"/>
            <a:ext cx="5326648" cy="1699434"/>
            <a:chOff x="5621591" y="458694"/>
            <a:chExt cx="5326648" cy="1699434"/>
          </a:xfrm>
        </p:grpSpPr>
        <p:sp>
          <p:nvSpPr>
            <p:cNvPr id="10" name="文本框 9"/>
            <p:cNvSpPr txBox="1"/>
            <p:nvPr/>
          </p:nvSpPr>
          <p:spPr>
            <a:xfrm>
              <a:off x="6021642" y="885412"/>
              <a:ext cx="45265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2.0</a:t>
              </a:r>
              <a:endParaRPr lang="zh-CN" altLang="en-US" sz="28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1" name="淘宝店chenying0907 10"/>
            <p:cNvSpPr/>
            <p:nvPr/>
          </p:nvSpPr>
          <p:spPr>
            <a:xfrm>
              <a:off x="6212140" y="458694"/>
              <a:ext cx="4145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1591" y="1896518"/>
              <a:ext cx="5326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accent1">
                    <a:alpha val="74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</a:rPr>
                <a:t>2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13173" r="-1"/>
          <a:stretch>
            <a:fillRect/>
          </a:stretch>
        </p:blipFill>
        <p:spPr>
          <a:xfrm rot="10800000">
            <a:off x="6857883" y="1390116"/>
            <a:ext cx="1576451" cy="139950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2298" r="-1"/>
          <a:stretch>
            <a:fillRect/>
          </a:stretch>
        </p:blipFill>
        <p:spPr>
          <a:xfrm rot="2034538">
            <a:off x="2460035" y="1553567"/>
            <a:ext cx="1653748" cy="1327036"/>
          </a:xfrm>
          <a:prstGeom prst="rect">
            <a:avLst/>
          </a:prstGeom>
        </p:spPr>
      </p:pic>
      <p:grpSp>
        <p:nvGrpSpPr>
          <p:cNvPr id="54" name="淘宝店chenying0907 53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7" name="淘宝店chenying0907 6"/>
            <p:cNvGrpSpPr/>
            <p:nvPr/>
          </p:nvGrpSpPr>
          <p:grpSpPr>
            <a:xfrm>
              <a:off x="5368877" y="598751"/>
              <a:ext cx="1656223" cy="748831"/>
              <a:chOff x="5346487" y="572903"/>
              <a:chExt cx="1656223" cy="74883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81242" y="860069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346487" y="572903"/>
                <a:ext cx="16562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accent1">
                        <a:alpha val="57000"/>
                      </a:schemeClr>
                    </a:solidFill>
                  </a:rPr>
                  <a:t>Add a title </a:t>
                </a:r>
                <a:r>
                  <a:rPr lang="en-US" altLang="zh-CN" dirty="0" smtClean="0">
                    <a:solidFill>
                      <a:schemeClr val="accent1">
                        <a:alpha val="57000"/>
                      </a:schemeClr>
                    </a:solidFill>
                  </a:rPr>
                  <a:t>her</a:t>
                </a:r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17" name="淘宝店chenying0907 16"/>
          <p:cNvGrpSpPr/>
          <p:nvPr/>
        </p:nvGrpSpPr>
        <p:grpSpPr>
          <a:xfrm>
            <a:off x="2926486" y="1555479"/>
            <a:ext cx="1599606" cy="1152766"/>
            <a:chOff x="4115441" y="2472674"/>
            <a:chExt cx="1599606" cy="1152766"/>
          </a:xfrm>
        </p:grpSpPr>
        <p:sp>
          <p:nvSpPr>
            <p:cNvPr id="19" name="圆角淘宝店chenying0907 18"/>
            <p:cNvSpPr/>
            <p:nvPr/>
          </p:nvSpPr>
          <p:spPr>
            <a:xfrm>
              <a:off x="4115441" y="2643122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>
              <a:off x="4499212" y="2903165"/>
              <a:ext cx="513925" cy="429315"/>
            </a:xfrm>
            <a:custGeom>
              <a:avLst/>
              <a:gdLst>
                <a:gd name="T0" fmla="*/ 192 w 208"/>
                <a:gd name="T1" fmla="*/ 64 h 174"/>
                <a:gd name="T2" fmla="*/ 193 w 208"/>
                <a:gd name="T3" fmla="*/ 57 h 174"/>
                <a:gd name="T4" fmla="*/ 136 w 208"/>
                <a:gd name="T5" fmla="*/ 0 h 174"/>
                <a:gd name="T6" fmla="*/ 89 w 208"/>
                <a:gd name="T7" fmla="*/ 25 h 174"/>
                <a:gd name="T8" fmla="*/ 72 w 208"/>
                <a:gd name="T9" fmla="*/ 21 h 174"/>
                <a:gd name="T10" fmla="*/ 35 w 208"/>
                <a:gd name="T11" fmla="*/ 55 h 174"/>
                <a:gd name="T12" fmla="*/ 0 w 208"/>
                <a:gd name="T13" fmla="*/ 96 h 174"/>
                <a:gd name="T14" fmla="*/ 42 w 208"/>
                <a:gd name="T15" fmla="*/ 138 h 174"/>
                <a:gd name="T16" fmla="*/ 88 w 208"/>
                <a:gd name="T17" fmla="*/ 138 h 174"/>
                <a:gd name="T18" fmla="*/ 88 w 208"/>
                <a:gd name="T19" fmla="*/ 164 h 174"/>
                <a:gd name="T20" fmla="*/ 98 w 208"/>
                <a:gd name="T21" fmla="*/ 174 h 174"/>
                <a:gd name="T22" fmla="*/ 118 w 208"/>
                <a:gd name="T23" fmla="*/ 174 h 174"/>
                <a:gd name="T24" fmla="*/ 128 w 208"/>
                <a:gd name="T25" fmla="*/ 164 h 174"/>
                <a:gd name="T26" fmla="*/ 128 w 208"/>
                <a:gd name="T27" fmla="*/ 138 h 174"/>
                <a:gd name="T28" fmla="*/ 166 w 208"/>
                <a:gd name="T29" fmla="*/ 138 h 174"/>
                <a:gd name="T30" fmla="*/ 208 w 208"/>
                <a:gd name="T31" fmla="*/ 96 h 174"/>
                <a:gd name="T32" fmla="*/ 192 w 208"/>
                <a:gd name="T33" fmla="*/ 64 h 174"/>
                <a:gd name="T34" fmla="*/ 120 w 208"/>
                <a:gd name="T35" fmla="*/ 164 h 174"/>
                <a:gd name="T36" fmla="*/ 118 w 208"/>
                <a:gd name="T37" fmla="*/ 166 h 174"/>
                <a:gd name="T38" fmla="*/ 98 w 208"/>
                <a:gd name="T39" fmla="*/ 166 h 174"/>
                <a:gd name="T40" fmla="*/ 96 w 208"/>
                <a:gd name="T41" fmla="*/ 164 h 174"/>
                <a:gd name="T42" fmla="*/ 96 w 208"/>
                <a:gd name="T43" fmla="*/ 138 h 174"/>
                <a:gd name="T44" fmla="*/ 96 w 208"/>
                <a:gd name="T45" fmla="*/ 109 h 174"/>
                <a:gd name="T46" fmla="*/ 69 w 208"/>
                <a:gd name="T47" fmla="*/ 109 h 174"/>
                <a:gd name="T48" fmla="*/ 106 w 208"/>
                <a:gd name="T49" fmla="*/ 60 h 174"/>
                <a:gd name="T50" fmla="*/ 110 w 208"/>
                <a:gd name="T51" fmla="*/ 60 h 174"/>
                <a:gd name="T52" fmla="*/ 147 w 208"/>
                <a:gd name="T53" fmla="*/ 109 h 174"/>
                <a:gd name="T54" fmla="*/ 120 w 208"/>
                <a:gd name="T55" fmla="*/ 109 h 174"/>
                <a:gd name="T56" fmla="*/ 120 w 208"/>
                <a:gd name="T57" fmla="*/ 138 h 174"/>
                <a:gd name="T58" fmla="*/ 120 w 208"/>
                <a:gd name="T59" fmla="*/ 164 h 174"/>
                <a:gd name="T60" fmla="*/ 166 w 208"/>
                <a:gd name="T61" fmla="*/ 130 h 174"/>
                <a:gd name="T62" fmla="*/ 128 w 208"/>
                <a:gd name="T63" fmla="*/ 130 h 174"/>
                <a:gd name="T64" fmla="*/ 128 w 208"/>
                <a:gd name="T65" fmla="*/ 117 h 174"/>
                <a:gd name="T66" fmla="*/ 147 w 208"/>
                <a:gd name="T67" fmla="*/ 117 h 174"/>
                <a:gd name="T68" fmla="*/ 155 w 208"/>
                <a:gd name="T69" fmla="*/ 112 h 174"/>
                <a:gd name="T70" fmla="*/ 153 w 208"/>
                <a:gd name="T71" fmla="*/ 104 h 174"/>
                <a:gd name="T72" fmla="*/ 116 w 208"/>
                <a:gd name="T73" fmla="*/ 55 h 174"/>
                <a:gd name="T74" fmla="*/ 108 w 208"/>
                <a:gd name="T75" fmla="*/ 51 h 174"/>
                <a:gd name="T76" fmla="*/ 100 w 208"/>
                <a:gd name="T77" fmla="*/ 55 h 174"/>
                <a:gd name="T78" fmla="*/ 62 w 208"/>
                <a:gd name="T79" fmla="*/ 104 h 174"/>
                <a:gd name="T80" fmla="*/ 61 w 208"/>
                <a:gd name="T81" fmla="*/ 112 h 174"/>
                <a:gd name="T82" fmla="*/ 69 w 208"/>
                <a:gd name="T83" fmla="*/ 117 h 174"/>
                <a:gd name="T84" fmla="*/ 88 w 208"/>
                <a:gd name="T85" fmla="*/ 117 h 174"/>
                <a:gd name="T86" fmla="*/ 88 w 208"/>
                <a:gd name="T87" fmla="*/ 130 h 174"/>
                <a:gd name="T88" fmla="*/ 42 w 208"/>
                <a:gd name="T89" fmla="*/ 130 h 174"/>
                <a:gd name="T90" fmla="*/ 8 w 208"/>
                <a:gd name="T91" fmla="*/ 96 h 174"/>
                <a:gd name="T92" fmla="*/ 39 w 208"/>
                <a:gd name="T93" fmla="*/ 62 h 174"/>
                <a:gd name="T94" fmla="*/ 43 w 208"/>
                <a:gd name="T95" fmla="*/ 62 h 174"/>
                <a:gd name="T96" fmla="*/ 43 w 208"/>
                <a:gd name="T97" fmla="*/ 58 h 174"/>
                <a:gd name="T98" fmla="*/ 72 w 208"/>
                <a:gd name="T99" fmla="*/ 29 h 174"/>
                <a:gd name="T100" fmla="*/ 88 w 208"/>
                <a:gd name="T101" fmla="*/ 34 h 174"/>
                <a:gd name="T102" fmla="*/ 92 w 208"/>
                <a:gd name="T103" fmla="*/ 36 h 174"/>
                <a:gd name="T104" fmla="*/ 94 w 208"/>
                <a:gd name="T105" fmla="*/ 32 h 174"/>
                <a:gd name="T106" fmla="*/ 136 w 208"/>
                <a:gd name="T107" fmla="*/ 8 h 174"/>
                <a:gd name="T108" fmla="*/ 185 w 208"/>
                <a:gd name="T109" fmla="*/ 57 h 174"/>
                <a:gd name="T110" fmla="*/ 184 w 208"/>
                <a:gd name="T111" fmla="*/ 65 h 174"/>
                <a:gd name="T112" fmla="*/ 184 w 208"/>
                <a:gd name="T113" fmla="*/ 67 h 174"/>
                <a:gd name="T114" fmla="*/ 186 w 208"/>
                <a:gd name="T115" fmla="*/ 69 h 174"/>
                <a:gd name="T116" fmla="*/ 200 w 208"/>
                <a:gd name="T117" fmla="*/ 96 h 174"/>
                <a:gd name="T118" fmla="*/ 166 w 208"/>
                <a:gd name="T119" fmla="*/ 1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174">
                  <a:moveTo>
                    <a:pt x="192" y="64"/>
                  </a:moveTo>
                  <a:cubicBezTo>
                    <a:pt x="193" y="61"/>
                    <a:pt x="193" y="59"/>
                    <a:pt x="193" y="57"/>
                  </a:cubicBezTo>
                  <a:cubicBezTo>
                    <a:pt x="193" y="25"/>
                    <a:pt x="167" y="0"/>
                    <a:pt x="136" y="0"/>
                  </a:cubicBezTo>
                  <a:cubicBezTo>
                    <a:pt x="117" y="0"/>
                    <a:pt x="100" y="9"/>
                    <a:pt x="89" y="25"/>
                  </a:cubicBezTo>
                  <a:cubicBezTo>
                    <a:pt x="84" y="22"/>
                    <a:pt x="78" y="21"/>
                    <a:pt x="72" y="21"/>
                  </a:cubicBezTo>
                  <a:cubicBezTo>
                    <a:pt x="53" y="21"/>
                    <a:pt x="37" y="35"/>
                    <a:pt x="35" y="55"/>
                  </a:cubicBezTo>
                  <a:cubicBezTo>
                    <a:pt x="15" y="58"/>
                    <a:pt x="0" y="76"/>
                    <a:pt x="0" y="96"/>
                  </a:cubicBezTo>
                  <a:cubicBezTo>
                    <a:pt x="0" y="119"/>
                    <a:pt x="19" y="138"/>
                    <a:pt x="42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88" y="170"/>
                    <a:pt x="92" y="174"/>
                    <a:pt x="98" y="174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24" y="174"/>
                    <a:pt x="128" y="170"/>
                    <a:pt x="128" y="164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89" y="138"/>
                    <a:pt x="208" y="119"/>
                    <a:pt x="208" y="96"/>
                  </a:cubicBezTo>
                  <a:cubicBezTo>
                    <a:pt x="208" y="84"/>
                    <a:pt x="202" y="72"/>
                    <a:pt x="192" y="64"/>
                  </a:cubicBezTo>
                  <a:close/>
                  <a:moveTo>
                    <a:pt x="120" y="164"/>
                  </a:moveTo>
                  <a:cubicBezTo>
                    <a:pt x="120" y="165"/>
                    <a:pt x="119" y="166"/>
                    <a:pt x="118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7" y="166"/>
                    <a:pt x="96" y="165"/>
                    <a:pt x="96" y="164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9" y="59"/>
                    <a:pt x="110" y="6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38"/>
                    <a:pt x="120" y="138"/>
                    <a:pt x="120" y="138"/>
                  </a:cubicBezTo>
                  <a:lnTo>
                    <a:pt x="120" y="164"/>
                  </a:lnTo>
                  <a:close/>
                  <a:moveTo>
                    <a:pt x="166" y="130"/>
                  </a:moveTo>
                  <a:cubicBezTo>
                    <a:pt x="128" y="130"/>
                    <a:pt x="128" y="130"/>
                    <a:pt x="128" y="130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51" y="117"/>
                    <a:pt x="154" y="115"/>
                    <a:pt x="155" y="112"/>
                  </a:cubicBezTo>
                  <a:cubicBezTo>
                    <a:pt x="156" y="110"/>
                    <a:pt x="156" y="107"/>
                    <a:pt x="153" y="104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3"/>
                    <a:pt x="111" y="51"/>
                    <a:pt x="108" y="51"/>
                  </a:cubicBezTo>
                  <a:cubicBezTo>
                    <a:pt x="105" y="51"/>
                    <a:pt x="102" y="53"/>
                    <a:pt x="100" y="55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0" y="107"/>
                    <a:pt x="60" y="110"/>
                    <a:pt x="61" y="112"/>
                  </a:cubicBezTo>
                  <a:cubicBezTo>
                    <a:pt x="62" y="115"/>
                    <a:pt x="65" y="117"/>
                    <a:pt x="69" y="117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23" y="130"/>
                    <a:pt x="8" y="115"/>
                    <a:pt x="8" y="96"/>
                  </a:cubicBezTo>
                  <a:cubicBezTo>
                    <a:pt x="8" y="78"/>
                    <a:pt x="22" y="64"/>
                    <a:pt x="39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2"/>
                    <a:pt x="56" y="29"/>
                    <a:pt x="72" y="29"/>
                  </a:cubicBezTo>
                  <a:cubicBezTo>
                    <a:pt x="78" y="29"/>
                    <a:pt x="84" y="30"/>
                    <a:pt x="88" y="3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103" y="17"/>
                    <a:pt x="119" y="8"/>
                    <a:pt x="136" y="8"/>
                  </a:cubicBezTo>
                  <a:cubicBezTo>
                    <a:pt x="163" y="8"/>
                    <a:pt x="185" y="30"/>
                    <a:pt x="185" y="57"/>
                  </a:cubicBezTo>
                  <a:cubicBezTo>
                    <a:pt x="185" y="59"/>
                    <a:pt x="185" y="62"/>
                    <a:pt x="184" y="65"/>
                  </a:cubicBezTo>
                  <a:cubicBezTo>
                    <a:pt x="184" y="67"/>
                    <a:pt x="184" y="67"/>
                    <a:pt x="184" y="67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95" y="75"/>
                    <a:pt x="200" y="85"/>
                    <a:pt x="200" y="96"/>
                  </a:cubicBezTo>
                  <a:cubicBezTo>
                    <a:pt x="200" y="115"/>
                    <a:pt x="184" y="130"/>
                    <a:pt x="166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0" name="淘宝店chenying0907 19"/>
            <p:cNvGrpSpPr/>
            <p:nvPr/>
          </p:nvGrpSpPr>
          <p:grpSpPr>
            <a:xfrm>
              <a:off x="4481535" y="2472674"/>
              <a:ext cx="1233512" cy="386653"/>
              <a:chOff x="2499360" y="3195046"/>
              <a:chExt cx="1584960" cy="496817"/>
            </a:xfrm>
          </p:grpSpPr>
          <p:sp>
            <p:nvSpPr>
              <p:cNvPr id="21" name="圆角淘宝店chenying0907 20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54045" y="3256850"/>
                <a:ext cx="1075590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UML1.0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弧形 23"/>
          <p:cNvSpPr/>
          <p:nvPr/>
        </p:nvSpPr>
        <p:spPr>
          <a:xfrm rot="2700000" flipH="1">
            <a:off x="4558557" y="977893"/>
            <a:ext cx="2109330" cy="2038465"/>
          </a:xfrm>
          <a:prstGeom prst="arc">
            <a:avLst>
              <a:gd name="adj1" fmla="val 14470304"/>
              <a:gd name="adj2" fmla="val 1454086"/>
            </a:avLst>
          </a:prstGeom>
          <a:ln w="50800">
            <a:solidFill>
              <a:schemeClr val="accent1"/>
            </a:solidFill>
            <a:headEnd type="stealth"/>
            <a:tail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6713016" y="1622744"/>
            <a:ext cx="1599604" cy="1177155"/>
            <a:chOff x="6463857" y="2624974"/>
            <a:chExt cx="1599604" cy="1177155"/>
          </a:xfrm>
        </p:grpSpPr>
        <p:sp>
          <p:nvSpPr>
            <p:cNvPr id="27" name="圆角淘宝店chenying0907 26"/>
            <p:cNvSpPr/>
            <p:nvPr/>
          </p:nvSpPr>
          <p:spPr>
            <a:xfrm>
              <a:off x="6463857" y="2624974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6" name="Freeform 120"/>
            <p:cNvSpPr>
              <a:spLocks noEditPoints="1"/>
            </p:cNvSpPr>
            <p:nvPr/>
          </p:nvSpPr>
          <p:spPr bwMode="auto">
            <a:xfrm>
              <a:off x="6908386" y="2872125"/>
              <a:ext cx="451270" cy="442928"/>
            </a:xfrm>
            <a:custGeom>
              <a:avLst/>
              <a:gdLst>
                <a:gd name="T0" fmla="*/ 46 w 206"/>
                <a:gd name="T1" fmla="*/ 64 h 202"/>
                <a:gd name="T2" fmla="*/ 104 w 206"/>
                <a:gd name="T3" fmla="*/ 65 h 202"/>
                <a:gd name="T4" fmla="*/ 54 w 206"/>
                <a:gd name="T5" fmla="*/ 67 h 202"/>
                <a:gd name="T6" fmla="*/ 83 w 206"/>
                <a:gd name="T7" fmla="*/ 98 h 202"/>
                <a:gd name="T8" fmla="*/ 121 w 206"/>
                <a:gd name="T9" fmla="*/ 113 h 202"/>
                <a:gd name="T10" fmla="*/ 145 w 206"/>
                <a:gd name="T11" fmla="*/ 89 h 202"/>
                <a:gd name="T12" fmla="*/ 149 w 206"/>
                <a:gd name="T13" fmla="*/ 62 h 202"/>
                <a:gd name="T14" fmla="*/ 122 w 206"/>
                <a:gd name="T15" fmla="*/ 40 h 202"/>
                <a:gd name="T16" fmla="*/ 114 w 206"/>
                <a:gd name="T17" fmla="*/ 10 h 202"/>
                <a:gd name="T18" fmla="*/ 69 w 206"/>
                <a:gd name="T19" fmla="*/ 17 h 202"/>
                <a:gd name="T20" fmla="*/ 35 w 206"/>
                <a:gd name="T21" fmla="*/ 12 h 202"/>
                <a:gd name="T22" fmla="*/ 18 w 206"/>
                <a:gd name="T23" fmla="*/ 34 h 202"/>
                <a:gd name="T24" fmla="*/ 17 w 206"/>
                <a:gd name="T25" fmla="*/ 69 h 202"/>
                <a:gd name="T26" fmla="*/ 1 w 206"/>
                <a:gd name="T27" fmla="*/ 96 h 202"/>
                <a:gd name="T28" fmla="*/ 38 w 206"/>
                <a:gd name="T29" fmla="*/ 122 h 202"/>
                <a:gd name="T30" fmla="*/ 54 w 206"/>
                <a:gd name="T31" fmla="*/ 150 h 202"/>
                <a:gd name="T32" fmla="*/ 86 w 206"/>
                <a:gd name="T33" fmla="*/ 146 h 202"/>
                <a:gd name="T34" fmla="*/ 116 w 206"/>
                <a:gd name="T35" fmla="*/ 140 h 202"/>
                <a:gd name="T36" fmla="*/ 84 w 206"/>
                <a:gd name="T37" fmla="*/ 126 h 202"/>
                <a:gd name="T38" fmla="*/ 41 w 206"/>
                <a:gd name="T39" fmla="*/ 136 h 202"/>
                <a:gd name="T40" fmla="*/ 31 w 206"/>
                <a:gd name="T41" fmla="*/ 102 h 202"/>
                <a:gd name="T42" fmla="*/ 25 w 206"/>
                <a:gd name="T43" fmla="*/ 84 h 202"/>
                <a:gd name="T44" fmla="*/ 15 w 206"/>
                <a:gd name="T45" fmla="*/ 42 h 202"/>
                <a:gd name="T46" fmla="*/ 49 w 206"/>
                <a:gd name="T47" fmla="*/ 32 h 202"/>
                <a:gd name="T48" fmla="*/ 67 w 206"/>
                <a:gd name="T49" fmla="*/ 26 h 202"/>
                <a:gd name="T50" fmla="*/ 110 w 206"/>
                <a:gd name="T51" fmla="*/ 17 h 202"/>
                <a:gd name="T52" fmla="*/ 119 w 206"/>
                <a:gd name="T53" fmla="*/ 50 h 202"/>
                <a:gd name="T54" fmla="*/ 126 w 206"/>
                <a:gd name="T55" fmla="*/ 68 h 202"/>
                <a:gd name="T56" fmla="*/ 135 w 206"/>
                <a:gd name="T57" fmla="*/ 111 h 202"/>
                <a:gd name="T58" fmla="*/ 102 w 206"/>
                <a:gd name="T59" fmla="*/ 120 h 202"/>
                <a:gd name="T60" fmla="*/ 159 w 206"/>
                <a:gd name="T61" fmla="*/ 175 h 202"/>
                <a:gd name="T62" fmla="*/ 161 w 206"/>
                <a:gd name="T63" fmla="*/ 167 h 202"/>
                <a:gd name="T64" fmla="*/ 171 w 206"/>
                <a:gd name="T65" fmla="*/ 154 h 202"/>
                <a:gd name="T66" fmla="*/ 193 w 206"/>
                <a:gd name="T67" fmla="*/ 140 h 202"/>
                <a:gd name="T68" fmla="*/ 192 w 206"/>
                <a:gd name="T69" fmla="*/ 122 h 202"/>
                <a:gd name="T70" fmla="*/ 166 w 206"/>
                <a:gd name="T71" fmla="*/ 119 h 202"/>
                <a:gd name="T72" fmla="*/ 145 w 206"/>
                <a:gd name="T73" fmla="*/ 112 h 202"/>
                <a:gd name="T74" fmla="*/ 134 w 206"/>
                <a:gd name="T75" fmla="*/ 122 h 202"/>
                <a:gd name="T76" fmla="*/ 120 w 206"/>
                <a:gd name="T77" fmla="*/ 139 h 202"/>
                <a:gd name="T78" fmla="*/ 114 w 206"/>
                <a:gd name="T79" fmla="*/ 152 h 202"/>
                <a:gd name="T80" fmla="*/ 127 w 206"/>
                <a:gd name="T81" fmla="*/ 171 h 202"/>
                <a:gd name="T82" fmla="*/ 127 w 206"/>
                <a:gd name="T83" fmla="*/ 189 h 202"/>
                <a:gd name="T84" fmla="*/ 153 w 206"/>
                <a:gd name="T85" fmla="*/ 191 h 202"/>
                <a:gd name="T86" fmla="*/ 174 w 206"/>
                <a:gd name="T87" fmla="*/ 199 h 202"/>
                <a:gd name="T88" fmla="*/ 185 w 206"/>
                <a:gd name="T89" fmla="*/ 189 h 202"/>
                <a:gd name="T90" fmla="*/ 194 w 206"/>
                <a:gd name="T91" fmla="*/ 168 h 202"/>
                <a:gd name="T92" fmla="*/ 206 w 206"/>
                <a:gd name="T93" fmla="*/ 155 h 202"/>
                <a:gd name="T94" fmla="*/ 185 w 206"/>
                <a:gd name="T95" fmla="*/ 168 h 202"/>
                <a:gd name="T96" fmla="*/ 180 w 206"/>
                <a:gd name="T97" fmla="*/ 175 h 202"/>
                <a:gd name="T98" fmla="*/ 167 w 206"/>
                <a:gd name="T99" fmla="*/ 193 h 202"/>
                <a:gd name="T100" fmla="*/ 148 w 206"/>
                <a:gd name="T101" fmla="*/ 181 h 202"/>
                <a:gd name="T102" fmla="*/ 140 w 206"/>
                <a:gd name="T103" fmla="*/ 176 h 202"/>
                <a:gd name="T104" fmla="*/ 121 w 206"/>
                <a:gd name="T105" fmla="*/ 163 h 202"/>
                <a:gd name="T106" fmla="*/ 134 w 206"/>
                <a:gd name="T107" fmla="*/ 143 h 202"/>
                <a:gd name="T108" fmla="*/ 139 w 206"/>
                <a:gd name="T109" fmla="*/ 136 h 202"/>
                <a:gd name="T110" fmla="*/ 152 w 206"/>
                <a:gd name="T111" fmla="*/ 117 h 202"/>
                <a:gd name="T112" fmla="*/ 172 w 206"/>
                <a:gd name="T113" fmla="*/ 130 h 202"/>
                <a:gd name="T114" fmla="*/ 179 w 206"/>
                <a:gd name="T115" fmla="*/ 135 h 202"/>
                <a:gd name="T116" fmla="*/ 197 w 206"/>
                <a:gd name="T117" fmla="*/ 14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02">
                  <a:moveTo>
                    <a:pt x="104" y="65"/>
                  </a:moveTo>
                  <a:cubicBezTo>
                    <a:pt x="99" y="53"/>
                    <a:pt x="88" y="45"/>
                    <a:pt x="75" y="45"/>
                  </a:cubicBezTo>
                  <a:cubicBezTo>
                    <a:pt x="71" y="45"/>
                    <a:pt x="67" y="46"/>
                    <a:pt x="63" y="47"/>
                  </a:cubicBezTo>
                  <a:cubicBezTo>
                    <a:pt x="56" y="50"/>
                    <a:pt x="50" y="56"/>
                    <a:pt x="46" y="64"/>
                  </a:cubicBezTo>
                  <a:cubicBezTo>
                    <a:pt x="43" y="72"/>
                    <a:pt x="43" y="80"/>
                    <a:pt x="46" y="88"/>
                  </a:cubicBezTo>
                  <a:cubicBezTo>
                    <a:pt x="51" y="100"/>
                    <a:pt x="62" y="107"/>
                    <a:pt x="75" y="107"/>
                  </a:cubicBezTo>
                  <a:cubicBezTo>
                    <a:pt x="79" y="107"/>
                    <a:pt x="83" y="106"/>
                    <a:pt x="86" y="105"/>
                  </a:cubicBezTo>
                  <a:cubicBezTo>
                    <a:pt x="102" y="99"/>
                    <a:pt x="110" y="81"/>
                    <a:pt x="104" y="65"/>
                  </a:cubicBezTo>
                  <a:close/>
                  <a:moveTo>
                    <a:pt x="83" y="98"/>
                  </a:moveTo>
                  <a:cubicBezTo>
                    <a:pt x="81" y="99"/>
                    <a:pt x="78" y="99"/>
                    <a:pt x="75" y="99"/>
                  </a:cubicBezTo>
                  <a:cubicBezTo>
                    <a:pt x="65" y="99"/>
                    <a:pt x="57" y="93"/>
                    <a:pt x="54" y="85"/>
                  </a:cubicBezTo>
                  <a:cubicBezTo>
                    <a:pt x="51" y="79"/>
                    <a:pt x="51" y="73"/>
                    <a:pt x="54" y="67"/>
                  </a:cubicBezTo>
                  <a:cubicBezTo>
                    <a:pt x="56" y="61"/>
                    <a:pt x="61" y="57"/>
                    <a:pt x="66" y="55"/>
                  </a:cubicBezTo>
                  <a:cubicBezTo>
                    <a:pt x="69" y="54"/>
                    <a:pt x="72" y="53"/>
                    <a:pt x="75" y="53"/>
                  </a:cubicBezTo>
                  <a:cubicBezTo>
                    <a:pt x="84" y="53"/>
                    <a:pt x="93" y="59"/>
                    <a:pt x="96" y="68"/>
                  </a:cubicBezTo>
                  <a:cubicBezTo>
                    <a:pt x="101" y="79"/>
                    <a:pt x="95" y="93"/>
                    <a:pt x="83" y="98"/>
                  </a:cubicBezTo>
                  <a:close/>
                  <a:moveTo>
                    <a:pt x="116" y="140"/>
                  </a:moveTo>
                  <a:cubicBezTo>
                    <a:pt x="117" y="138"/>
                    <a:pt x="117" y="136"/>
                    <a:pt x="116" y="135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0"/>
                    <a:pt x="118" y="117"/>
                    <a:pt x="121" y="113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6" y="120"/>
                    <a:pt x="140" y="118"/>
                    <a:pt x="141" y="115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0" y="95"/>
                    <a:pt x="149" y="90"/>
                    <a:pt x="145" y="89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35" y="79"/>
                    <a:pt x="135" y="75"/>
                    <a:pt x="134" y="70"/>
                  </a:cubicBezTo>
                  <a:cubicBezTo>
                    <a:pt x="145" y="65"/>
                    <a:pt x="145" y="65"/>
                    <a:pt x="145" y="65"/>
                  </a:cubicBezTo>
                  <a:cubicBezTo>
                    <a:pt x="147" y="65"/>
                    <a:pt x="148" y="63"/>
                    <a:pt x="149" y="62"/>
                  </a:cubicBezTo>
                  <a:cubicBezTo>
                    <a:pt x="150" y="60"/>
                    <a:pt x="150" y="58"/>
                    <a:pt x="149" y="56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1" y="36"/>
                    <a:pt x="137" y="34"/>
                    <a:pt x="134" y="36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0" y="36"/>
                    <a:pt x="116" y="33"/>
                    <a:pt x="113" y="3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7"/>
                    <a:pt x="118" y="15"/>
                    <a:pt x="118" y="14"/>
                  </a:cubicBezTo>
                  <a:cubicBezTo>
                    <a:pt x="117" y="12"/>
                    <a:pt x="116" y="11"/>
                    <a:pt x="114" y="10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4" y="1"/>
                    <a:pt x="90" y="3"/>
                    <a:pt x="88" y="6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79" y="17"/>
                    <a:pt x="74" y="17"/>
                    <a:pt x="69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2"/>
                    <a:pt x="59" y="0"/>
                    <a:pt x="56" y="2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9"/>
                    <a:pt x="36" y="10"/>
                    <a:pt x="35" y="12"/>
                  </a:cubicBezTo>
                  <a:cubicBezTo>
                    <a:pt x="34" y="14"/>
                    <a:pt x="34" y="16"/>
                    <a:pt x="35" y="1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32"/>
                    <a:pt x="32" y="35"/>
                    <a:pt x="29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4" y="33"/>
                    <a:pt x="10" y="34"/>
                    <a:pt x="8" y="38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8"/>
                    <a:pt x="1" y="62"/>
                    <a:pt x="5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73"/>
                    <a:pt x="16" y="78"/>
                    <a:pt x="17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3" y="88"/>
                    <a:pt x="1" y="89"/>
                    <a:pt x="1" y="91"/>
                  </a:cubicBezTo>
                  <a:cubicBezTo>
                    <a:pt x="0" y="92"/>
                    <a:pt x="0" y="94"/>
                    <a:pt x="1" y="96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9" y="116"/>
                    <a:pt x="13" y="118"/>
                    <a:pt x="16" y="117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6"/>
                    <a:pt x="35" y="119"/>
                    <a:pt x="38" y="122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6"/>
                    <a:pt x="33" y="137"/>
                    <a:pt x="33" y="139"/>
                  </a:cubicBezTo>
                  <a:cubicBezTo>
                    <a:pt x="34" y="141"/>
                    <a:pt x="35" y="142"/>
                    <a:pt x="37" y="143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7" y="152"/>
                    <a:pt x="61" y="150"/>
                    <a:pt x="63" y="146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72" y="135"/>
                    <a:pt x="77" y="135"/>
                    <a:pt x="82" y="135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7" y="149"/>
                    <a:pt x="90" y="151"/>
                    <a:pt x="93" y="151"/>
                  </a:cubicBezTo>
                  <a:cubicBezTo>
                    <a:pt x="94" y="151"/>
                    <a:pt x="94" y="151"/>
                    <a:pt x="95" y="150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114" y="143"/>
                    <a:pt x="115" y="142"/>
                    <a:pt x="116" y="140"/>
                  </a:cubicBezTo>
                  <a:close/>
                  <a:moveTo>
                    <a:pt x="108" y="137"/>
                  </a:moveTo>
                  <a:cubicBezTo>
                    <a:pt x="93" y="142"/>
                    <a:pt x="93" y="142"/>
                    <a:pt x="93" y="142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78" y="127"/>
                    <a:pt x="72" y="127"/>
                    <a:pt x="66" y="12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1" y="114"/>
                    <a:pt x="37" y="110"/>
                    <a:pt x="33" y="105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4" y="78"/>
                    <a:pt x="24" y="73"/>
                    <a:pt x="25" y="6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7" y="41"/>
                    <a:pt x="42" y="37"/>
                    <a:pt x="47" y="3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25"/>
                    <a:pt x="79" y="25"/>
                    <a:pt x="85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10" y="38"/>
                    <a:pt x="114" y="42"/>
                    <a:pt x="118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35" y="43"/>
                    <a:pt x="135" y="43"/>
                    <a:pt x="135" y="43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7" y="74"/>
                    <a:pt x="127" y="80"/>
                    <a:pt x="126" y="8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3" y="111"/>
                    <a:pt x="109" y="115"/>
                    <a:pt x="104" y="118"/>
                  </a:cubicBezTo>
                  <a:cubicBezTo>
                    <a:pt x="102" y="120"/>
                    <a:pt x="102" y="120"/>
                    <a:pt x="102" y="120"/>
                  </a:cubicBezTo>
                  <a:lnTo>
                    <a:pt x="108" y="137"/>
                  </a:lnTo>
                  <a:close/>
                  <a:moveTo>
                    <a:pt x="157" y="136"/>
                  </a:moveTo>
                  <a:cubicBezTo>
                    <a:pt x="146" y="137"/>
                    <a:pt x="138" y="147"/>
                    <a:pt x="140" y="158"/>
                  </a:cubicBezTo>
                  <a:cubicBezTo>
                    <a:pt x="141" y="168"/>
                    <a:pt x="149" y="175"/>
                    <a:pt x="159" y="175"/>
                  </a:cubicBezTo>
                  <a:cubicBezTo>
                    <a:pt x="160" y="175"/>
                    <a:pt x="161" y="175"/>
                    <a:pt x="162" y="175"/>
                  </a:cubicBezTo>
                  <a:cubicBezTo>
                    <a:pt x="173" y="174"/>
                    <a:pt x="180" y="164"/>
                    <a:pt x="179" y="153"/>
                  </a:cubicBezTo>
                  <a:cubicBezTo>
                    <a:pt x="178" y="142"/>
                    <a:pt x="168" y="134"/>
                    <a:pt x="157" y="136"/>
                  </a:cubicBezTo>
                  <a:close/>
                  <a:moveTo>
                    <a:pt x="161" y="167"/>
                  </a:moveTo>
                  <a:cubicBezTo>
                    <a:pt x="154" y="168"/>
                    <a:pt x="148" y="163"/>
                    <a:pt x="147" y="157"/>
                  </a:cubicBezTo>
                  <a:cubicBezTo>
                    <a:pt x="147" y="150"/>
                    <a:pt x="151" y="144"/>
                    <a:pt x="158" y="144"/>
                  </a:cubicBezTo>
                  <a:cubicBezTo>
                    <a:pt x="158" y="143"/>
                    <a:pt x="159" y="143"/>
                    <a:pt x="159" y="143"/>
                  </a:cubicBezTo>
                  <a:cubicBezTo>
                    <a:pt x="165" y="143"/>
                    <a:pt x="170" y="148"/>
                    <a:pt x="171" y="154"/>
                  </a:cubicBezTo>
                  <a:cubicBezTo>
                    <a:pt x="172" y="160"/>
                    <a:pt x="167" y="166"/>
                    <a:pt x="161" y="167"/>
                  </a:cubicBezTo>
                  <a:close/>
                  <a:moveTo>
                    <a:pt x="205" y="144"/>
                  </a:moveTo>
                  <a:cubicBezTo>
                    <a:pt x="204" y="141"/>
                    <a:pt x="202" y="139"/>
                    <a:pt x="199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2" y="138"/>
                    <a:pt x="191" y="136"/>
                    <a:pt x="190" y="135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4" y="129"/>
                    <a:pt x="195" y="127"/>
                    <a:pt x="194" y="126"/>
                  </a:cubicBezTo>
                  <a:cubicBezTo>
                    <a:pt x="194" y="124"/>
                    <a:pt x="193" y="123"/>
                    <a:pt x="192" y="122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1" y="114"/>
                    <a:pt x="178" y="114"/>
                    <a:pt x="176" y="116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0" y="120"/>
                    <a:pt x="168" y="120"/>
                    <a:pt x="166" y="119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65" y="111"/>
                    <a:pt x="163" y="108"/>
                    <a:pt x="160" y="108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10"/>
                    <a:pt x="146" y="111"/>
                    <a:pt x="145" y="112"/>
                  </a:cubicBezTo>
                  <a:cubicBezTo>
                    <a:pt x="144" y="113"/>
                    <a:pt x="143" y="115"/>
                    <a:pt x="143" y="116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2" y="123"/>
                    <a:pt x="140" y="124"/>
                    <a:pt x="139" y="125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1" y="120"/>
                    <a:pt x="128" y="120"/>
                    <a:pt x="126" y="123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18" y="132"/>
                    <a:pt x="118" y="134"/>
                    <a:pt x="118" y="135"/>
                  </a:cubicBezTo>
                  <a:cubicBezTo>
                    <a:pt x="118" y="137"/>
                    <a:pt x="119" y="138"/>
                    <a:pt x="120" y="139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5"/>
                    <a:pt x="124" y="147"/>
                    <a:pt x="124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6" y="150"/>
                    <a:pt x="115" y="150"/>
                    <a:pt x="114" y="152"/>
                  </a:cubicBezTo>
                  <a:cubicBezTo>
                    <a:pt x="113" y="153"/>
                    <a:pt x="112" y="154"/>
                    <a:pt x="112" y="156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114" y="169"/>
                    <a:pt x="117" y="171"/>
                    <a:pt x="119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2"/>
                    <a:pt x="128" y="174"/>
                    <a:pt x="130" y="176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5" y="182"/>
                    <a:pt x="124" y="184"/>
                    <a:pt x="125" y="185"/>
                  </a:cubicBezTo>
                  <a:cubicBezTo>
                    <a:pt x="125" y="187"/>
                    <a:pt x="126" y="188"/>
                    <a:pt x="127" y="189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8" y="197"/>
                    <a:pt x="141" y="197"/>
                    <a:pt x="143" y="194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9" y="190"/>
                    <a:pt x="151" y="191"/>
                    <a:pt x="153" y="191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4" y="200"/>
                    <a:pt x="156" y="202"/>
                    <a:pt x="159" y="202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4" y="200"/>
                    <a:pt x="174" y="199"/>
                  </a:cubicBezTo>
                  <a:cubicBezTo>
                    <a:pt x="175" y="197"/>
                    <a:pt x="176" y="196"/>
                    <a:pt x="176" y="194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7" y="187"/>
                    <a:pt x="178" y="186"/>
                    <a:pt x="180" y="185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7" y="191"/>
                    <a:pt x="191" y="190"/>
                    <a:pt x="193" y="188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201" y="177"/>
                    <a:pt x="201" y="173"/>
                    <a:pt x="198" y="172"/>
                  </a:cubicBezTo>
                  <a:cubicBezTo>
                    <a:pt x="194" y="168"/>
                    <a:pt x="194" y="168"/>
                    <a:pt x="194" y="168"/>
                  </a:cubicBezTo>
                  <a:cubicBezTo>
                    <a:pt x="194" y="166"/>
                    <a:pt x="195" y="164"/>
                    <a:pt x="195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3" y="161"/>
                    <a:pt x="204" y="160"/>
                    <a:pt x="205" y="159"/>
                  </a:cubicBezTo>
                  <a:cubicBezTo>
                    <a:pt x="206" y="158"/>
                    <a:pt x="206" y="156"/>
                    <a:pt x="206" y="155"/>
                  </a:cubicBezTo>
                  <a:lnTo>
                    <a:pt x="205" y="144"/>
                  </a:lnTo>
                  <a:close/>
                  <a:moveTo>
                    <a:pt x="188" y="155"/>
                  </a:moveTo>
                  <a:cubicBezTo>
                    <a:pt x="188" y="158"/>
                    <a:pt x="188" y="158"/>
                    <a:pt x="188" y="158"/>
                  </a:cubicBezTo>
                  <a:cubicBezTo>
                    <a:pt x="188" y="161"/>
                    <a:pt x="187" y="164"/>
                    <a:pt x="185" y="168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92" y="176"/>
                    <a:pt x="192" y="176"/>
                    <a:pt x="192" y="176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5" y="179"/>
                    <a:pt x="172" y="181"/>
                    <a:pt x="169" y="182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54" y="183"/>
                    <a:pt x="150" y="182"/>
                    <a:pt x="148" y="181"/>
                  </a:cubicBezTo>
                  <a:cubicBezTo>
                    <a:pt x="145" y="180"/>
                    <a:pt x="145" y="180"/>
                    <a:pt x="145" y="180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38" y="173"/>
                    <a:pt x="138" y="173"/>
                    <a:pt x="138" y="173"/>
                  </a:cubicBezTo>
                  <a:cubicBezTo>
                    <a:pt x="136" y="171"/>
                    <a:pt x="134" y="168"/>
                    <a:pt x="133" y="165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2" y="149"/>
                    <a:pt x="132" y="146"/>
                    <a:pt x="134" y="143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4" y="131"/>
                    <a:pt x="147" y="130"/>
                    <a:pt x="150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9" y="128"/>
                    <a:pt x="172" y="130"/>
                  </a:cubicBezTo>
                  <a:cubicBezTo>
                    <a:pt x="175" y="131"/>
                    <a:pt x="175" y="131"/>
                    <a:pt x="175" y="131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4" y="140"/>
                    <a:pt x="185" y="143"/>
                    <a:pt x="186" y="146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53"/>
                    <a:pt x="198" y="153"/>
                    <a:pt x="198" y="153"/>
                  </a:cubicBezTo>
                  <a:lnTo>
                    <a:pt x="188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8" name="淘宝店chenying0907 27"/>
            <p:cNvGrpSpPr/>
            <p:nvPr/>
          </p:nvGrpSpPr>
          <p:grpSpPr>
            <a:xfrm>
              <a:off x="6829950" y="3415474"/>
              <a:ext cx="1233511" cy="386655"/>
              <a:chOff x="2499360" y="3195046"/>
              <a:chExt cx="1584960" cy="496819"/>
            </a:xfrm>
          </p:grpSpPr>
          <p:sp>
            <p:nvSpPr>
              <p:cNvPr id="29" name="圆角淘宝店chenying0907 28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54044" y="3256851"/>
                <a:ext cx="1075590" cy="435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UML2.0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38" name="直接连接符 37"/>
          <p:cNvCxnSpPr/>
          <p:nvPr/>
        </p:nvCxnSpPr>
        <p:spPr>
          <a:xfrm>
            <a:off x="1311633" y="3058320"/>
            <a:ext cx="8968647" cy="0"/>
          </a:xfrm>
          <a:prstGeom prst="line">
            <a:avLst/>
          </a:prstGeom>
          <a:ln>
            <a:solidFill>
              <a:schemeClr val="accent1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淘宝店chenying0907 52"/>
          <p:cNvSpPr/>
          <p:nvPr/>
        </p:nvSpPr>
        <p:spPr>
          <a:xfrm>
            <a:off x="2130120" y="3166858"/>
            <a:ext cx="28741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endParaRPr lang="en-US" altLang="zh-CN" sz="140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状态图： </a:t>
            </a:r>
            <a:r>
              <a:rPr lang="en-US" altLang="zh-CN" sz="14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Statechart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Sequence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协作图：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Collaboration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淘宝店chenying0907 52"/>
          <p:cNvSpPr/>
          <p:nvPr/>
        </p:nvSpPr>
        <p:spPr>
          <a:xfrm>
            <a:off x="6570753" y="3133087"/>
            <a:ext cx="2874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2.X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复合结构图：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Composite Structure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Diagram</a:t>
            </a:r>
            <a:endParaRPr lang="en-US" altLang="zh-CN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 Machine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淘宝店chenying0907 4"/>
          <p:cNvGrpSpPr/>
          <p:nvPr/>
        </p:nvGrpSpPr>
        <p:grpSpPr>
          <a:xfrm>
            <a:off x="1581600" y="1746546"/>
            <a:ext cx="7421723" cy="2646950"/>
            <a:chOff x="1615474" y="2063890"/>
            <a:chExt cx="7421723" cy="2646950"/>
          </a:xfrm>
        </p:grpSpPr>
        <p:sp>
          <p:nvSpPr>
            <p:cNvPr id="6" name="文本框 5"/>
            <p:cNvSpPr txBox="1"/>
            <p:nvPr/>
          </p:nvSpPr>
          <p:spPr>
            <a:xfrm>
              <a:off x="1615474" y="2063890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淘宝店chenying0907 6"/>
            <p:cNvSpPr/>
            <p:nvPr/>
          </p:nvSpPr>
          <p:spPr>
            <a:xfrm>
              <a:off x="3918280" y="2956514"/>
              <a:ext cx="5118917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.UML2.0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中用例图、构件图、顺序图、活动图有明显的改进。</a:t>
              </a:r>
              <a:endParaRPr lang="en-US" altLang="zh-CN" kern="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2.UML2.0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新增了“包图”、“组织结构图”、“交互概览图”、“时间图”</a:t>
              </a:r>
              <a:endParaRPr lang="zh-CN" altLang="en-US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1279207" y="4218301"/>
            <a:ext cx="575450" cy="572811"/>
            <a:chOff x="2111375" y="2949576"/>
            <a:chExt cx="346075" cy="344488"/>
          </a:xfrm>
          <a:solidFill>
            <a:schemeClr val="accent2"/>
          </a:solidFill>
        </p:grpSpPr>
        <p:sp>
          <p:nvSpPr>
            <p:cNvPr id="20" name="Freeform 131"/>
            <p:cNvSpPr>
              <a:spLocks noEditPoints="1"/>
            </p:cNvSpPr>
            <p:nvPr/>
          </p:nvSpPr>
          <p:spPr bwMode="auto">
            <a:xfrm>
              <a:off x="2111375" y="2949576"/>
              <a:ext cx="346075" cy="3444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2"/>
            <p:cNvSpPr/>
            <p:nvPr/>
          </p:nvSpPr>
          <p:spPr bwMode="auto">
            <a:xfrm>
              <a:off x="2211388" y="2986088"/>
              <a:ext cx="95250" cy="21272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7" name="淘宝店chenying0907 296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298" name="淘宝店chenying0907 297"/>
            <p:cNvGrpSpPr/>
            <p:nvPr/>
          </p:nvGrpSpPr>
          <p:grpSpPr>
            <a:xfrm>
              <a:off x="3668897" y="598751"/>
              <a:ext cx="4854214" cy="748831"/>
              <a:chOff x="3646507" y="572903"/>
              <a:chExt cx="4854214" cy="748831"/>
            </a:xfrm>
          </p:grpSpPr>
          <p:sp>
            <p:nvSpPr>
              <p:cNvPr id="300" name="文本框 299"/>
              <p:cNvSpPr txBox="1"/>
              <p:nvPr/>
            </p:nvSpPr>
            <p:spPr>
              <a:xfrm>
                <a:off x="3646507" y="860069"/>
                <a:ext cx="4854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UML1.X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与</a:t>
                </a:r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UML2.0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的区别</a:t>
                </a:r>
                <a:endParaRPr lang="zh-CN" altLang="en-US" sz="2400" spc="600" dirty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5346487" y="572903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299" name="图片 29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微软雅黑">
  <a:themeElements>
    <a:clrScheme name="2色 深底 如果你跟我一样偏爱复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FCDC"/>
      </a:accent1>
      <a:accent2>
        <a:srgbClr val="22315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</TotalTime>
  <Words>809</Words>
  <Application>Microsoft Macintosh PowerPoint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Agency FB</vt:lpstr>
      <vt:lpstr>Calibri</vt:lpstr>
      <vt:lpstr>Calibri Light</vt:lpstr>
      <vt:lpstr>Tahoma</vt:lpstr>
      <vt:lpstr>Times New Roman</vt:lpstr>
      <vt:lpstr>Vivaldi</vt:lpstr>
      <vt:lpstr>方正清刻本悦宋简体</vt:lpstr>
      <vt:lpstr>宋体</vt:lpstr>
      <vt:lpstr>微软雅黑</vt:lpstr>
      <vt:lpstr>微软雅黑 Light</vt:lpstr>
      <vt:lpstr>Arial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31501323@stu.zucc.edu.cn</cp:lastModifiedBy>
  <cp:revision>55</cp:revision>
  <dcterms:created xsi:type="dcterms:W3CDTF">2015-04-12T03:43:00Z</dcterms:created>
  <dcterms:modified xsi:type="dcterms:W3CDTF">2018-01-01T04:44:02Z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