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64" r:id="rId4"/>
    <p:sldId id="258" r:id="rId5"/>
    <p:sldId id="281" r:id="rId6"/>
    <p:sldId id="280" r:id="rId7"/>
    <p:sldId id="270" r:id="rId8"/>
    <p:sldId id="259" r:id="rId9"/>
    <p:sldId id="267" r:id="rId10"/>
    <p:sldId id="271" r:id="rId11"/>
    <p:sldId id="268" r:id="rId12"/>
    <p:sldId id="269" r:id="rId13"/>
    <p:sldId id="296" r:id="rId14"/>
    <p:sldId id="297" r:id="rId15"/>
    <p:sldId id="293" r:id="rId16"/>
    <p:sldId id="294" r:id="rId17"/>
    <p:sldId id="265" r:id="rId18"/>
    <p:sldId id="295" r:id="rId19"/>
    <p:sldId id="266" r:id="rId20"/>
    <p:sldId id="262" r:id="rId21"/>
    <p:sldId id="279" r:id="rId22"/>
  </p:sldIdLst>
  <p:sldSz cx="12192000" cy="6858000"/>
  <p:notesSz cx="6858000" cy="9144000"/>
  <p:defaultTextStyle>
    <a:defPPr>
      <a:defRPr lang="zh-CN"/>
    </a:defPPr>
    <a:lvl1pPr marL="0" lvl="0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  <a:cs typeface="+mn-cs"/>
      </a:defRPr>
    </a:lvl1pPr>
    <a:lvl2pPr marL="457200" lvl="1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  <a:cs typeface="+mn-cs"/>
      </a:defRPr>
    </a:lvl2pPr>
    <a:lvl3pPr marL="914400" lvl="2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  <a:cs typeface="+mn-cs"/>
      </a:defRPr>
    </a:lvl3pPr>
    <a:lvl4pPr marL="1371600" lvl="3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  <a:cs typeface="+mn-cs"/>
      </a:defRPr>
    </a:lvl4pPr>
    <a:lvl5pPr marL="1828800" lvl="4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  <a:cs typeface="+mn-cs"/>
      </a:defRPr>
    </a:lvl5pPr>
    <a:lvl6pPr marL="2286000" lvl="5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  <a:cs typeface="+mn-cs"/>
      </a:defRPr>
    </a:lvl6pPr>
    <a:lvl7pPr marL="2743200" lvl="6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  <a:cs typeface="+mn-cs"/>
      </a:defRPr>
    </a:lvl7pPr>
    <a:lvl8pPr marL="3200400" lvl="7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  <a:cs typeface="+mn-cs"/>
      </a:defRPr>
    </a:lvl8pPr>
    <a:lvl9pPr marL="3657600" lvl="8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8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33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108" d="100"/>
          <a:sy n="108" d="100"/>
        </p:scale>
        <p:origin x="678" y="114"/>
      </p:cViewPr>
      <p:guideLst>
        <p:guide orient="horz" pos="2160"/>
        <p:guide pos="388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1">
              <a:rPr lang="zh-CN" altLang="en-US" dirty="0">
                <a:latin typeface="Calibri" panose="020F0502020204030204" pitchFamily="2" charset="0"/>
              </a:rPr>
              <a:t>2017/11/1</a:t>
            </a:fld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2" charset="0"/>
              </a:rPr>
              <a:t>‹#›</a:t>
            </a:fld>
            <a:endParaRPr lang="zh-CN" altLang="en-US" dirty="0">
              <a:latin typeface="Calibri" panose="020F0502020204030204" pitchFamily="2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1">
              <a:rPr lang="zh-CN" altLang="en-US" dirty="0">
                <a:latin typeface="Calibri" panose="020F0502020204030204" pitchFamily="2" charset="0"/>
              </a:rPr>
              <a:t>2017/11/1</a:t>
            </a:fld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2" charset="0"/>
              </a:rPr>
              <a:t>‹#›</a:t>
            </a:fld>
            <a:endParaRPr lang="zh-CN" altLang="en-US" dirty="0">
              <a:latin typeface="Calibri" panose="020F0502020204030204" pitchFamily="2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1">
              <a:rPr lang="zh-CN" altLang="en-US" dirty="0">
                <a:latin typeface="Calibri" panose="020F0502020204030204" pitchFamily="2" charset="0"/>
              </a:rPr>
              <a:t>2017/11/1</a:t>
            </a:fld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2" charset="0"/>
              </a:rPr>
              <a:t>‹#›</a:t>
            </a:fld>
            <a:endParaRPr lang="zh-CN" altLang="en-US" dirty="0">
              <a:latin typeface="Calibri" panose="020F0502020204030204" pitchFamily="2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1">
              <a:rPr lang="zh-CN" altLang="en-US" dirty="0">
                <a:latin typeface="Calibri" panose="020F0502020204030204" pitchFamily="2" charset="0"/>
              </a:rPr>
              <a:t>2017/11/1</a:t>
            </a:fld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2" charset="0"/>
              </a:rPr>
              <a:t>‹#›</a:t>
            </a:fld>
            <a:endParaRPr lang="zh-CN" altLang="en-US" dirty="0">
              <a:latin typeface="Calibri" panose="020F0502020204030204" pitchFamily="2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1">
              <a:rPr lang="zh-CN" altLang="en-US" dirty="0">
                <a:latin typeface="Calibri" panose="020F0502020204030204" pitchFamily="2" charset="0"/>
              </a:rPr>
              <a:t>2017/11/1</a:t>
            </a:fld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2" charset="0"/>
              </a:rPr>
              <a:t>‹#›</a:t>
            </a:fld>
            <a:endParaRPr lang="zh-CN" altLang="en-US" dirty="0">
              <a:latin typeface="Calibri" panose="020F0502020204030204" pitchFamily="2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1">
              <a:rPr lang="zh-CN" altLang="en-US" dirty="0">
                <a:latin typeface="Calibri" panose="020F0502020204030204" pitchFamily="2" charset="0"/>
              </a:rPr>
              <a:t>2017/11/1</a:t>
            </a:fld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2" charset="0"/>
              </a:rPr>
              <a:t>‹#›</a:t>
            </a:fld>
            <a:endParaRPr lang="zh-CN" altLang="en-US" dirty="0">
              <a:latin typeface="Calibri" panose="020F0502020204030204" pitchFamily="2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1">
              <a:rPr lang="zh-CN" altLang="en-US" dirty="0">
                <a:latin typeface="Calibri" panose="020F0502020204030204" pitchFamily="2" charset="0"/>
              </a:rPr>
              <a:t>2017/11/1</a:t>
            </a:fld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2" charset="0"/>
              </a:rPr>
              <a:t>‹#›</a:t>
            </a:fld>
            <a:endParaRPr lang="zh-CN" altLang="en-US" dirty="0">
              <a:latin typeface="Calibri" panose="020F0502020204030204" pitchFamily="2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1">
              <a:rPr lang="zh-CN" altLang="en-US" dirty="0">
                <a:latin typeface="Calibri" panose="020F0502020204030204" pitchFamily="2" charset="0"/>
              </a:rPr>
              <a:t>2017/11/1</a:t>
            </a:fld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2" charset="0"/>
              </a:rPr>
              <a:t>‹#›</a:t>
            </a:fld>
            <a:endParaRPr lang="zh-CN" altLang="en-US" dirty="0">
              <a:latin typeface="Calibri" panose="020F0502020204030204" pitchFamily="2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1">
              <a:rPr lang="zh-CN" altLang="en-US" dirty="0">
                <a:latin typeface="Calibri" panose="020F0502020204030204" pitchFamily="2" charset="0"/>
              </a:rPr>
              <a:t>2017/11/1</a:t>
            </a:fld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2" charset="0"/>
              </a:rPr>
              <a:t>‹#›</a:t>
            </a:fld>
            <a:endParaRPr lang="zh-CN" altLang="en-US" dirty="0">
              <a:latin typeface="Calibri" panose="020F0502020204030204" pitchFamily="2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1">
              <a:rPr lang="zh-CN" altLang="en-US" dirty="0">
                <a:latin typeface="Calibri" panose="020F0502020204030204" pitchFamily="2" charset="0"/>
              </a:rPr>
              <a:t>2017/11/1</a:t>
            </a:fld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2" charset="0"/>
              </a:rPr>
              <a:t>‹#›</a:t>
            </a:fld>
            <a:endParaRPr lang="zh-CN" altLang="en-US" dirty="0">
              <a:latin typeface="Calibri" panose="020F0502020204030204" pitchFamily="2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1">
              <a:rPr lang="zh-CN" altLang="en-US" dirty="0">
                <a:latin typeface="Calibri" panose="020F0502020204030204" pitchFamily="2" charset="0"/>
              </a:rPr>
              <a:t>2017/11/1</a:t>
            </a:fld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2" charset="0"/>
              </a:rPr>
              <a:t>‹#›</a:t>
            </a:fld>
            <a:endParaRPr lang="zh-CN" altLang="en-US" dirty="0">
              <a:latin typeface="Calibri" panose="020F0502020204030204" pitchFamily="2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03341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pPr lvl="0" eaLnBrk="1" hangingPunct="1"/>
            <a:fld id="{BB962C8B-B14F-4D97-AF65-F5344CB8AC3E}" type="datetime1">
              <a:rPr lang="zh-CN" altLang="en-US" dirty="0">
                <a:latin typeface="Calibri" panose="020F0502020204030204" pitchFamily="2" charset="0"/>
              </a:rPr>
              <a:t>2017/11/1</a:t>
            </a:fld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1029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algn="ctr">
              <a:defRPr sz="1200">
                <a:solidFill>
                  <a:srgbClr val="898989"/>
                </a:solidFill>
              </a:defRPr>
            </a:lvl1pPr>
          </a:lstStyle>
          <a:p>
            <a:pPr lvl="0" eaLnBrk="1" hangingPunct="1"/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103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2" charset="0"/>
              </a:rPr>
              <a:t>‹#›</a:t>
            </a:fld>
            <a:endParaRPr lang="zh-CN" altLang="en-US" dirty="0">
              <a:latin typeface="Calibri" panose="020F0502020204030204" pitchFamily="2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l" defTabSz="914400" eaLnBrk="0" fontAlgn="base" latinLnBrk="0" hangingPunct="0">
        <a:lnSpc>
          <a:spcPct val="90000"/>
        </a:lnSpc>
        <a:spcBef>
          <a:spcPct val="0"/>
        </a:spcBef>
        <a:spcAft>
          <a:spcPct val="0"/>
        </a:spcAft>
        <a:buNone/>
        <a:defRPr sz="4400" u="none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lvl="0" indent="-228600" algn="l" defTabSz="914400" eaLnBrk="0" fontAlgn="base" latinLnBrk="0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lvl="1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u="none" kern="1200" baseline="0">
          <a:solidFill>
            <a:schemeClr val="tx1"/>
          </a:solidFill>
          <a:latin typeface="Calibri" panose="020F0502020204030204" pitchFamily="2" charset="0"/>
          <a:ea typeface="宋体" panose="02010600030101010101" pitchFamily="2" charset="-122"/>
          <a:cs typeface="+mn-cs"/>
        </a:defRPr>
      </a:lvl2pPr>
      <a:lvl3pPr marL="914400" lvl="2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u="none" kern="1200" baseline="0">
          <a:solidFill>
            <a:schemeClr val="tx1"/>
          </a:solidFill>
          <a:latin typeface="Calibri" panose="020F0502020204030204" pitchFamily="2" charset="0"/>
          <a:ea typeface="宋体" panose="02010600030101010101" pitchFamily="2" charset="-122"/>
          <a:cs typeface="+mn-cs"/>
        </a:defRPr>
      </a:lvl3pPr>
      <a:lvl4pPr marL="1371600" lvl="3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u="none" kern="1200" baseline="0">
          <a:solidFill>
            <a:schemeClr val="tx1"/>
          </a:solidFill>
          <a:latin typeface="Calibri" panose="020F0502020204030204" pitchFamily="2" charset="0"/>
          <a:ea typeface="宋体" panose="02010600030101010101" pitchFamily="2" charset="-122"/>
          <a:cs typeface="+mn-cs"/>
        </a:defRPr>
      </a:lvl4pPr>
      <a:lvl5pPr marL="1828800" lvl="4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u="none" kern="1200" baseline="0">
          <a:solidFill>
            <a:schemeClr val="tx1"/>
          </a:solidFill>
          <a:latin typeface="Calibri" panose="020F0502020204030204" pitchFamily="2" charset="0"/>
          <a:ea typeface="宋体" panose="02010600030101010101" pitchFamily="2" charset="-122"/>
          <a:cs typeface="+mn-cs"/>
        </a:defRPr>
      </a:lvl5pPr>
      <a:lvl6pPr marL="2286000" lvl="5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u="none" kern="1200" baseline="0">
          <a:solidFill>
            <a:schemeClr val="tx1"/>
          </a:solidFill>
          <a:latin typeface="Calibri" panose="020F0502020204030204" pitchFamily="2" charset="0"/>
          <a:ea typeface="宋体" panose="02010600030101010101" pitchFamily="2" charset="-122"/>
          <a:cs typeface="+mn-cs"/>
        </a:defRPr>
      </a:lvl6pPr>
      <a:lvl7pPr marL="2743200" lvl="6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u="none" kern="1200" baseline="0">
          <a:solidFill>
            <a:schemeClr val="tx1"/>
          </a:solidFill>
          <a:latin typeface="Calibri" panose="020F0502020204030204" pitchFamily="2" charset="0"/>
          <a:ea typeface="宋体" panose="02010600030101010101" pitchFamily="2" charset="-122"/>
          <a:cs typeface="+mn-cs"/>
        </a:defRPr>
      </a:lvl7pPr>
      <a:lvl8pPr marL="3200400" lvl="7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u="none" kern="1200" baseline="0">
          <a:solidFill>
            <a:schemeClr val="tx1"/>
          </a:solidFill>
          <a:latin typeface="Calibri" panose="020F0502020204030204" pitchFamily="2" charset="0"/>
          <a:ea typeface="宋体" panose="02010600030101010101" pitchFamily="2" charset="-122"/>
          <a:cs typeface="+mn-cs"/>
        </a:defRPr>
      </a:lvl8pPr>
      <a:lvl9pPr marL="3657600" lvl="8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u="none" kern="1200" baseline="0">
          <a:solidFill>
            <a:schemeClr val="tx1"/>
          </a:solidFill>
          <a:latin typeface="Calibri" panose="020F0502020204030204" pitchFamily="2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tags" Target="../tags/tag65.xml"/><Relationship Id="rId18" Type="http://schemas.openxmlformats.org/officeDocument/2006/relationships/tags" Target="../tags/tag70.xml"/><Relationship Id="rId26" Type="http://schemas.openxmlformats.org/officeDocument/2006/relationships/tags" Target="../tags/tag78.xml"/><Relationship Id="rId39" Type="http://schemas.openxmlformats.org/officeDocument/2006/relationships/tags" Target="../tags/tag91.xml"/><Relationship Id="rId21" Type="http://schemas.openxmlformats.org/officeDocument/2006/relationships/tags" Target="../tags/tag73.xml"/><Relationship Id="rId34" Type="http://schemas.openxmlformats.org/officeDocument/2006/relationships/tags" Target="../tags/tag86.xml"/><Relationship Id="rId42" Type="http://schemas.openxmlformats.org/officeDocument/2006/relationships/tags" Target="../tags/tag94.xml"/><Relationship Id="rId47" Type="http://schemas.openxmlformats.org/officeDocument/2006/relationships/tags" Target="../tags/tag99.xml"/><Relationship Id="rId50" Type="http://schemas.openxmlformats.org/officeDocument/2006/relationships/tags" Target="../tags/tag102.xml"/><Relationship Id="rId55" Type="http://schemas.openxmlformats.org/officeDocument/2006/relationships/slide" Target="slide8.xml"/><Relationship Id="rId7" Type="http://schemas.openxmlformats.org/officeDocument/2006/relationships/tags" Target="../tags/tag59.xml"/><Relationship Id="rId12" Type="http://schemas.openxmlformats.org/officeDocument/2006/relationships/tags" Target="../tags/tag64.xml"/><Relationship Id="rId17" Type="http://schemas.openxmlformats.org/officeDocument/2006/relationships/tags" Target="../tags/tag69.xml"/><Relationship Id="rId25" Type="http://schemas.openxmlformats.org/officeDocument/2006/relationships/tags" Target="../tags/tag77.xml"/><Relationship Id="rId33" Type="http://schemas.openxmlformats.org/officeDocument/2006/relationships/tags" Target="../tags/tag85.xml"/><Relationship Id="rId38" Type="http://schemas.openxmlformats.org/officeDocument/2006/relationships/tags" Target="../tags/tag90.xml"/><Relationship Id="rId46" Type="http://schemas.openxmlformats.org/officeDocument/2006/relationships/tags" Target="../tags/tag98.xml"/><Relationship Id="rId2" Type="http://schemas.openxmlformats.org/officeDocument/2006/relationships/tags" Target="../tags/tag54.xml"/><Relationship Id="rId16" Type="http://schemas.openxmlformats.org/officeDocument/2006/relationships/tags" Target="../tags/tag68.xml"/><Relationship Id="rId20" Type="http://schemas.openxmlformats.org/officeDocument/2006/relationships/tags" Target="../tags/tag72.xml"/><Relationship Id="rId29" Type="http://schemas.openxmlformats.org/officeDocument/2006/relationships/tags" Target="../tags/tag81.xml"/><Relationship Id="rId41" Type="http://schemas.openxmlformats.org/officeDocument/2006/relationships/tags" Target="../tags/tag93.xml"/><Relationship Id="rId54" Type="http://schemas.openxmlformats.org/officeDocument/2006/relationships/image" Target="../media/image3.png"/><Relationship Id="rId1" Type="http://schemas.openxmlformats.org/officeDocument/2006/relationships/tags" Target="../tags/tag53.xml"/><Relationship Id="rId6" Type="http://schemas.openxmlformats.org/officeDocument/2006/relationships/tags" Target="../tags/tag58.xml"/><Relationship Id="rId11" Type="http://schemas.openxmlformats.org/officeDocument/2006/relationships/tags" Target="../tags/tag63.xml"/><Relationship Id="rId24" Type="http://schemas.openxmlformats.org/officeDocument/2006/relationships/tags" Target="../tags/tag76.xml"/><Relationship Id="rId32" Type="http://schemas.openxmlformats.org/officeDocument/2006/relationships/tags" Target="../tags/tag84.xml"/><Relationship Id="rId37" Type="http://schemas.openxmlformats.org/officeDocument/2006/relationships/tags" Target="../tags/tag89.xml"/><Relationship Id="rId40" Type="http://schemas.openxmlformats.org/officeDocument/2006/relationships/tags" Target="../tags/tag92.xml"/><Relationship Id="rId45" Type="http://schemas.openxmlformats.org/officeDocument/2006/relationships/tags" Target="../tags/tag97.xml"/><Relationship Id="rId53" Type="http://schemas.openxmlformats.org/officeDocument/2006/relationships/slideLayout" Target="../slideLayouts/slideLayout7.xml"/><Relationship Id="rId5" Type="http://schemas.openxmlformats.org/officeDocument/2006/relationships/tags" Target="../tags/tag57.xml"/><Relationship Id="rId15" Type="http://schemas.openxmlformats.org/officeDocument/2006/relationships/tags" Target="../tags/tag67.xml"/><Relationship Id="rId23" Type="http://schemas.openxmlformats.org/officeDocument/2006/relationships/tags" Target="../tags/tag75.xml"/><Relationship Id="rId28" Type="http://schemas.openxmlformats.org/officeDocument/2006/relationships/tags" Target="../tags/tag80.xml"/><Relationship Id="rId36" Type="http://schemas.openxmlformats.org/officeDocument/2006/relationships/tags" Target="../tags/tag88.xml"/><Relationship Id="rId49" Type="http://schemas.openxmlformats.org/officeDocument/2006/relationships/tags" Target="../tags/tag101.xml"/><Relationship Id="rId10" Type="http://schemas.openxmlformats.org/officeDocument/2006/relationships/tags" Target="../tags/tag62.xml"/><Relationship Id="rId19" Type="http://schemas.openxmlformats.org/officeDocument/2006/relationships/tags" Target="../tags/tag71.xml"/><Relationship Id="rId31" Type="http://schemas.openxmlformats.org/officeDocument/2006/relationships/tags" Target="../tags/tag83.xml"/><Relationship Id="rId44" Type="http://schemas.openxmlformats.org/officeDocument/2006/relationships/tags" Target="../tags/tag96.xml"/><Relationship Id="rId52" Type="http://schemas.openxmlformats.org/officeDocument/2006/relationships/tags" Target="../tags/tag104.xml"/><Relationship Id="rId4" Type="http://schemas.openxmlformats.org/officeDocument/2006/relationships/tags" Target="../tags/tag56.xml"/><Relationship Id="rId9" Type="http://schemas.openxmlformats.org/officeDocument/2006/relationships/tags" Target="../tags/tag61.xml"/><Relationship Id="rId14" Type="http://schemas.openxmlformats.org/officeDocument/2006/relationships/tags" Target="../tags/tag66.xml"/><Relationship Id="rId22" Type="http://schemas.openxmlformats.org/officeDocument/2006/relationships/tags" Target="../tags/tag74.xml"/><Relationship Id="rId27" Type="http://schemas.openxmlformats.org/officeDocument/2006/relationships/tags" Target="../tags/tag79.xml"/><Relationship Id="rId30" Type="http://schemas.openxmlformats.org/officeDocument/2006/relationships/tags" Target="../tags/tag82.xml"/><Relationship Id="rId35" Type="http://schemas.openxmlformats.org/officeDocument/2006/relationships/tags" Target="../tags/tag87.xml"/><Relationship Id="rId43" Type="http://schemas.openxmlformats.org/officeDocument/2006/relationships/tags" Target="../tags/tag95.xml"/><Relationship Id="rId48" Type="http://schemas.openxmlformats.org/officeDocument/2006/relationships/tags" Target="../tags/tag100.xml"/><Relationship Id="rId8" Type="http://schemas.openxmlformats.org/officeDocument/2006/relationships/tags" Target="../tags/tag60.xml"/><Relationship Id="rId51" Type="http://schemas.openxmlformats.org/officeDocument/2006/relationships/tags" Target="../tags/tag103.xml"/><Relationship Id="rId3" Type="http://schemas.openxmlformats.org/officeDocument/2006/relationships/tags" Target="../tags/tag55.xml"/></Relationships>
</file>

<file path=ppt/slides/_rels/slide12.xml.rels><?xml version="1.0" encoding="UTF-8" standalone="yes"?>
<Relationships xmlns="http://schemas.openxmlformats.org/package/2006/relationships"><Relationship Id="rId26" Type="http://schemas.openxmlformats.org/officeDocument/2006/relationships/tags" Target="../tags/tag130.xml"/><Relationship Id="rId117" Type="http://schemas.openxmlformats.org/officeDocument/2006/relationships/tags" Target="../tags/tag221.xml"/><Relationship Id="rId21" Type="http://schemas.openxmlformats.org/officeDocument/2006/relationships/tags" Target="../tags/tag125.xml"/><Relationship Id="rId42" Type="http://schemas.openxmlformats.org/officeDocument/2006/relationships/tags" Target="../tags/tag146.xml"/><Relationship Id="rId47" Type="http://schemas.openxmlformats.org/officeDocument/2006/relationships/tags" Target="../tags/tag151.xml"/><Relationship Id="rId63" Type="http://schemas.openxmlformats.org/officeDocument/2006/relationships/tags" Target="../tags/tag167.xml"/><Relationship Id="rId68" Type="http://schemas.openxmlformats.org/officeDocument/2006/relationships/tags" Target="../tags/tag172.xml"/><Relationship Id="rId84" Type="http://schemas.openxmlformats.org/officeDocument/2006/relationships/tags" Target="../tags/tag188.xml"/><Relationship Id="rId89" Type="http://schemas.openxmlformats.org/officeDocument/2006/relationships/tags" Target="../tags/tag193.xml"/><Relationship Id="rId112" Type="http://schemas.openxmlformats.org/officeDocument/2006/relationships/tags" Target="../tags/tag216.xml"/><Relationship Id="rId133" Type="http://schemas.openxmlformats.org/officeDocument/2006/relationships/tags" Target="../tags/tag237.xml"/><Relationship Id="rId138" Type="http://schemas.openxmlformats.org/officeDocument/2006/relationships/tags" Target="../tags/tag242.xml"/><Relationship Id="rId16" Type="http://schemas.openxmlformats.org/officeDocument/2006/relationships/tags" Target="../tags/tag120.xml"/><Relationship Id="rId107" Type="http://schemas.openxmlformats.org/officeDocument/2006/relationships/tags" Target="../tags/tag211.xml"/><Relationship Id="rId11" Type="http://schemas.openxmlformats.org/officeDocument/2006/relationships/tags" Target="../tags/tag115.xml"/><Relationship Id="rId32" Type="http://schemas.openxmlformats.org/officeDocument/2006/relationships/tags" Target="../tags/tag136.xml"/><Relationship Id="rId37" Type="http://schemas.openxmlformats.org/officeDocument/2006/relationships/tags" Target="../tags/tag141.xml"/><Relationship Id="rId53" Type="http://schemas.openxmlformats.org/officeDocument/2006/relationships/tags" Target="../tags/tag157.xml"/><Relationship Id="rId58" Type="http://schemas.openxmlformats.org/officeDocument/2006/relationships/tags" Target="../tags/tag162.xml"/><Relationship Id="rId74" Type="http://schemas.openxmlformats.org/officeDocument/2006/relationships/tags" Target="../tags/tag178.xml"/><Relationship Id="rId79" Type="http://schemas.openxmlformats.org/officeDocument/2006/relationships/tags" Target="../tags/tag183.xml"/><Relationship Id="rId102" Type="http://schemas.openxmlformats.org/officeDocument/2006/relationships/tags" Target="../tags/tag206.xml"/><Relationship Id="rId123" Type="http://schemas.openxmlformats.org/officeDocument/2006/relationships/tags" Target="../tags/tag227.xml"/><Relationship Id="rId128" Type="http://schemas.openxmlformats.org/officeDocument/2006/relationships/tags" Target="../tags/tag232.xml"/><Relationship Id="rId144" Type="http://schemas.openxmlformats.org/officeDocument/2006/relationships/slideLayout" Target="../slideLayouts/slideLayout7.xml"/><Relationship Id="rId5" Type="http://schemas.openxmlformats.org/officeDocument/2006/relationships/tags" Target="../tags/tag109.xml"/><Relationship Id="rId90" Type="http://schemas.openxmlformats.org/officeDocument/2006/relationships/tags" Target="../tags/tag194.xml"/><Relationship Id="rId95" Type="http://schemas.openxmlformats.org/officeDocument/2006/relationships/tags" Target="../tags/tag199.xml"/><Relationship Id="rId22" Type="http://schemas.openxmlformats.org/officeDocument/2006/relationships/tags" Target="../tags/tag126.xml"/><Relationship Id="rId27" Type="http://schemas.openxmlformats.org/officeDocument/2006/relationships/tags" Target="../tags/tag131.xml"/><Relationship Id="rId43" Type="http://schemas.openxmlformats.org/officeDocument/2006/relationships/tags" Target="../tags/tag147.xml"/><Relationship Id="rId48" Type="http://schemas.openxmlformats.org/officeDocument/2006/relationships/tags" Target="../tags/tag152.xml"/><Relationship Id="rId64" Type="http://schemas.openxmlformats.org/officeDocument/2006/relationships/tags" Target="../tags/tag168.xml"/><Relationship Id="rId69" Type="http://schemas.openxmlformats.org/officeDocument/2006/relationships/tags" Target="../tags/tag173.xml"/><Relationship Id="rId113" Type="http://schemas.openxmlformats.org/officeDocument/2006/relationships/tags" Target="../tags/tag217.xml"/><Relationship Id="rId118" Type="http://schemas.openxmlformats.org/officeDocument/2006/relationships/tags" Target="../tags/tag222.xml"/><Relationship Id="rId134" Type="http://schemas.openxmlformats.org/officeDocument/2006/relationships/tags" Target="../tags/tag238.xml"/><Relationship Id="rId139" Type="http://schemas.openxmlformats.org/officeDocument/2006/relationships/tags" Target="../tags/tag243.xml"/><Relationship Id="rId80" Type="http://schemas.openxmlformats.org/officeDocument/2006/relationships/tags" Target="../tags/tag184.xml"/><Relationship Id="rId85" Type="http://schemas.openxmlformats.org/officeDocument/2006/relationships/tags" Target="../tags/tag189.xml"/><Relationship Id="rId3" Type="http://schemas.openxmlformats.org/officeDocument/2006/relationships/tags" Target="../tags/tag107.xml"/><Relationship Id="rId12" Type="http://schemas.openxmlformats.org/officeDocument/2006/relationships/tags" Target="../tags/tag116.xml"/><Relationship Id="rId17" Type="http://schemas.openxmlformats.org/officeDocument/2006/relationships/tags" Target="../tags/tag121.xml"/><Relationship Id="rId25" Type="http://schemas.openxmlformats.org/officeDocument/2006/relationships/tags" Target="../tags/tag129.xml"/><Relationship Id="rId33" Type="http://schemas.openxmlformats.org/officeDocument/2006/relationships/tags" Target="../tags/tag137.xml"/><Relationship Id="rId38" Type="http://schemas.openxmlformats.org/officeDocument/2006/relationships/tags" Target="../tags/tag142.xml"/><Relationship Id="rId46" Type="http://schemas.openxmlformats.org/officeDocument/2006/relationships/tags" Target="../tags/tag150.xml"/><Relationship Id="rId59" Type="http://schemas.openxmlformats.org/officeDocument/2006/relationships/tags" Target="../tags/tag163.xml"/><Relationship Id="rId67" Type="http://schemas.openxmlformats.org/officeDocument/2006/relationships/tags" Target="../tags/tag171.xml"/><Relationship Id="rId103" Type="http://schemas.openxmlformats.org/officeDocument/2006/relationships/tags" Target="../tags/tag207.xml"/><Relationship Id="rId108" Type="http://schemas.openxmlformats.org/officeDocument/2006/relationships/tags" Target="../tags/tag212.xml"/><Relationship Id="rId116" Type="http://schemas.openxmlformats.org/officeDocument/2006/relationships/tags" Target="../tags/tag220.xml"/><Relationship Id="rId124" Type="http://schemas.openxmlformats.org/officeDocument/2006/relationships/tags" Target="../tags/tag228.xml"/><Relationship Id="rId129" Type="http://schemas.openxmlformats.org/officeDocument/2006/relationships/tags" Target="../tags/tag233.xml"/><Relationship Id="rId137" Type="http://schemas.openxmlformats.org/officeDocument/2006/relationships/tags" Target="../tags/tag241.xml"/><Relationship Id="rId20" Type="http://schemas.openxmlformats.org/officeDocument/2006/relationships/tags" Target="../tags/tag124.xml"/><Relationship Id="rId41" Type="http://schemas.openxmlformats.org/officeDocument/2006/relationships/tags" Target="../tags/tag145.xml"/><Relationship Id="rId54" Type="http://schemas.openxmlformats.org/officeDocument/2006/relationships/tags" Target="../tags/tag158.xml"/><Relationship Id="rId62" Type="http://schemas.openxmlformats.org/officeDocument/2006/relationships/tags" Target="../tags/tag166.xml"/><Relationship Id="rId70" Type="http://schemas.openxmlformats.org/officeDocument/2006/relationships/tags" Target="../tags/tag174.xml"/><Relationship Id="rId75" Type="http://schemas.openxmlformats.org/officeDocument/2006/relationships/tags" Target="../tags/tag179.xml"/><Relationship Id="rId83" Type="http://schemas.openxmlformats.org/officeDocument/2006/relationships/tags" Target="../tags/tag187.xml"/><Relationship Id="rId88" Type="http://schemas.openxmlformats.org/officeDocument/2006/relationships/tags" Target="../tags/tag192.xml"/><Relationship Id="rId91" Type="http://schemas.openxmlformats.org/officeDocument/2006/relationships/tags" Target="../tags/tag195.xml"/><Relationship Id="rId96" Type="http://schemas.openxmlformats.org/officeDocument/2006/relationships/tags" Target="../tags/tag200.xml"/><Relationship Id="rId111" Type="http://schemas.openxmlformats.org/officeDocument/2006/relationships/tags" Target="../tags/tag215.xml"/><Relationship Id="rId132" Type="http://schemas.openxmlformats.org/officeDocument/2006/relationships/tags" Target="../tags/tag236.xml"/><Relationship Id="rId140" Type="http://schemas.openxmlformats.org/officeDocument/2006/relationships/tags" Target="../tags/tag244.xml"/><Relationship Id="rId145" Type="http://schemas.openxmlformats.org/officeDocument/2006/relationships/slide" Target="slide8.xml"/><Relationship Id="rId1" Type="http://schemas.openxmlformats.org/officeDocument/2006/relationships/tags" Target="../tags/tag105.xml"/><Relationship Id="rId6" Type="http://schemas.openxmlformats.org/officeDocument/2006/relationships/tags" Target="../tags/tag110.xml"/><Relationship Id="rId15" Type="http://schemas.openxmlformats.org/officeDocument/2006/relationships/tags" Target="../tags/tag119.xml"/><Relationship Id="rId23" Type="http://schemas.openxmlformats.org/officeDocument/2006/relationships/tags" Target="../tags/tag127.xml"/><Relationship Id="rId28" Type="http://schemas.openxmlformats.org/officeDocument/2006/relationships/tags" Target="../tags/tag132.xml"/><Relationship Id="rId36" Type="http://schemas.openxmlformats.org/officeDocument/2006/relationships/tags" Target="../tags/tag140.xml"/><Relationship Id="rId49" Type="http://schemas.openxmlformats.org/officeDocument/2006/relationships/tags" Target="../tags/tag153.xml"/><Relationship Id="rId57" Type="http://schemas.openxmlformats.org/officeDocument/2006/relationships/tags" Target="../tags/tag161.xml"/><Relationship Id="rId106" Type="http://schemas.openxmlformats.org/officeDocument/2006/relationships/tags" Target="../tags/tag210.xml"/><Relationship Id="rId114" Type="http://schemas.openxmlformats.org/officeDocument/2006/relationships/tags" Target="../tags/tag218.xml"/><Relationship Id="rId119" Type="http://schemas.openxmlformats.org/officeDocument/2006/relationships/tags" Target="../tags/tag223.xml"/><Relationship Id="rId127" Type="http://schemas.openxmlformats.org/officeDocument/2006/relationships/tags" Target="../tags/tag231.xml"/><Relationship Id="rId10" Type="http://schemas.openxmlformats.org/officeDocument/2006/relationships/tags" Target="../tags/tag114.xml"/><Relationship Id="rId31" Type="http://schemas.openxmlformats.org/officeDocument/2006/relationships/tags" Target="../tags/tag135.xml"/><Relationship Id="rId44" Type="http://schemas.openxmlformats.org/officeDocument/2006/relationships/tags" Target="../tags/tag148.xml"/><Relationship Id="rId52" Type="http://schemas.openxmlformats.org/officeDocument/2006/relationships/tags" Target="../tags/tag156.xml"/><Relationship Id="rId60" Type="http://schemas.openxmlformats.org/officeDocument/2006/relationships/tags" Target="../tags/tag164.xml"/><Relationship Id="rId65" Type="http://schemas.openxmlformats.org/officeDocument/2006/relationships/tags" Target="../tags/tag169.xml"/><Relationship Id="rId73" Type="http://schemas.openxmlformats.org/officeDocument/2006/relationships/tags" Target="../tags/tag177.xml"/><Relationship Id="rId78" Type="http://schemas.openxmlformats.org/officeDocument/2006/relationships/tags" Target="../tags/tag182.xml"/><Relationship Id="rId81" Type="http://schemas.openxmlformats.org/officeDocument/2006/relationships/tags" Target="../tags/tag185.xml"/><Relationship Id="rId86" Type="http://schemas.openxmlformats.org/officeDocument/2006/relationships/tags" Target="../tags/tag190.xml"/><Relationship Id="rId94" Type="http://schemas.openxmlformats.org/officeDocument/2006/relationships/tags" Target="../tags/tag198.xml"/><Relationship Id="rId99" Type="http://schemas.openxmlformats.org/officeDocument/2006/relationships/tags" Target="../tags/tag203.xml"/><Relationship Id="rId101" Type="http://schemas.openxmlformats.org/officeDocument/2006/relationships/tags" Target="../tags/tag205.xml"/><Relationship Id="rId122" Type="http://schemas.openxmlformats.org/officeDocument/2006/relationships/tags" Target="../tags/tag226.xml"/><Relationship Id="rId130" Type="http://schemas.openxmlformats.org/officeDocument/2006/relationships/tags" Target="../tags/tag234.xml"/><Relationship Id="rId135" Type="http://schemas.openxmlformats.org/officeDocument/2006/relationships/tags" Target="../tags/tag239.xml"/><Relationship Id="rId143" Type="http://schemas.openxmlformats.org/officeDocument/2006/relationships/tags" Target="../tags/tag247.xml"/><Relationship Id="rId4" Type="http://schemas.openxmlformats.org/officeDocument/2006/relationships/tags" Target="../tags/tag108.xml"/><Relationship Id="rId9" Type="http://schemas.openxmlformats.org/officeDocument/2006/relationships/tags" Target="../tags/tag113.xml"/><Relationship Id="rId13" Type="http://schemas.openxmlformats.org/officeDocument/2006/relationships/tags" Target="../tags/tag117.xml"/><Relationship Id="rId18" Type="http://schemas.openxmlformats.org/officeDocument/2006/relationships/tags" Target="../tags/tag122.xml"/><Relationship Id="rId39" Type="http://schemas.openxmlformats.org/officeDocument/2006/relationships/tags" Target="../tags/tag143.xml"/><Relationship Id="rId109" Type="http://schemas.openxmlformats.org/officeDocument/2006/relationships/tags" Target="../tags/tag213.xml"/><Relationship Id="rId34" Type="http://schemas.openxmlformats.org/officeDocument/2006/relationships/tags" Target="../tags/tag138.xml"/><Relationship Id="rId50" Type="http://schemas.openxmlformats.org/officeDocument/2006/relationships/tags" Target="../tags/tag154.xml"/><Relationship Id="rId55" Type="http://schemas.openxmlformats.org/officeDocument/2006/relationships/tags" Target="../tags/tag159.xml"/><Relationship Id="rId76" Type="http://schemas.openxmlformats.org/officeDocument/2006/relationships/tags" Target="../tags/tag180.xml"/><Relationship Id="rId97" Type="http://schemas.openxmlformats.org/officeDocument/2006/relationships/tags" Target="../tags/tag201.xml"/><Relationship Id="rId104" Type="http://schemas.openxmlformats.org/officeDocument/2006/relationships/tags" Target="../tags/tag208.xml"/><Relationship Id="rId120" Type="http://schemas.openxmlformats.org/officeDocument/2006/relationships/tags" Target="../tags/tag224.xml"/><Relationship Id="rId125" Type="http://schemas.openxmlformats.org/officeDocument/2006/relationships/tags" Target="../tags/tag229.xml"/><Relationship Id="rId141" Type="http://schemas.openxmlformats.org/officeDocument/2006/relationships/tags" Target="../tags/tag245.xml"/><Relationship Id="rId7" Type="http://schemas.openxmlformats.org/officeDocument/2006/relationships/tags" Target="../tags/tag111.xml"/><Relationship Id="rId71" Type="http://schemas.openxmlformats.org/officeDocument/2006/relationships/tags" Target="../tags/tag175.xml"/><Relationship Id="rId92" Type="http://schemas.openxmlformats.org/officeDocument/2006/relationships/tags" Target="../tags/tag196.xml"/><Relationship Id="rId2" Type="http://schemas.openxmlformats.org/officeDocument/2006/relationships/tags" Target="../tags/tag106.xml"/><Relationship Id="rId29" Type="http://schemas.openxmlformats.org/officeDocument/2006/relationships/tags" Target="../tags/tag133.xml"/><Relationship Id="rId24" Type="http://schemas.openxmlformats.org/officeDocument/2006/relationships/tags" Target="../tags/tag128.xml"/><Relationship Id="rId40" Type="http://schemas.openxmlformats.org/officeDocument/2006/relationships/tags" Target="../tags/tag144.xml"/><Relationship Id="rId45" Type="http://schemas.openxmlformats.org/officeDocument/2006/relationships/tags" Target="../tags/tag149.xml"/><Relationship Id="rId66" Type="http://schemas.openxmlformats.org/officeDocument/2006/relationships/tags" Target="../tags/tag170.xml"/><Relationship Id="rId87" Type="http://schemas.openxmlformats.org/officeDocument/2006/relationships/tags" Target="../tags/tag191.xml"/><Relationship Id="rId110" Type="http://schemas.openxmlformats.org/officeDocument/2006/relationships/tags" Target="../tags/tag214.xml"/><Relationship Id="rId115" Type="http://schemas.openxmlformats.org/officeDocument/2006/relationships/tags" Target="../tags/tag219.xml"/><Relationship Id="rId131" Type="http://schemas.openxmlformats.org/officeDocument/2006/relationships/tags" Target="../tags/tag235.xml"/><Relationship Id="rId136" Type="http://schemas.openxmlformats.org/officeDocument/2006/relationships/tags" Target="../tags/tag240.xml"/><Relationship Id="rId61" Type="http://schemas.openxmlformats.org/officeDocument/2006/relationships/tags" Target="../tags/tag165.xml"/><Relationship Id="rId82" Type="http://schemas.openxmlformats.org/officeDocument/2006/relationships/tags" Target="../tags/tag186.xml"/><Relationship Id="rId19" Type="http://schemas.openxmlformats.org/officeDocument/2006/relationships/tags" Target="../tags/tag123.xml"/><Relationship Id="rId14" Type="http://schemas.openxmlformats.org/officeDocument/2006/relationships/tags" Target="../tags/tag118.xml"/><Relationship Id="rId30" Type="http://schemas.openxmlformats.org/officeDocument/2006/relationships/tags" Target="../tags/tag134.xml"/><Relationship Id="rId35" Type="http://schemas.openxmlformats.org/officeDocument/2006/relationships/tags" Target="../tags/tag139.xml"/><Relationship Id="rId56" Type="http://schemas.openxmlformats.org/officeDocument/2006/relationships/tags" Target="../tags/tag160.xml"/><Relationship Id="rId77" Type="http://schemas.openxmlformats.org/officeDocument/2006/relationships/tags" Target="../tags/tag181.xml"/><Relationship Id="rId100" Type="http://schemas.openxmlformats.org/officeDocument/2006/relationships/tags" Target="../tags/tag204.xml"/><Relationship Id="rId105" Type="http://schemas.openxmlformats.org/officeDocument/2006/relationships/tags" Target="../tags/tag209.xml"/><Relationship Id="rId126" Type="http://schemas.openxmlformats.org/officeDocument/2006/relationships/tags" Target="../tags/tag230.xml"/><Relationship Id="rId8" Type="http://schemas.openxmlformats.org/officeDocument/2006/relationships/tags" Target="../tags/tag112.xml"/><Relationship Id="rId51" Type="http://schemas.openxmlformats.org/officeDocument/2006/relationships/tags" Target="../tags/tag155.xml"/><Relationship Id="rId72" Type="http://schemas.openxmlformats.org/officeDocument/2006/relationships/tags" Target="../tags/tag176.xml"/><Relationship Id="rId93" Type="http://schemas.openxmlformats.org/officeDocument/2006/relationships/tags" Target="../tags/tag197.xml"/><Relationship Id="rId98" Type="http://schemas.openxmlformats.org/officeDocument/2006/relationships/tags" Target="../tags/tag202.xml"/><Relationship Id="rId121" Type="http://schemas.openxmlformats.org/officeDocument/2006/relationships/tags" Target="../tags/tag225.xml"/><Relationship Id="rId142" Type="http://schemas.openxmlformats.org/officeDocument/2006/relationships/tags" Target="../tags/tag24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tags" Target="../tags/tag260.xml"/><Relationship Id="rId18" Type="http://schemas.openxmlformats.org/officeDocument/2006/relationships/tags" Target="../tags/tag265.xml"/><Relationship Id="rId26" Type="http://schemas.openxmlformats.org/officeDocument/2006/relationships/tags" Target="../tags/tag273.xml"/><Relationship Id="rId39" Type="http://schemas.openxmlformats.org/officeDocument/2006/relationships/tags" Target="../tags/tag286.xml"/><Relationship Id="rId21" Type="http://schemas.openxmlformats.org/officeDocument/2006/relationships/tags" Target="../tags/tag268.xml"/><Relationship Id="rId34" Type="http://schemas.openxmlformats.org/officeDocument/2006/relationships/tags" Target="../tags/tag281.xml"/><Relationship Id="rId42" Type="http://schemas.openxmlformats.org/officeDocument/2006/relationships/tags" Target="../tags/tag289.xml"/><Relationship Id="rId47" Type="http://schemas.openxmlformats.org/officeDocument/2006/relationships/tags" Target="../tags/tag294.xml"/><Relationship Id="rId50" Type="http://schemas.openxmlformats.org/officeDocument/2006/relationships/tags" Target="../tags/tag297.xml"/><Relationship Id="rId55" Type="http://schemas.openxmlformats.org/officeDocument/2006/relationships/tags" Target="../tags/tag302.xml"/><Relationship Id="rId7" Type="http://schemas.openxmlformats.org/officeDocument/2006/relationships/tags" Target="../tags/tag254.xml"/><Relationship Id="rId12" Type="http://schemas.openxmlformats.org/officeDocument/2006/relationships/tags" Target="../tags/tag259.xml"/><Relationship Id="rId17" Type="http://schemas.openxmlformats.org/officeDocument/2006/relationships/tags" Target="../tags/tag264.xml"/><Relationship Id="rId25" Type="http://schemas.openxmlformats.org/officeDocument/2006/relationships/tags" Target="../tags/tag272.xml"/><Relationship Id="rId33" Type="http://schemas.openxmlformats.org/officeDocument/2006/relationships/tags" Target="../tags/tag280.xml"/><Relationship Id="rId38" Type="http://schemas.openxmlformats.org/officeDocument/2006/relationships/tags" Target="../tags/tag285.xml"/><Relationship Id="rId46" Type="http://schemas.openxmlformats.org/officeDocument/2006/relationships/tags" Target="../tags/tag293.xml"/><Relationship Id="rId2" Type="http://schemas.openxmlformats.org/officeDocument/2006/relationships/tags" Target="../tags/tag249.xml"/><Relationship Id="rId16" Type="http://schemas.openxmlformats.org/officeDocument/2006/relationships/tags" Target="../tags/tag263.xml"/><Relationship Id="rId20" Type="http://schemas.openxmlformats.org/officeDocument/2006/relationships/tags" Target="../tags/tag267.xml"/><Relationship Id="rId29" Type="http://schemas.openxmlformats.org/officeDocument/2006/relationships/tags" Target="../tags/tag276.xml"/><Relationship Id="rId41" Type="http://schemas.openxmlformats.org/officeDocument/2006/relationships/tags" Target="../tags/tag288.xml"/><Relationship Id="rId54" Type="http://schemas.openxmlformats.org/officeDocument/2006/relationships/tags" Target="../tags/tag301.xml"/><Relationship Id="rId1" Type="http://schemas.openxmlformats.org/officeDocument/2006/relationships/tags" Target="../tags/tag248.xml"/><Relationship Id="rId6" Type="http://schemas.openxmlformats.org/officeDocument/2006/relationships/tags" Target="../tags/tag253.xml"/><Relationship Id="rId11" Type="http://schemas.openxmlformats.org/officeDocument/2006/relationships/tags" Target="../tags/tag258.xml"/><Relationship Id="rId24" Type="http://schemas.openxmlformats.org/officeDocument/2006/relationships/tags" Target="../tags/tag271.xml"/><Relationship Id="rId32" Type="http://schemas.openxmlformats.org/officeDocument/2006/relationships/tags" Target="../tags/tag279.xml"/><Relationship Id="rId37" Type="http://schemas.openxmlformats.org/officeDocument/2006/relationships/tags" Target="../tags/tag284.xml"/><Relationship Id="rId40" Type="http://schemas.openxmlformats.org/officeDocument/2006/relationships/tags" Target="../tags/tag287.xml"/><Relationship Id="rId45" Type="http://schemas.openxmlformats.org/officeDocument/2006/relationships/tags" Target="../tags/tag292.xml"/><Relationship Id="rId53" Type="http://schemas.openxmlformats.org/officeDocument/2006/relationships/tags" Target="../tags/tag300.xml"/><Relationship Id="rId5" Type="http://schemas.openxmlformats.org/officeDocument/2006/relationships/tags" Target="../tags/tag252.xml"/><Relationship Id="rId15" Type="http://schemas.openxmlformats.org/officeDocument/2006/relationships/tags" Target="../tags/tag262.xml"/><Relationship Id="rId23" Type="http://schemas.openxmlformats.org/officeDocument/2006/relationships/tags" Target="../tags/tag270.xml"/><Relationship Id="rId28" Type="http://schemas.openxmlformats.org/officeDocument/2006/relationships/tags" Target="../tags/tag275.xml"/><Relationship Id="rId36" Type="http://schemas.openxmlformats.org/officeDocument/2006/relationships/tags" Target="../tags/tag283.xml"/><Relationship Id="rId49" Type="http://schemas.openxmlformats.org/officeDocument/2006/relationships/tags" Target="../tags/tag296.xml"/><Relationship Id="rId10" Type="http://schemas.openxmlformats.org/officeDocument/2006/relationships/tags" Target="../tags/tag257.xml"/><Relationship Id="rId19" Type="http://schemas.openxmlformats.org/officeDocument/2006/relationships/tags" Target="../tags/tag266.xml"/><Relationship Id="rId31" Type="http://schemas.openxmlformats.org/officeDocument/2006/relationships/tags" Target="../tags/tag278.xml"/><Relationship Id="rId44" Type="http://schemas.openxmlformats.org/officeDocument/2006/relationships/tags" Target="../tags/tag291.xml"/><Relationship Id="rId52" Type="http://schemas.openxmlformats.org/officeDocument/2006/relationships/tags" Target="../tags/tag299.xml"/><Relationship Id="rId4" Type="http://schemas.openxmlformats.org/officeDocument/2006/relationships/tags" Target="../tags/tag251.xml"/><Relationship Id="rId9" Type="http://schemas.openxmlformats.org/officeDocument/2006/relationships/tags" Target="../tags/tag256.xml"/><Relationship Id="rId14" Type="http://schemas.openxmlformats.org/officeDocument/2006/relationships/tags" Target="../tags/tag261.xml"/><Relationship Id="rId22" Type="http://schemas.openxmlformats.org/officeDocument/2006/relationships/tags" Target="../tags/tag269.xml"/><Relationship Id="rId27" Type="http://schemas.openxmlformats.org/officeDocument/2006/relationships/tags" Target="../tags/tag274.xml"/><Relationship Id="rId30" Type="http://schemas.openxmlformats.org/officeDocument/2006/relationships/tags" Target="../tags/tag277.xml"/><Relationship Id="rId35" Type="http://schemas.openxmlformats.org/officeDocument/2006/relationships/tags" Target="../tags/tag282.xml"/><Relationship Id="rId43" Type="http://schemas.openxmlformats.org/officeDocument/2006/relationships/tags" Target="../tags/tag290.xml"/><Relationship Id="rId48" Type="http://schemas.openxmlformats.org/officeDocument/2006/relationships/tags" Target="../tags/tag295.xml"/><Relationship Id="rId56" Type="http://schemas.openxmlformats.org/officeDocument/2006/relationships/slideLayout" Target="../slideLayouts/slideLayout7.xml"/><Relationship Id="rId8" Type="http://schemas.openxmlformats.org/officeDocument/2006/relationships/tags" Target="../tags/tag255.xml"/><Relationship Id="rId51" Type="http://schemas.openxmlformats.org/officeDocument/2006/relationships/tags" Target="../tags/tag298.xml"/><Relationship Id="rId3" Type="http://schemas.openxmlformats.org/officeDocument/2006/relationships/tags" Target="../tags/tag25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7" Type="http://schemas.openxmlformats.org/officeDocument/2006/relationships/slide" Target="slide19.xml"/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Relationship Id="rId6" Type="http://schemas.openxmlformats.org/officeDocument/2006/relationships/slide" Target="slide17.xml"/><Relationship Id="rId5" Type="http://schemas.openxmlformats.org/officeDocument/2006/relationships/slide" Target="slide8.xml"/><Relationship Id="rId4" Type="http://schemas.openxmlformats.org/officeDocument/2006/relationships/slide" Target="slide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slide" Target="slide9.xml"/><Relationship Id="rId1" Type="http://schemas.openxmlformats.org/officeDocument/2006/relationships/slideLayout" Target="../slideLayouts/slideLayout7.xml"/><Relationship Id="rId4" Type="http://schemas.openxmlformats.org/officeDocument/2006/relationships/slide" Target="slide12.xml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9" Type="http://schemas.openxmlformats.org/officeDocument/2006/relationships/tags" Target="../tags/tag39.xml"/><Relationship Id="rId3" Type="http://schemas.openxmlformats.org/officeDocument/2006/relationships/tags" Target="../tags/tag3.xml"/><Relationship Id="rId21" Type="http://schemas.openxmlformats.org/officeDocument/2006/relationships/tags" Target="../tags/tag21.xml"/><Relationship Id="rId34" Type="http://schemas.openxmlformats.org/officeDocument/2006/relationships/tags" Target="../tags/tag34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50" Type="http://schemas.openxmlformats.org/officeDocument/2006/relationships/tags" Target="../tags/tag50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46" Type="http://schemas.openxmlformats.org/officeDocument/2006/relationships/tags" Target="../tags/tag46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29" Type="http://schemas.openxmlformats.org/officeDocument/2006/relationships/tags" Target="../tags/tag29.xml"/><Relationship Id="rId41" Type="http://schemas.openxmlformats.org/officeDocument/2006/relationships/tags" Target="../tags/tag41.xml"/><Relationship Id="rId54" Type="http://schemas.openxmlformats.org/officeDocument/2006/relationships/slide" Target="slide8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53" Type="http://schemas.openxmlformats.org/officeDocument/2006/relationships/slideLayout" Target="../slideLayouts/slideLayout7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tags" Target="../tags/tag49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52" Type="http://schemas.openxmlformats.org/officeDocument/2006/relationships/tags" Target="../tags/tag52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8" Type="http://schemas.openxmlformats.org/officeDocument/2006/relationships/tags" Target="../tags/tag8.xml"/><Relationship Id="rId51" Type="http://schemas.openxmlformats.org/officeDocument/2006/relationships/tags" Target="../tags/tag5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文本框 14"/>
          <p:cNvSpPr txBox="1"/>
          <p:nvPr/>
        </p:nvSpPr>
        <p:spPr>
          <a:xfrm>
            <a:off x="4187825" y="3308985"/>
            <a:ext cx="3816350" cy="10147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sz="6000" b="1" dirty="0">
                <a:solidFill>
                  <a:schemeClr val="bg1"/>
                </a:solidFill>
                <a:latin typeface="微软雅黑 Light" panose="020B0502040204020203" charset="-122"/>
                <a:ea typeface="微软雅黑 Light" panose="020B0502040204020203" charset="-122"/>
              </a:rPr>
              <a:t>UML</a:t>
            </a:r>
            <a:r>
              <a:rPr lang="zh-CN" altLang="en-US" sz="6000" b="1" dirty="0">
                <a:solidFill>
                  <a:schemeClr val="bg1"/>
                </a:solidFill>
                <a:latin typeface="微软雅黑 Light" panose="020B0502040204020203" charset="-122"/>
                <a:ea typeface="微软雅黑 Light" panose="020B0502040204020203" charset="-122"/>
              </a:rPr>
              <a:t>概述</a:t>
            </a:r>
          </a:p>
        </p:txBody>
      </p:sp>
      <p:cxnSp>
        <p:nvCxnSpPr>
          <p:cNvPr id="3075" name="直接连接符 16"/>
          <p:cNvCxnSpPr/>
          <p:nvPr/>
        </p:nvCxnSpPr>
        <p:spPr>
          <a:xfrm flipV="1">
            <a:off x="3393440" y="4490720"/>
            <a:ext cx="5405755" cy="1270"/>
          </a:xfrm>
          <a:prstGeom prst="line">
            <a:avLst/>
          </a:prstGeom>
          <a:ln w="19050" cap="flat" cmpd="sng">
            <a:solidFill>
              <a:srgbClr val="FFC000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3076" name="文本框 18"/>
          <p:cNvSpPr txBox="1"/>
          <p:nvPr/>
        </p:nvSpPr>
        <p:spPr>
          <a:xfrm>
            <a:off x="3066415" y="4750435"/>
            <a:ext cx="6059170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x-none" sz="2400" dirty="0">
                <a:solidFill>
                  <a:schemeClr val="bg1"/>
                </a:solidFill>
              </a:rPr>
              <a:t>葛倍良  黄鹏羽  金浩楠  余倩  周雨璐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3274060" y="1173480"/>
            <a:ext cx="5525135" cy="1957070"/>
            <a:chOff x="7830" y="2568"/>
            <a:chExt cx="6471" cy="2314"/>
          </a:xfrm>
        </p:grpSpPr>
        <p:grpSp>
          <p:nvGrpSpPr>
            <p:cNvPr id="3077" name="组合 3076"/>
            <p:cNvGrpSpPr/>
            <p:nvPr/>
          </p:nvGrpSpPr>
          <p:grpSpPr>
            <a:xfrm>
              <a:off x="7830" y="2568"/>
              <a:ext cx="4008" cy="2315"/>
              <a:chOff x="0" y="0"/>
              <a:chExt cx="2543995" cy="1470643"/>
            </a:xfrm>
          </p:grpSpPr>
          <p:sp>
            <p:nvSpPr>
              <p:cNvPr id="3078" name="Rectangle 9"/>
              <p:cNvSpPr/>
              <p:nvPr/>
            </p:nvSpPr>
            <p:spPr>
              <a:xfrm>
                <a:off x="137448" y="747932"/>
                <a:ext cx="297530" cy="719172"/>
              </a:xfrm>
              <a:prstGeom prst="rect">
                <a:avLst/>
              </a:prstGeom>
              <a:solidFill>
                <a:srgbClr val="CC9900"/>
              </a:solidFill>
              <a:ln w="9525">
                <a:noFill/>
              </a:ln>
            </p:spPr>
            <p:txBody>
              <a:bodyPr anchor="ctr"/>
              <a:lstStyle>
                <a:lvl1pPr marL="228600" lvl="0" indent="-228600" algn="l" defTabSz="914400" eaLnBrk="0" fontAlgn="base" latinLnBrk="0" hangingPunct="0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 u="none" kern="1200" baseline="0">
                    <a:solidFill>
                      <a:schemeClr val="tx1"/>
                    </a:solidFill>
                    <a:latin typeface="Calibri" panose="020F0502020204030204" pitchFamily="2" charset="0"/>
                    <a:ea typeface="宋体" panose="02010600030101010101" pitchFamily="2" charset="-122"/>
                  </a:defRPr>
                </a:lvl1pPr>
                <a:lvl2pPr marL="685800" lvl="1" indent="-228600" algn="l" defTabSz="914400" eaLnBrk="0" fontAlgn="base" latinLnBrk="0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u="none" kern="1200" baseline="0">
                    <a:solidFill>
                      <a:schemeClr val="tx1"/>
                    </a:solidFill>
                    <a:latin typeface="Calibri" panose="020F0502020204030204" pitchFamily="2" charset="0"/>
                    <a:ea typeface="宋体" panose="02010600030101010101" pitchFamily="2" charset="-122"/>
                  </a:defRPr>
                </a:lvl2pPr>
                <a:lvl3pPr marL="1143000" lvl="2" indent="-228600" algn="l" defTabSz="914400" eaLnBrk="0" fontAlgn="base" latinLnBrk="0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u="none" kern="1200" baseline="0">
                    <a:solidFill>
                      <a:schemeClr val="tx1"/>
                    </a:solidFill>
                    <a:latin typeface="Calibri" panose="020F0502020204030204" pitchFamily="2" charset="0"/>
                    <a:ea typeface="宋体" panose="02010600030101010101" pitchFamily="2" charset="-122"/>
                  </a:defRPr>
                </a:lvl3pPr>
                <a:lvl4pPr marL="1600200" lvl="3" indent="-228600" algn="l" defTabSz="914400" eaLnBrk="0" fontAlgn="base" latinLnBrk="0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800" u="none" kern="1200" baseline="0">
                    <a:solidFill>
                      <a:schemeClr val="tx1"/>
                    </a:solidFill>
                    <a:latin typeface="Calibri" panose="020F0502020204030204" pitchFamily="2" charset="0"/>
                    <a:ea typeface="宋体" panose="02010600030101010101" pitchFamily="2" charset="-122"/>
                  </a:defRPr>
                </a:lvl4pPr>
                <a:lvl5pPr marL="2057400" lvl="4" indent="-228600" algn="l" defTabSz="914400" eaLnBrk="0" fontAlgn="base" latinLnBrk="0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800" u="none" kern="1200" baseline="0">
                    <a:solidFill>
                      <a:schemeClr val="tx1"/>
                    </a:solidFill>
                    <a:latin typeface="Calibri" panose="020F0502020204030204" pitchFamily="2" charset="0"/>
                    <a:ea typeface="宋体" panose="02010600030101010101" pitchFamily="2" charset="-122"/>
                  </a:defRPr>
                </a:lvl5pPr>
              </a:lstStyle>
              <a:p>
                <a:pPr marL="0" lvl="0" indent="0" eaLnBrk="1" hangingPunct="1">
                  <a:lnSpc>
                    <a:spcPct val="100000"/>
                  </a:lnSpc>
                  <a:spcBef>
                    <a:spcPct val="0"/>
                  </a:spcBef>
                  <a:buNone/>
                </a:pPr>
                <a:endParaRPr sz="1800"/>
              </a:p>
            </p:txBody>
          </p:sp>
          <p:sp>
            <p:nvSpPr>
              <p:cNvPr id="3079" name="Line 13"/>
              <p:cNvSpPr/>
              <p:nvPr/>
            </p:nvSpPr>
            <p:spPr>
              <a:xfrm>
                <a:off x="0" y="1469707"/>
                <a:ext cx="2543995" cy="936"/>
              </a:xfrm>
              <a:prstGeom prst="line">
                <a:avLst/>
              </a:prstGeom>
              <a:ln w="28575" cap="flat" cmpd="sng">
                <a:solidFill>
                  <a:srgbClr val="DC7C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080" name="未知"/>
              <p:cNvSpPr/>
              <p:nvPr/>
            </p:nvSpPr>
            <p:spPr>
              <a:xfrm>
                <a:off x="116323" y="0"/>
                <a:ext cx="2405321" cy="684925"/>
              </a:xfrm>
              <a:custGeom>
                <a:avLst/>
                <a:gdLst/>
                <a:ahLst/>
                <a:cxnLst>
                  <a:cxn ang="0">
                    <a:pos x="0" y="21718623"/>
                  </a:cxn>
                  <a:cxn ang="0">
                    <a:pos x="108082654" y="16233674"/>
                  </a:cxn>
                  <a:cxn ang="0">
                    <a:pos x="147640162" y="6887618"/>
                  </a:cxn>
                  <a:cxn ang="0">
                    <a:pos x="267850422" y="0"/>
                  </a:cxn>
                </a:cxnLst>
                <a:rect l="0" t="0" r="0" b="0"/>
                <a:pathLst>
                  <a:path w="21600" h="21600">
                    <a:moveTo>
                      <a:pt x="0" y="21600"/>
                    </a:moveTo>
                    <a:lnTo>
                      <a:pt x="8716" y="16145"/>
                    </a:lnTo>
                    <a:lnTo>
                      <a:pt x="11906" y="6850"/>
                    </a:lnTo>
                    <a:lnTo>
                      <a:pt x="21600" y="0"/>
                    </a:lnTo>
                  </a:path>
                </a:pathLst>
              </a:custGeom>
              <a:noFill/>
              <a:ln w="19050" cap="flat" cmpd="sng">
                <a:solidFill>
                  <a:srgbClr val="FFC000"/>
                </a:solidFill>
                <a:prstDash val="solid"/>
                <a:miter/>
                <a:headEnd type="none" w="med" len="med"/>
                <a:tailEnd type="stealth" w="lg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81" name="Rectangle 9"/>
              <p:cNvSpPr/>
              <p:nvPr/>
            </p:nvSpPr>
            <p:spPr>
              <a:xfrm>
                <a:off x="618587" y="684925"/>
                <a:ext cx="297530" cy="782179"/>
              </a:xfrm>
              <a:prstGeom prst="rect">
                <a:avLst/>
              </a:prstGeom>
              <a:solidFill>
                <a:srgbClr val="CC9900"/>
              </a:solidFill>
              <a:ln w="9525">
                <a:noFill/>
              </a:ln>
            </p:spPr>
            <p:txBody>
              <a:bodyPr anchor="ctr"/>
              <a:lstStyle>
                <a:lvl1pPr marL="228600" lvl="0" indent="-228600" algn="l" defTabSz="914400" eaLnBrk="0" fontAlgn="base" latinLnBrk="0" hangingPunct="0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 u="none" kern="1200" baseline="0">
                    <a:solidFill>
                      <a:schemeClr val="tx1"/>
                    </a:solidFill>
                    <a:latin typeface="Calibri" panose="020F0502020204030204" pitchFamily="2" charset="0"/>
                    <a:ea typeface="宋体" panose="02010600030101010101" pitchFamily="2" charset="-122"/>
                  </a:defRPr>
                </a:lvl1pPr>
                <a:lvl2pPr marL="685800" lvl="1" indent="-228600" algn="l" defTabSz="914400" eaLnBrk="0" fontAlgn="base" latinLnBrk="0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u="none" kern="1200" baseline="0">
                    <a:solidFill>
                      <a:schemeClr val="tx1"/>
                    </a:solidFill>
                    <a:latin typeface="Calibri" panose="020F0502020204030204" pitchFamily="2" charset="0"/>
                    <a:ea typeface="宋体" panose="02010600030101010101" pitchFamily="2" charset="-122"/>
                  </a:defRPr>
                </a:lvl2pPr>
                <a:lvl3pPr marL="1143000" lvl="2" indent="-228600" algn="l" defTabSz="914400" eaLnBrk="0" fontAlgn="base" latinLnBrk="0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u="none" kern="1200" baseline="0">
                    <a:solidFill>
                      <a:schemeClr val="tx1"/>
                    </a:solidFill>
                    <a:latin typeface="Calibri" panose="020F0502020204030204" pitchFamily="2" charset="0"/>
                    <a:ea typeface="宋体" panose="02010600030101010101" pitchFamily="2" charset="-122"/>
                  </a:defRPr>
                </a:lvl3pPr>
                <a:lvl4pPr marL="1600200" lvl="3" indent="-228600" algn="l" defTabSz="914400" eaLnBrk="0" fontAlgn="base" latinLnBrk="0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800" u="none" kern="1200" baseline="0">
                    <a:solidFill>
                      <a:schemeClr val="tx1"/>
                    </a:solidFill>
                    <a:latin typeface="Calibri" panose="020F0502020204030204" pitchFamily="2" charset="0"/>
                    <a:ea typeface="宋体" panose="02010600030101010101" pitchFamily="2" charset="-122"/>
                  </a:defRPr>
                </a:lvl4pPr>
                <a:lvl5pPr marL="2057400" lvl="4" indent="-228600" algn="l" defTabSz="914400" eaLnBrk="0" fontAlgn="base" latinLnBrk="0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800" u="none" kern="1200" baseline="0">
                    <a:solidFill>
                      <a:schemeClr val="tx1"/>
                    </a:solidFill>
                    <a:latin typeface="Calibri" panose="020F0502020204030204" pitchFamily="2" charset="0"/>
                    <a:ea typeface="宋体" panose="02010600030101010101" pitchFamily="2" charset="-122"/>
                  </a:defRPr>
                </a:lvl5pPr>
              </a:lstStyle>
              <a:p>
                <a:pPr marL="0" lvl="0" indent="0" eaLnBrk="1" hangingPunct="1">
                  <a:lnSpc>
                    <a:spcPct val="100000"/>
                  </a:lnSpc>
                  <a:spcBef>
                    <a:spcPct val="0"/>
                  </a:spcBef>
                  <a:buNone/>
                </a:pPr>
                <a:endParaRPr sz="1800"/>
              </a:p>
            </p:txBody>
          </p:sp>
          <p:sp>
            <p:nvSpPr>
              <p:cNvPr id="3082" name="Rectangle 9"/>
              <p:cNvSpPr/>
              <p:nvPr/>
            </p:nvSpPr>
            <p:spPr>
              <a:xfrm>
                <a:off x="1099726" y="572726"/>
                <a:ext cx="297530" cy="894378"/>
              </a:xfrm>
              <a:prstGeom prst="rect">
                <a:avLst/>
              </a:prstGeom>
              <a:solidFill>
                <a:srgbClr val="CC9900"/>
              </a:solidFill>
              <a:ln w="9525">
                <a:noFill/>
              </a:ln>
            </p:spPr>
            <p:txBody>
              <a:bodyPr anchor="ctr"/>
              <a:lstStyle>
                <a:lvl1pPr marL="228600" lvl="0" indent="-228600" algn="l" defTabSz="914400" eaLnBrk="0" fontAlgn="base" latinLnBrk="0" hangingPunct="0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 u="none" kern="1200" baseline="0">
                    <a:solidFill>
                      <a:schemeClr val="tx1"/>
                    </a:solidFill>
                    <a:latin typeface="Calibri" panose="020F0502020204030204" pitchFamily="2" charset="0"/>
                    <a:ea typeface="宋体" panose="02010600030101010101" pitchFamily="2" charset="-122"/>
                  </a:defRPr>
                </a:lvl1pPr>
                <a:lvl2pPr marL="685800" lvl="1" indent="-228600" algn="l" defTabSz="914400" eaLnBrk="0" fontAlgn="base" latinLnBrk="0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u="none" kern="1200" baseline="0">
                    <a:solidFill>
                      <a:schemeClr val="tx1"/>
                    </a:solidFill>
                    <a:latin typeface="Calibri" panose="020F0502020204030204" pitchFamily="2" charset="0"/>
                    <a:ea typeface="宋体" panose="02010600030101010101" pitchFamily="2" charset="-122"/>
                  </a:defRPr>
                </a:lvl2pPr>
                <a:lvl3pPr marL="1143000" lvl="2" indent="-228600" algn="l" defTabSz="914400" eaLnBrk="0" fontAlgn="base" latinLnBrk="0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u="none" kern="1200" baseline="0">
                    <a:solidFill>
                      <a:schemeClr val="tx1"/>
                    </a:solidFill>
                    <a:latin typeface="Calibri" panose="020F0502020204030204" pitchFamily="2" charset="0"/>
                    <a:ea typeface="宋体" panose="02010600030101010101" pitchFamily="2" charset="-122"/>
                  </a:defRPr>
                </a:lvl3pPr>
                <a:lvl4pPr marL="1600200" lvl="3" indent="-228600" algn="l" defTabSz="914400" eaLnBrk="0" fontAlgn="base" latinLnBrk="0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800" u="none" kern="1200" baseline="0">
                    <a:solidFill>
                      <a:schemeClr val="tx1"/>
                    </a:solidFill>
                    <a:latin typeface="Calibri" panose="020F0502020204030204" pitchFamily="2" charset="0"/>
                    <a:ea typeface="宋体" panose="02010600030101010101" pitchFamily="2" charset="-122"/>
                  </a:defRPr>
                </a:lvl4pPr>
                <a:lvl5pPr marL="2057400" lvl="4" indent="-228600" algn="l" defTabSz="914400" eaLnBrk="0" fontAlgn="base" latinLnBrk="0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800" u="none" kern="1200" baseline="0">
                    <a:solidFill>
                      <a:schemeClr val="tx1"/>
                    </a:solidFill>
                    <a:latin typeface="Calibri" panose="020F0502020204030204" pitchFamily="2" charset="0"/>
                    <a:ea typeface="宋体" panose="02010600030101010101" pitchFamily="2" charset="-122"/>
                  </a:defRPr>
                </a:lvl5pPr>
              </a:lstStyle>
              <a:p>
                <a:pPr marL="0" lvl="0" indent="0" eaLnBrk="1" hangingPunct="1">
                  <a:lnSpc>
                    <a:spcPct val="100000"/>
                  </a:lnSpc>
                  <a:spcBef>
                    <a:spcPct val="0"/>
                  </a:spcBef>
                  <a:buNone/>
                </a:pPr>
                <a:endParaRPr sz="1800"/>
              </a:p>
            </p:txBody>
          </p:sp>
          <p:sp>
            <p:nvSpPr>
              <p:cNvPr id="3083" name="Rectangle 9"/>
              <p:cNvSpPr/>
              <p:nvPr/>
            </p:nvSpPr>
            <p:spPr>
              <a:xfrm>
                <a:off x="1580865" y="336752"/>
                <a:ext cx="297530" cy="1130352"/>
              </a:xfrm>
              <a:prstGeom prst="rect">
                <a:avLst/>
              </a:prstGeom>
              <a:solidFill>
                <a:srgbClr val="CC9900"/>
              </a:solidFill>
              <a:ln w="9525">
                <a:noFill/>
              </a:ln>
            </p:spPr>
            <p:txBody>
              <a:bodyPr anchor="ctr"/>
              <a:lstStyle>
                <a:lvl1pPr marL="228600" lvl="0" indent="-228600" algn="l" defTabSz="914400" eaLnBrk="0" fontAlgn="base" latinLnBrk="0" hangingPunct="0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 u="none" kern="1200" baseline="0">
                    <a:solidFill>
                      <a:schemeClr val="tx1"/>
                    </a:solidFill>
                    <a:latin typeface="Calibri" panose="020F0502020204030204" pitchFamily="2" charset="0"/>
                    <a:ea typeface="宋体" panose="02010600030101010101" pitchFamily="2" charset="-122"/>
                  </a:defRPr>
                </a:lvl1pPr>
                <a:lvl2pPr marL="685800" lvl="1" indent="-228600" algn="l" defTabSz="914400" eaLnBrk="0" fontAlgn="base" latinLnBrk="0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u="none" kern="1200" baseline="0">
                    <a:solidFill>
                      <a:schemeClr val="tx1"/>
                    </a:solidFill>
                    <a:latin typeface="Calibri" panose="020F0502020204030204" pitchFamily="2" charset="0"/>
                    <a:ea typeface="宋体" panose="02010600030101010101" pitchFamily="2" charset="-122"/>
                  </a:defRPr>
                </a:lvl2pPr>
                <a:lvl3pPr marL="1143000" lvl="2" indent="-228600" algn="l" defTabSz="914400" eaLnBrk="0" fontAlgn="base" latinLnBrk="0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u="none" kern="1200" baseline="0">
                    <a:solidFill>
                      <a:schemeClr val="tx1"/>
                    </a:solidFill>
                    <a:latin typeface="Calibri" panose="020F0502020204030204" pitchFamily="2" charset="0"/>
                    <a:ea typeface="宋体" panose="02010600030101010101" pitchFamily="2" charset="-122"/>
                  </a:defRPr>
                </a:lvl3pPr>
                <a:lvl4pPr marL="1600200" lvl="3" indent="-228600" algn="l" defTabSz="914400" eaLnBrk="0" fontAlgn="base" latinLnBrk="0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800" u="none" kern="1200" baseline="0">
                    <a:solidFill>
                      <a:schemeClr val="tx1"/>
                    </a:solidFill>
                    <a:latin typeface="Calibri" panose="020F0502020204030204" pitchFamily="2" charset="0"/>
                    <a:ea typeface="宋体" panose="02010600030101010101" pitchFamily="2" charset="-122"/>
                  </a:defRPr>
                </a:lvl4pPr>
                <a:lvl5pPr marL="2057400" lvl="4" indent="-228600" algn="l" defTabSz="914400" eaLnBrk="0" fontAlgn="base" latinLnBrk="0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800" u="none" kern="1200" baseline="0">
                    <a:solidFill>
                      <a:schemeClr val="tx1"/>
                    </a:solidFill>
                    <a:latin typeface="Calibri" panose="020F0502020204030204" pitchFamily="2" charset="0"/>
                    <a:ea typeface="宋体" panose="02010600030101010101" pitchFamily="2" charset="-122"/>
                  </a:defRPr>
                </a:lvl5pPr>
              </a:lstStyle>
              <a:p>
                <a:pPr marL="0" lvl="0" indent="0" eaLnBrk="1" hangingPunct="1">
                  <a:lnSpc>
                    <a:spcPct val="100000"/>
                  </a:lnSpc>
                  <a:spcBef>
                    <a:spcPct val="0"/>
                  </a:spcBef>
                  <a:buNone/>
                </a:pPr>
                <a:endParaRPr sz="1800"/>
              </a:p>
            </p:txBody>
          </p:sp>
          <p:sp>
            <p:nvSpPr>
              <p:cNvPr id="3084" name="Rectangle 9"/>
              <p:cNvSpPr/>
              <p:nvPr/>
            </p:nvSpPr>
            <p:spPr>
              <a:xfrm>
                <a:off x="2062004" y="179435"/>
                <a:ext cx="297530" cy="1287669"/>
              </a:xfrm>
              <a:prstGeom prst="rect">
                <a:avLst/>
              </a:prstGeom>
              <a:solidFill>
                <a:srgbClr val="CC9900"/>
              </a:solidFill>
              <a:ln w="9525">
                <a:noFill/>
              </a:ln>
            </p:spPr>
            <p:txBody>
              <a:bodyPr anchor="ctr"/>
              <a:lstStyle>
                <a:lvl1pPr marL="228600" lvl="0" indent="-228600" algn="l" defTabSz="914400" eaLnBrk="0" fontAlgn="base" latinLnBrk="0" hangingPunct="0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 u="none" kern="1200" baseline="0">
                    <a:solidFill>
                      <a:schemeClr val="tx1"/>
                    </a:solidFill>
                    <a:latin typeface="Calibri" panose="020F0502020204030204" pitchFamily="2" charset="0"/>
                    <a:ea typeface="宋体" panose="02010600030101010101" pitchFamily="2" charset="-122"/>
                  </a:defRPr>
                </a:lvl1pPr>
                <a:lvl2pPr marL="685800" lvl="1" indent="-228600" algn="l" defTabSz="914400" eaLnBrk="0" fontAlgn="base" latinLnBrk="0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u="none" kern="1200" baseline="0">
                    <a:solidFill>
                      <a:schemeClr val="tx1"/>
                    </a:solidFill>
                    <a:latin typeface="Calibri" panose="020F0502020204030204" pitchFamily="2" charset="0"/>
                    <a:ea typeface="宋体" panose="02010600030101010101" pitchFamily="2" charset="-122"/>
                  </a:defRPr>
                </a:lvl2pPr>
                <a:lvl3pPr marL="1143000" lvl="2" indent="-228600" algn="l" defTabSz="914400" eaLnBrk="0" fontAlgn="base" latinLnBrk="0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u="none" kern="1200" baseline="0">
                    <a:solidFill>
                      <a:schemeClr val="tx1"/>
                    </a:solidFill>
                    <a:latin typeface="Calibri" panose="020F0502020204030204" pitchFamily="2" charset="0"/>
                    <a:ea typeface="宋体" panose="02010600030101010101" pitchFamily="2" charset="-122"/>
                  </a:defRPr>
                </a:lvl3pPr>
                <a:lvl4pPr marL="1600200" lvl="3" indent="-228600" algn="l" defTabSz="914400" eaLnBrk="0" fontAlgn="base" latinLnBrk="0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800" u="none" kern="1200" baseline="0">
                    <a:solidFill>
                      <a:schemeClr val="tx1"/>
                    </a:solidFill>
                    <a:latin typeface="Calibri" panose="020F0502020204030204" pitchFamily="2" charset="0"/>
                    <a:ea typeface="宋体" panose="02010600030101010101" pitchFamily="2" charset="-122"/>
                  </a:defRPr>
                </a:lvl4pPr>
                <a:lvl5pPr marL="2057400" lvl="4" indent="-228600" algn="l" defTabSz="914400" eaLnBrk="0" fontAlgn="base" latinLnBrk="0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800" u="none" kern="1200" baseline="0">
                    <a:solidFill>
                      <a:schemeClr val="tx1"/>
                    </a:solidFill>
                    <a:latin typeface="Calibri" panose="020F0502020204030204" pitchFamily="2" charset="0"/>
                    <a:ea typeface="宋体" panose="02010600030101010101" pitchFamily="2" charset="-122"/>
                  </a:defRPr>
                </a:lvl5pPr>
              </a:lstStyle>
              <a:p>
                <a:pPr marL="0" lvl="0" indent="0" eaLnBrk="1" hangingPunct="1">
                  <a:lnSpc>
                    <a:spcPct val="100000"/>
                  </a:lnSpc>
                  <a:spcBef>
                    <a:spcPct val="0"/>
                  </a:spcBef>
                  <a:buNone/>
                </a:pPr>
                <a:endParaRPr sz="1800"/>
              </a:p>
            </p:txBody>
          </p:sp>
        </p:grpSp>
        <p:pic>
          <p:nvPicPr>
            <p:cNvPr id="3" name="图片 2" descr="logo"/>
            <p:cNvPicPr>
              <a:picLocks noChangeAspect="1"/>
            </p:cNvPicPr>
            <p:nvPr/>
          </p:nvPicPr>
          <p:blipFill>
            <a:blip r:embed="rId2"/>
            <a:srcRect l="23804" t="22208" r="27960" b="29410"/>
            <a:stretch>
              <a:fillRect/>
            </a:stretch>
          </p:blipFill>
          <p:spPr>
            <a:xfrm>
              <a:off x="11993" y="2569"/>
              <a:ext cx="2308" cy="2308"/>
            </a:xfrm>
            <a:prstGeom prst="rect">
              <a:avLst/>
            </a:prstGeom>
            <a:noFill/>
            <a:ln w="25400">
              <a:solidFill>
                <a:srgbClr val="FFC000"/>
              </a:solidFill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直接连接符 16"/>
          <p:cNvCxnSpPr/>
          <p:nvPr/>
        </p:nvCxnSpPr>
        <p:spPr>
          <a:xfrm>
            <a:off x="1617663" y="1922463"/>
            <a:ext cx="3384550" cy="0"/>
          </a:xfrm>
          <a:prstGeom prst="line">
            <a:avLst/>
          </a:prstGeom>
          <a:ln w="12700" cap="flat" cmpd="sng">
            <a:solidFill>
              <a:srgbClr val="FFC000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66" name="文本框 17"/>
          <p:cNvSpPr txBox="1"/>
          <p:nvPr/>
        </p:nvSpPr>
        <p:spPr>
          <a:xfrm>
            <a:off x="1496060" y="1201420"/>
            <a:ext cx="1397000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sz="3600" dirty="0">
                <a:solidFill>
                  <a:schemeClr val="bg1"/>
                </a:solidFill>
              </a:rPr>
              <a:t>事物</a:t>
            </a:r>
          </a:p>
        </p:txBody>
      </p:sp>
      <p:pic>
        <p:nvPicPr>
          <p:cNvPr id="2" name="图片 1" descr="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9900" y="1953260"/>
            <a:ext cx="8712835" cy="4829175"/>
          </a:xfrm>
          <a:prstGeom prst="rect">
            <a:avLst/>
          </a:prstGeom>
        </p:spPr>
      </p:pic>
      <p:sp>
        <p:nvSpPr>
          <p:cNvPr id="5" name="左箭头 4">
            <a:hlinkClick r:id="rId3" action="ppaction://hlinksldjump"/>
          </p:cNvPr>
          <p:cNvSpPr/>
          <p:nvPr/>
        </p:nvSpPr>
        <p:spPr>
          <a:xfrm>
            <a:off x="169840" y="6288063"/>
            <a:ext cx="497555" cy="29296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>
            <p:custDataLst>
              <p:tags r:id="rId1"/>
            </p:custDataLst>
          </p:nvPr>
        </p:nvGrpSpPr>
        <p:grpSpPr>
          <a:xfrm>
            <a:off x="43708" y="2584709"/>
            <a:ext cx="2932141" cy="2540445"/>
            <a:chOff x="2238375" y="2705099"/>
            <a:chExt cx="2495550" cy="2162177"/>
          </a:xfrm>
        </p:grpSpPr>
        <p:sp>
          <p:nvSpPr>
            <p:cNvPr id="13" name="矩形 12"/>
            <p:cNvSpPr/>
            <p:nvPr>
              <p:custDataLst>
                <p:tags r:id="rId41"/>
              </p:custDataLst>
            </p:nvPr>
          </p:nvSpPr>
          <p:spPr>
            <a:xfrm>
              <a:off x="2238375" y="4343400"/>
              <a:ext cx="2495550" cy="523875"/>
            </a:xfrm>
            <a:prstGeom prst="rect">
              <a:avLst/>
            </a:prstGeom>
            <a:solidFill>
              <a:srgbClr val="DEAB81">
                <a:lumMod val="20000"/>
                <a:lumOff val="80000"/>
              </a:srgbClr>
            </a:solidFill>
            <a:ln>
              <a:noFill/>
            </a:ln>
          </p:spPr>
          <p:style>
            <a:lnRef idx="2">
              <a:srgbClr val="DEAB81">
                <a:shade val="50000"/>
              </a:srgbClr>
            </a:lnRef>
            <a:fillRef idx="1">
              <a:srgbClr val="DEAB81"/>
            </a:fillRef>
            <a:effectRef idx="0">
              <a:srgbClr val="DEAB81"/>
            </a:effectRef>
            <a:fontRef idx="minor">
              <a:srgbClr val="FFFFFF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zh-CN" altLang="en-US" sz="2800" dirty="0" smtClean="0">
                  <a:solidFill>
                    <a:srgbClr val="DEAB81">
                      <a:lumMod val="50000"/>
                    </a:srgbClr>
                  </a:solidFill>
                </a:rPr>
                <a:t>依赖</a:t>
              </a:r>
            </a:p>
          </p:txBody>
        </p:sp>
        <p:sp>
          <p:nvSpPr>
            <p:cNvPr id="14" name="矩形 13"/>
            <p:cNvSpPr/>
            <p:nvPr>
              <p:custDataLst>
                <p:tags r:id="rId42"/>
              </p:custDataLst>
            </p:nvPr>
          </p:nvSpPr>
          <p:spPr>
            <a:xfrm>
              <a:off x="2238375" y="2705099"/>
              <a:ext cx="2495550" cy="1638301"/>
            </a:xfrm>
            <a:prstGeom prst="rect">
              <a:avLst/>
            </a:prstGeom>
            <a:solidFill>
              <a:srgbClr val="FFC000">
                <a:alpha val="80000"/>
              </a:srgbClr>
            </a:solidFill>
            <a:ln>
              <a:noFill/>
            </a:ln>
          </p:spPr>
          <p:style>
            <a:lnRef idx="2">
              <a:srgbClr val="DEAB81">
                <a:shade val="50000"/>
              </a:srgbClr>
            </a:lnRef>
            <a:fillRef idx="1">
              <a:srgbClr val="DEAB81"/>
            </a:fillRef>
            <a:effectRef idx="0">
              <a:srgbClr val="DEAB81"/>
            </a:effectRef>
            <a:fontRef idx="minor">
              <a:srgbClr val="FFFFFF"/>
            </a:fontRef>
          </p:style>
          <p:txBody>
            <a:bodyPr rtlCol="0" anchor="ctr">
              <a:norm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2400" dirty="0">
                  <a:solidFill>
                    <a:schemeClr val="tx2">
                      <a:lumMod val="75000"/>
                    </a:schemeClr>
                  </a:solidFill>
                </a:rPr>
                <a:t>其中一个元素发生变化会影响另一个元素的语义</a:t>
              </a:r>
            </a:p>
          </p:txBody>
        </p:sp>
        <p:cxnSp>
          <p:nvCxnSpPr>
            <p:cNvPr id="15" name="直接连接符 14"/>
            <p:cNvCxnSpPr/>
            <p:nvPr>
              <p:custDataLst>
                <p:tags r:id="rId43"/>
              </p:custDataLst>
            </p:nvPr>
          </p:nvCxnSpPr>
          <p:spPr>
            <a:xfrm>
              <a:off x="2400300" y="4343399"/>
              <a:ext cx="314325" cy="314325"/>
            </a:xfrm>
            <a:prstGeom prst="line">
              <a:avLst/>
            </a:prstGeom>
            <a:ln>
              <a:solidFill>
                <a:srgbClr val="DEAB81">
                  <a:lumMod val="40000"/>
                  <a:lumOff val="60000"/>
                </a:srgbClr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16" name="直接连接符 15"/>
            <p:cNvCxnSpPr/>
            <p:nvPr>
              <p:custDataLst>
                <p:tags r:id="rId44"/>
              </p:custDataLst>
            </p:nvPr>
          </p:nvCxnSpPr>
          <p:spPr>
            <a:xfrm>
              <a:off x="2738436" y="4343399"/>
              <a:ext cx="523876" cy="523876"/>
            </a:xfrm>
            <a:prstGeom prst="line">
              <a:avLst/>
            </a:prstGeom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17" name="直接连接符 16"/>
            <p:cNvCxnSpPr/>
            <p:nvPr>
              <p:custDataLst>
                <p:tags r:id="rId45"/>
              </p:custDataLst>
            </p:nvPr>
          </p:nvCxnSpPr>
          <p:spPr>
            <a:xfrm>
              <a:off x="3201579" y="4493417"/>
              <a:ext cx="111920" cy="111920"/>
            </a:xfrm>
            <a:prstGeom prst="line">
              <a:avLst/>
            </a:prstGeom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18" name="直接连接符 17"/>
            <p:cNvCxnSpPr/>
            <p:nvPr>
              <p:custDataLst>
                <p:tags r:id="rId46"/>
              </p:custDataLst>
            </p:nvPr>
          </p:nvCxnSpPr>
          <p:spPr>
            <a:xfrm>
              <a:off x="3912390" y="4610100"/>
              <a:ext cx="257175" cy="257175"/>
            </a:xfrm>
            <a:prstGeom prst="line">
              <a:avLst/>
            </a:prstGeom>
            <a:ln>
              <a:solidFill>
                <a:srgbClr val="DEAB81">
                  <a:lumMod val="75000"/>
                </a:srgbClr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19" name="直接连接符 18"/>
            <p:cNvCxnSpPr/>
            <p:nvPr>
              <p:custDataLst>
                <p:tags r:id="rId47"/>
              </p:custDataLst>
            </p:nvPr>
          </p:nvCxnSpPr>
          <p:spPr>
            <a:xfrm>
              <a:off x="4345775" y="4343399"/>
              <a:ext cx="383377" cy="383377"/>
            </a:xfrm>
            <a:prstGeom prst="line">
              <a:avLst/>
            </a:prstGeom>
            <a:ln>
              <a:solidFill>
                <a:srgbClr val="DEAB81"/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20" name="直接连接符 19"/>
            <p:cNvCxnSpPr/>
            <p:nvPr>
              <p:custDataLst>
                <p:tags r:id="rId48"/>
              </p:custDataLst>
            </p:nvPr>
          </p:nvCxnSpPr>
          <p:spPr>
            <a:xfrm>
              <a:off x="3733794" y="4343399"/>
              <a:ext cx="523876" cy="523876"/>
            </a:xfrm>
            <a:prstGeom prst="line">
              <a:avLst/>
            </a:prstGeom>
            <a:ln>
              <a:solidFill>
                <a:srgbClr val="DEAB81">
                  <a:lumMod val="40000"/>
                  <a:lumOff val="60000"/>
                </a:srgbClr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21" name="直接连接符 20"/>
            <p:cNvCxnSpPr/>
            <p:nvPr>
              <p:custDataLst>
                <p:tags r:id="rId49"/>
              </p:custDataLst>
            </p:nvPr>
          </p:nvCxnSpPr>
          <p:spPr>
            <a:xfrm>
              <a:off x="2376486" y="4675583"/>
              <a:ext cx="111920" cy="111920"/>
            </a:xfrm>
            <a:prstGeom prst="line">
              <a:avLst/>
            </a:prstGeom>
            <a:ln>
              <a:solidFill>
                <a:srgbClr val="DEAB81">
                  <a:lumMod val="50000"/>
                </a:srgbClr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sp>
          <p:nvSpPr>
            <p:cNvPr id="22" name="平行四边形 21"/>
            <p:cNvSpPr/>
            <p:nvPr>
              <p:custDataLst>
                <p:tags r:id="rId50"/>
              </p:custDataLst>
            </p:nvPr>
          </p:nvSpPr>
          <p:spPr>
            <a:xfrm flipH="1">
              <a:off x="3550439" y="4343400"/>
              <a:ext cx="1028700" cy="523876"/>
            </a:xfrm>
            <a:prstGeom prst="parallelogram">
              <a:avLst>
                <a:gd name="adj" fmla="val 95454"/>
              </a:avLst>
            </a:prstGeom>
            <a:solidFill>
              <a:srgbClr val="FEFFFF">
                <a:alpha val="40000"/>
              </a:srgbClr>
            </a:solidFill>
            <a:ln>
              <a:noFill/>
            </a:ln>
          </p:spPr>
          <p:style>
            <a:lnRef idx="2">
              <a:srgbClr val="DEAB81">
                <a:shade val="50000"/>
              </a:srgbClr>
            </a:lnRef>
            <a:fillRef idx="1">
              <a:srgbClr val="DEAB81"/>
            </a:fillRef>
            <a:effectRef idx="0">
              <a:srgbClr val="DEAB81"/>
            </a:effectRef>
            <a:fontRef idx="minor">
              <a:srgbClr val="FFFFFF"/>
            </a:fontRef>
          </p:style>
          <p:txBody>
            <a:bodyPr rtlCol="0" anchor="ctr">
              <a:normAutofit fontScale="80000" lnSpcReduction="20000"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4" name="平行四边形 23"/>
            <p:cNvSpPr/>
            <p:nvPr>
              <p:custDataLst>
                <p:tags r:id="rId51"/>
              </p:custDataLst>
            </p:nvPr>
          </p:nvSpPr>
          <p:spPr>
            <a:xfrm flipH="1">
              <a:off x="2245515" y="4343400"/>
              <a:ext cx="812005" cy="523876"/>
            </a:xfrm>
            <a:prstGeom prst="parallelogram">
              <a:avLst>
                <a:gd name="adj" fmla="val 100908"/>
              </a:avLst>
            </a:prstGeom>
            <a:solidFill>
              <a:srgbClr val="DEAB81">
                <a:lumMod val="60000"/>
                <a:lumOff val="40000"/>
                <a:alpha val="42000"/>
              </a:srgbClr>
            </a:solidFill>
            <a:ln>
              <a:noFill/>
            </a:ln>
          </p:spPr>
          <p:style>
            <a:lnRef idx="2">
              <a:srgbClr val="DEAB81">
                <a:shade val="50000"/>
              </a:srgbClr>
            </a:lnRef>
            <a:fillRef idx="1">
              <a:srgbClr val="DEAB81"/>
            </a:fillRef>
            <a:effectRef idx="0">
              <a:srgbClr val="DEAB81"/>
            </a:effectRef>
            <a:fontRef idx="minor">
              <a:srgbClr val="FFFFFF"/>
            </a:fontRef>
          </p:style>
          <p:txBody>
            <a:bodyPr rtlCol="0" anchor="ctr">
              <a:normAutofit fontScale="40000" lnSpcReduction="20000"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5" name="平行四边形 24"/>
            <p:cNvSpPr/>
            <p:nvPr>
              <p:custDataLst>
                <p:tags r:id="rId52"/>
              </p:custDataLst>
            </p:nvPr>
          </p:nvSpPr>
          <p:spPr>
            <a:xfrm flipH="1">
              <a:off x="3328985" y="4343400"/>
              <a:ext cx="812005" cy="523876"/>
            </a:xfrm>
            <a:prstGeom prst="parallelogram">
              <a:avLst>
                <a:gd name="adj" fmla="val 100908"/>
              </a:avLst>
            </a:prstGeom>
            <a:solidFill>
              <a:srgbClr val="DEAB81">
                <a:lumMod val="60000"/>
                <a:lumOff val="40000"/>
                <a:alpha val="13000"/>
              </a:srgbClr>
            </a:solidFill>
            <a:ln>
              <a:noFill/>
            </a:ln>
          </p:spPr>
          <p:style>
            <a:lnRef idx="2">
              <a:srgbClr val="DEAB81">
                <a:shade val="50000"/>
              </a:srgbClr>
            </a:lnRef>
            <a:fillRef idx="1">
              <a:srgbClr val="DEAB81"/>
            </a:fillRef>
            <a:effectRef idx="0">
              <a:srgbClr val="DEAB81"/>
            </a:effectRef>
            <a:fontRef idx="minor">
              <a:srgbClr val="FFFFFF"/>
            </a:fontRef>
          </p:style>
          <p:txBody>
            <a:bodyPr rtlCol="0" anchor="ctr">
              <a:normAutofit fontScale="40000" lnSpcReduction="20000"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26" name="组合 25"/>
          <p:cNvGrpSpPr/>
          <p:nvPr>
            <p:custDataLst>
              <p:tags r:id="rId2"/>
            </p:custDataLst>
          </p:nvPr>
        </p:nvGrpSpPr>
        <p:grpSpPr>
          <a:xfrm>
            <a:off x="3105183" y="2585344"/>
            <a:ext cx="2932141" cy="2540445"/>
            <a:chOff x="2238375" y="2705099"/>
            <a:chExt cx="2495550" cy="2162177"/>
          </a:xfrm>
        </p:grpSpPr>
        <p:sp>
          <p:nvSpPr>
            <p:cNvPr id="27" name="矩形 26"/>
            <p:cNvSpPr/>
            <p:nvPr>
              <p:custDataLst>
                <p:tags r:id="rId29"/>
              </p:custDataLst>
            </p:nvPr>
          </p:nvSpPr>
          <p:spPr>
            <a:xfrm>
              <a:off x="2238375" y="4343400"/>
              <a:ext cx="2495550" cy="523875"/>
            </a:xfrm>
            <a:prstGeom prst="rect">
              <a:avLst/>
            </a:prstGeom>
            <a:solidFill>
              <a:srgbClr val="DEAB81">
                <a:lumMod val="20000"/>
                <a:lumOff val="80000"/>
              </a:srgbClr>
            </a:solidFill>
            <a:ln>
              <a:noFill/>
            </a:ln>
          </p:spPr>
          <p:style>
            <a:lnRef idx="2">
              <a:srgbClr val="DEAB81">
                <a:shade val="50000"/>
              </a:srgbClr>
            </a:lnRef>
            <a:fillRef idx="1">
              <a:srgbClr val="DEAB81"/>
            </a:fillRef>
            <a:effectRef idx="0">
              <a:srgbClr val="DEAB81"/>
            </a:effectRef>
            <a:fontRef idx="minor">
              <a:srgbClr val="FFFFFF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zh-CN" altLang="en-US" sz="2800" dirty="0" smtClean="0">
                  <a:solidFill>
                    <a:srgbClr val="DEAB81">
                      <a:lumMod val="50000"/>
                    </a:srgbClr>
                  </a:solidFill>
                </a:rPr>
                <a:t>关联</a:t>
              </a:r>
            </a:p>
          </p:txBody>
        </p:sp>
        <p:sp>
          <p:nvSpPr>
            <p:cNvPr id="28" name="矩形 27"/>
            <p:cNvSpPr/>
            <p:nvPr>
              <p:custDataLst>
                <p:tags r:id="rId30"/>
              </p:custDataLst>
            </p:nvPr>
          </p:nvSpPr>
          <p:spPr>
            <a:xfrm>
              <a:off x="2238375" y="2705099"/>
              <a:ext cx="2495550" cy="1638301"/>
            </a:xfrm>
            <a:prstGeom prst="rect">
              <a:avLst/>
            </a:prstGeom>
            <a:solidFill>
              <a:srgbClr val="FFC000">
                <a:alpha val="80000"/>
              </a:srgbClr>
            </a:solidFill>
            <a:ln>
              <a:noFill/>
            </a:ln>
          </p:spPr>
          <p:style>
            <a:lnRef idx="2">
              <a:srgbClr val="DEAB81">
                <a:shade val="50000"/>
              </a:srgbClr>
            </a:lnRef>
            <a:fillRef idx="1">
              <a:srgbClr val="DEAB81"/>
            </a:fillRef>
            <a:effectRef idx="0">
              <a:srgbClr val="DEAB81"/>
            </a:effectRef>
            <a:fontRef idx="minor">
              <a:srgbClr val="FFFFFF"/>
            </a:fontRef>
          </p:style>
          <p:txBody>
            <a:bodyPr rtlCol="0" anchor="ctr">
              <a:norm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2400" dirty="0">
                  <a:solidFill>
                    <a:schemeClr val="tx2">
                      <a:lumMod val="75000"/>
                    </a:schemeClr>
                  </a:solidFill>
                </a:rPr>
                <a:t>是类之间的结构关系</a:t>
              </a:r>
            </a:p>
          </p:txBody>
        </p:sp>
        <p:cxnSp>
          <p:nvCxnSpPr>
            <p:cNvPr id="29" name="直接连接符 28"/>
            <p:cNvCxnSpPr/>
            <p:nvPr>
              <p:custDataLst>
                <p:tags r:id="rId31"/>
              </p:custDataLst>
            </p:nvPr>
          </p:nvCxnSpPr>
          <p:spPr>
            <a:xfrm>
              <a:off x="2400300" y="4343399"/>
              <a:ext cx="314325" cy="314325"/>
            </a:xfrm>
            <a:prstGeom prst="line">
              <a:avLst/>
            </a:prstGeom>
            <a:ln>
              <a:solidFill>
                <a:srgbClr val="DEAB81">
                  <a:lumMod val="40000"/>
                  <a:lumOff val="60000"/>
                </a:srgbClr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30" name="直接连接符 29"/>
            <p:cNvCxnSpPr/>
            <p:nvPr>
              <p:custDataLst>
                <p:tags r:id="rId32"/>
              </p:custDataLst>
            </p:nvPr>
          </p:nvCxnSpPr>
          <p:spPr>
            <a:xfrm>
              <a:off x="2738436" y="4343399"/>
              <a:ext cx="523876" cy="523876"/>
            </a:xfrm>
            <a:prstGeom prst="line">
              <a:avLst/>
            </a:prstGeom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31" name="直接连接符 30"/>
            <p:cNvCxnSpPr/>
            <p:nvPr>
              <p:custDataLst>
                <p:tags r:id="rId33"/>
              </p:custDataLst>
            </p:nvPr>
          </p:nvCxnSpPr>
          <p:spPr>
            <a:xfrm>
              <a:off x="3201579" y="4493417"/>
              <a:ext cx="111920" cy="111920"/>
            </a:xfrm>
            <a:prstGeom prst="line">
              <a:avLst/>
            </a:prstGeom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32" name="直接连接符 31"/>
            <p:cNvCxnSpPr/>
            <p:nvPr>
              <p:custDataLst>
                <p:tags r:id="rId34"/>
              </p:custDataLst>
            </p:nvPr>
          </p:nvCxnSpPr>
          <p:spPr>
            <a:xfrm>
              <a:off x="3912390" y="4610100"/>
              <a:ext cx="257175" cy="257175"/>
            </a:xfrm>
            <a:prstGeom prst="line">
              <a:avLst/>
            </a:prstGeom>
            <a:ln>
              <a:solidFill>
                <a:srgbClr val="DEAB81">
                  <a:lumMod val="75000"/>
                </a:srgbClr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33" name="直接连接符 32"/>
            <p:cNvCxnSpPr/>
            <p:nvPr>
              <p:custDataLst>
                <p:tags r:id="rId35"/>
              </p:custDataLst>
            </p:nvPr>
          </p:nvCxnSpPr>
          <p:spPr>
            <a:xfrm>
              <a:off x="4345775" y="4343399"/>
              <a:ext cx="383377" cy="383377"/>
            </a:xfrm>
            <a:prstGeom prst="line">
              <a:avLst/>
            </a:prstGeom>
            <a:ln>
              <a:solidFill>
                <a:srgbClr val="DEAB81"/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34" name="直接连接符 33"/>
            <p:cNvCxnSpPr/>
            <p:nvPr>
              <p:custDataLst>
                <p:tags r:id="rId36"/>
              </p:custDataLst>
            </p:nvPr>
          </p:nvCxnSpPr>
          <p:spPr>
            <a:xfrm>
              <a:off x="3733794" y="4343399"/>
              <a:ext cx="523876" cy="523876"/>
            </a:xfrm>
            <a:prstGeom prst="line">
              <a:avLst/>
            </a:prstGeom>
            <a:ln>
              <a:solidFill>
                <a:srgbClr val="DEAB81">
                  <a:lumMod val="40000"/>
                  <a:lumOff val="60000"/>
                </a:srgbClr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35" name="直接连接符 34"/>
            <p:cNvCxnSpPr/>
            <p:nvPr>
              <p:custDataLst>
                <p:tags r:id="rId37"/>
              </p:custDataLst>
            </p:nvPr>
          </p:nvCxnSpPr>
          <p:spPr>
            <a:xfrm>
              <a:off x="2376486" y="4675583"/>
              <a:ext cx="111920" cy="111920"/>
            </a:xfrm>
            <a:prstGeom prst="line">
              <a:avLst/>
            </a:prstGeom>
            <a:ln>
              <a:solidFill>
                <a:srgbClr val="DEAB81">
                  <a:lumMod val="50000"/>
                </a:srgbClr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sp>
          <p:nvSpPr>
            <p:cNvPr id="36" name="平行四边形 35"/>
            <p:cNvSpPr/>
            <p:nvPr>
              <p:custDataLst>
                <p:tags r:id="rId38"/>
              </p:custDataLst>
            </p:nvPr>
          </p:nvSpPr>
          <p:spPr>
            <a:xfrm flipH="1">
              <a:off x="3550439" y="4343400"/>
              <a:ext cx="1028700" cy="523876"/>
            </a:xfrm>
            <a:prstGeom prst="parallelogram">
              <a:avLst>
                <a:gd name="adj" fmla="val 95454"/>
              </a:avLst>
            </a:prstGeom>
            <a:solidFill>
              <a:srgbClr val="FEFFFF">
                <a:alpha val="40000"/>
              </a:srgbClr>
            </a:solidFill>
            <a:ln>
              <a:noFill/>
            </a:ln>
          </p:spPr>
          <p:style>
            <a:lnRef idx="2">
              <a:srgbClr val="DEAB81">
                <a:shade val="50000"/>
              </a:srgbClr>
            </a:lnRef>
            <a:fillRef idx="1">
              <a:srgbClr val="DEAB81"/>
            </a:fillRef>
            <a:effectRef idx="0">
              <a:srgbClr val="DEAB81"/>
            </a:effectRef>
            <a:fontRef idx="minor">
              <a:srgbClr val="FFFFFF"/>
            </a:fontRef>
          </p:style>
          <p:txBody>
            <a:bodyPr rtlCol="0" anchor="ctr">
              <a:normAutofit fontScale="80000" lnSpcReduction="20000"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7" name="平行四边形 36"/>
            <p:cNvSpPr/>
            <p:nvPr>
              <p:custDataLst>
                <p:tags r:id="rId39"/>
              </p:custDataLst>
            </p:nvPr>
          </p:nvSpPr>
          <p:spPr>
            <a:xfrm flipH="1">
              <a:off x="2245515" y="4343400"/>
              <a:ext cx="812005" cy="523876"/>
            </a:xfrm>
            <a:prstGeom prst="parallelogram">
              <a:avLst>
                <a:gd name="adj" fmla="val 100908"/>
              </a:avLst>
            </a:prstGeom>
            <a:solidFill>
              <a:srgbClr val="DEAB81">
                <a:lumMod val="60000"/>
                <a:lumOff val="40000"/>
                <a:alpha val="42000"/>
              </a:srgbClr>
            </a:solidFill>
            <a:ln>
              <a:noFill/>
            </a:ln>
          </p:spPr>
          <p:style>
            <a:lnRef idx="2">
              <a:srgbClr val="DEAB81">
                <a:shade val="50000"/>
              </a:srgbClr>
            </a:lnRef>
            <a:fillRef idx="1">
              <a:srgbClr val="DEAB81"/>
            </a:fillRef>
            <a:effectRef idx="0">
              <a:srgbClr val="DEAB81"/>
            </a:effectRef>
            <a:fontRef idx="minor">
              <a:srgbClr val="FFFFFF"/>
            </a:fontRef>
          </p:style>
          <p:txBody>
            <a:bodyPr rtlCol="0" anchor="ctr">
              <a:normAutofit fontScale="40000" lnSpcReduction="20000"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8" name="平行四边形 37"/>
            <p:cNvSpPr/>
            <p:nvPr>
              <p:custDataLst>
                <p:tags r:id="rId40"/>
              </p:custDataLst>
            </p:nvPr>
          </p:nvSpPr>
          <p:spPr>
            <a:xfrm flipH="1">
              <a:off x="3328985" y="4343400"/>
              <a:ext cx="812005" cy="523876"/>
            </a:xfrm>
            <a:prstGeom prst="parallelogram">
              <a:avLst>
                <a:gd name="adj" fmla="val 100908"/>
              </a:avLst>
            </a:prstGeom>
            <a:solidFill>
              <a:srgbClr val="DEAB81">
                <a:lumMod val="60000"/>
                <a:lumOff val="40000"/>
                <a:alpha val="13000"/>
              </a:srgbClr>
            </a:solidFill>
            <a:ln>
              <a:noFill/>
            </a:ln>
          </p:spPr>
          <p:style>
            <a:lnRef idx="2">
              <a:srgbClr val="DEAB81">
                <a:shade val="50000"/>
              </a:srgbClr>
            </a:lnRef>
            <a:fillRef idx="1">
              <a:srgbClr val="DEAB81"/>
            </a:fillRef>
            <a:effectRef idx="0">
              <a:srgbClr val="DEAB81"/>
            </a:effectRef>
            <a:fontRef idx="minor">
              <a:srgbClr val="FFFFFF"/>
            </a:fontRef>
          </p:style>
          <p:txBody>
            <a:bodyPr rtlCol="0" anchor="ctr">
              <a:normAutofit fontScale="40000" lnSpcReduction="20000"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39" name="组合 38"/>
          <p:cNvGrpSpPr/>
          <p:nvPr>
            <p:custDataLst>
              <p:tags r:id="rId3"/>
            </p:custDataLst>
          </p:nvPr>
        </p:nvGrpSpPr>
        <p:grpSpPr>
          <a:xfrm>
            <a:off x="9221643" y="2585979"/>
            <a:ext cx="2932141" cy="2540445"/>
            <a:chOff x="2238375" y="2705099"/>
            <a:chExt cx="2495550" cy="2162177"/>
          </a:xfrm>
        </p:grpSpPr>
        <p:sp>
          <p:nvSpPr>
            <p:cNvPr id="40" name="矩形 39"/>
            <p:cNvSpPr/>
            <p:nvPr>
              <p:custDataLst>
                <p:tags r:id="rId17"/>
              </p:custDataLst>
            </p:nvPr>
          </p:nvSpPr>
          <p:spPr>
            <a:xfrm>
              <a:off x="2238375" y="4343400"/>
              <a:ext cx="2495550" cy="523875"/>
            </a:xfrm>
            <a:prstGeom prst="rect">
              <a:avLst/>
            </a:prstGeom>
            <a:solidFill>
              <a:srgbClr val="DEAB81">
                <a:lumMod val="20000"/>
                <a:lumOff val="80000"/>
              </a:srgbClr>
            </a:solidFill>
            <a:ln>
              <a:noFill/>
            </a:ln>
          </p:spPr>
          <p:style>
            <a:lnRef idx="2">
              <a:srgbClr val="DEAB81">
                <a:shade val="50000"/>
              </a:srgbClr>
            </a:lnRef>
            <a:fillRef idx="1">
              <a:srgbClr val="DEAB81"/>
            </a:fillRef>
            <a:effectRef idx="0">
              <a:srgbClr val="DEAB81"/>
            </a:effectRef>
            <a:fontRef idx="minor">
              <a:srgbClr val="FFFFFF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zh-CN" altLang="en-US" sz="2800" dirty="0" smtClean="0">
                  <a:solidFill>
                    <a:srgbClr val="DEAB81">
                      <a:lumMod val="50000"/>
                    </a:srgbClr>
                  </a:solidFill>
                </a:rPr>
                <a:t>实现</a:t>
              </a:r>
            </a:p>
          </p:txBody>
        </p:sp>
        <p:sp>
          <p:nvSpPr>
            <p:cNvPr id="41" name="矩形 40"/>
            <p:cNvSpPr/>
            <p:nvPr>
              <p:custDataLst>
                <p:tags r:id="rId18"/>
              </p:custDataLst>
            </p:nvPr>
          </p:nvSpPr>
          <p:spPr>
            <a:xfrm>
              <a:off x="2238375" y="2705099"/>
              <a:ext cx="2495550" cy="1638301"/>
            </a:xfrm>
            <a:prstGeom prst="rect">
              <a:avLst/>
            </a:prstGeom>
            <a:solidFill>
              <a:srgbClr val="FFC000">
                <a:alpha val="80000"/>
              </a:srgbClr>
            </a:solidFill>
            <a:ln>
              <a:noFill/>
            </a:ln>
          </p:spPr>
          <p:style>
            <a:lnRef idx="2">
              <a:srgbClr val="DEAB81">
                <a:shade val="50000"/>
              </a:srgbClr>
            </a:lnRef>
            <a:fillRef idx="1">
              <a:srgbClr val="DEAB81"/>
            </a:fillRef>
            <a:effectRef idx="0">
              <a:srgbClr val="DEAB81"/>
            </a:effectRef>
            <a:fontRef idx="minor">
              <a:srgbClr val="FFFFFF"/>
            </a:fontRef>
          </p:style>
          <p:txBody>
            <a:bodyPr rtlCol="0" anchor="ctr">
              <a:norm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2400" dirty="0">
                  <a:solidFill>
                    <a:schemeClr val="tx2">
                      <a:lumMod val="75000"/>
                    </a:schemeClr>
                  </a:solidFill>
                </a:rPr>
                <a:t>其中一个类目指定了由另一个类目保证执行的合约</a:t>
              </a:r>
            </a:p>
          </p:txBody>
        </p:sp>
        <p:cxnSp>
          <p:nvCxnSpPr>
            <p:cNvPr id="42" name="直接连接符 41"/>
            <p:cNvCxnSpPr/>
            <p:nvPr>
              <p:custDataLst>
                <p:tags r:id="rId19"/>
              </p:custDataLst>
            </p:nvPr>
          </p:nvCxnSpPr>
          <p:spPr>
            <a:xfrm>
              <a:off x="2400300" y="4343399"/>
              <a:ext cx="314325" cy="314325"/>
            </a:xfrm>
            <a:prstGeom prst="line">
              <a:avLst/>
            </a:prstGeom>
            <a:ln>
              <a:solidFill>
                <a:srgbClr val="DEAB81">
                  <a:lumMod val="40000"/>
                  <a:lumOff val="60000"/>
                </a:srgbClr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43" name="直接连接符 42"/>
            <p:cNvCxnSpPr/>
            <p:nvPr>
              <p:custDataLst>
                <p:tags r:id="rId20"/>
              </p:custDataLst>
            </p:nvPr>
          </p:nvCxnSpPr>
          <p:spPr>
            <a:xfrm>
              <a:off x="2738436" y="4343399"/>
              <a:ext cx="523876" cy="523876"/>
            </a:xfrm>
            <a:prstGeom prst="line">
              <a:avLst/>
            </a:prstGeom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44" name="直接连接符 43"/>
            <p:cNvCxnSpPr/>
            <p:nvPr>
              <p:custDataLst>
                <p:tags r:id="rId21"/>
              </p:custDataLst>
            </p:nvPr>
          </p:nvCxnSpPr>
          <p:spPr>
            <a:xfrm>
              <a:off x="3201579" y="4493417"/>
              <a:ext cx="111920" cy="111920"/>
            </a:xfrm>
            <a:prstGeom prst="line">
              <a:avLst/>
            </a:prstGeom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45" name="直接连接符 44"/>
            <p:cNvCxnSpPr/>
            <p:nvPr>
              <p:custDataLst>
                <p:tags r:id="rId22"/>
              </p:custDataLst>
            </p:nvPr>
          </p:nvCxnSpPr>
          <p:spPr>
            <a:xfrm>
              <a:off x="3912390" y="4610100"/>
              <a:ext cx="257175" cy="257175"/>
            </a:xfrm>
            <a:prstGeom prst="line">
              <a:avLst/>
            </a:prstGeom>
            <a:ln>
              <a:solidFill>
                <a:srgbClr val="DEAB81">
                  <a:lumMod val="75000"/>
                </a:srgbClr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46" name="直接连接符 45"/>
            <p:cNvCxnSpPr/>
            <p:nvPr>
              <p:custDataLst>
                <p:tags r:id="rId23"/>
              </p:custDataLst>
            </p:nvPr>
          </p:nvCxnSpPr>
          <p:spPr>
            <a:xfrm>
              <a:off x="4345775" y="4343399"/>
              <a:ext cx="383377" cy="383377"/>
            </a:xfrm>
            <a:prstGeom prst="line">
              <a:avLst/>
            </a:prstGeom>
            <a:ln>
              <a:solidFill>
                <a:srgbClr val="DEAB81"/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47" name="直接连接符 46"/>
            <p:cNvCxnSpPr/>
            <p:nvPr>
              <p:custDataLst>
                <p:tags r:id="rId24"/>
              </p:custDataLst>
            </p:nvPr>
          </p:nvCxnSpPr>
          <p:spPr>
            <a:xfrm>
              <a:off x="3733794" y="4343399"/>
              <a:ext cx="523876" cy="523876"/>
            </a:xfrm>
            <a:prstGeom prst="line">
              <a:avLst/>
            </a:prstGeom>
            <a:ln>
              <a:solidFill>
                <a:srgbClr val="DEAB81">
                  <a:lumMod val="40000"/>
                  <a:lumOff val="60000"/>
                </a:srgbClr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48" name="直接连接符 47"/>
            <p:cNvCxnSpPr/>
            <p:nvPr>
              <p:custDataLst>
                <p:tags r:id="rId25"/>
              </p:custDataLst>
            </p:nvPr>
          </p:nvCxnSpPr>
          <p:spPr>
            <a:xfrm>
              <a:off x="2376486" y="4675583"/>
              <a:ext cx="111920" cy="111920"/>
            </a:xfrm>
            <a:prstGeom prst="line">
              <a:avLst/>
            </a:prstGeom>
            <a:ln>
              <a:solidFill>
                <a:srgbClr val="DEAB81">
                  <a:lumMod val="50000"/>
                </a:srgbClr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sp>
          <p:nvSpPr>
            <p:cNvPr id="49" name="平行四边形 48"/>
            <p:cNvSpPr/>
            <p:nvPr>
              <p:custDataLst>
                <p:tags r:id="rId26"/>
              </p:custDataLst>
            </p:nvPr>
          </p:nvSpPr>
          <p:spPr>
            <a:xfrm flipH="1">
              <a:off x="3550439" y="4343400"/>
              <a:ext cx="1028700" cy="523876"/>
            </a:xfrm>
            <a:prstGeom prst="parallelogram">
              <a:avLst>
                <a:gd name="adj" fmla="val 95454"/>
              </a:avLst>
            </a:prstGeom>
            <a:solidFill>
              <a:srgbClr val="FEFFFF">
                <a:alpha val="40000"/>
              </a:srgbClr>
            </a:solidFill>
            <a:ln>
              <a:noFill/>
            </a:ln>
          </p:spPr>
          <p:style>
            <a:lnRef idx="2">
              <a:srgbClr val="DEAB81">
                <a:shade val="50000"/>
              </a:srgbClr>
            </a:lnRef>
            <a:fillRef idx="1">
              <a:srgbClr val="DEAB81"/>
            </a:fillRef>
            <a:effectRef idx="0">
              <a:srgbClr val="DEAB81"/>
            </a:effectRef>
            <a:fontRef idx="minor">
              <a:srgbClr val="FFFFFF"/>
            </a:fontRef>
          </p:style>
          <p:txBody>
            <a:bodyPr rtlCol="0" anchor="ctr">
              <a:normAutofit fontScale="80000" lnSpcReduction="20000"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0" name="平行四边形 49"/>
            <p:cNvSpPr/>
            <p:nvPr>
              <p:custDataLst>
                <p:tags r:id="rId27"/>
              </p:custDataLst>
            </p:nvPr>
          </p:nvSpPr>
          <p:spPr>
            <a:xfrm flipH="1">
              <a:off x="2245515" y="4343400"/>
              <a:ext cx="812005" cy="523876"/>
            </a:xfrm>
            <a:prstGeom prst="parallelogram">
              <a:avLst>
                <a:gd name="adj" fmla="val 100908"/>
              </a:avLst>
            </a:prstGeom>
            <a:solidFill>
              <a:srgbClr val="DEAB81">
                <a:lumMod val="60000"/>
                <a:lumOff val="40000"/>
                <a:alpha val="42000"/>
              </a:srgbClr>
            </a:solidFill>
            <a:ln>
              <a:noFill/>
            </a:ln>
          </p:spPr>
          <p:style>
            <a:lnRef idx="2">
              <a:srgbClr val="DEAB81">
                <a:shade val="50000"/>
              </a:srgbClr>
            </a:lnRef>
            <a:fillRef idx="1">
              <a:srgbClr val="DEAB81"/>
            </a:fillRef>
            <a:effectRef idx="0">
              <a:srgbClr val="DEAB81"/>
            </a:effectRef>
            <a:fontRef idx="minor">
              <a:srgbClr val="FFFFFF"/>
            </a:fontRef>
          </p:style>
          <p:txBody>
            <a:bodyPr rtlCol="0" anchor="ctr">
              <a:normAutofit fontScale="40000" lnSpcReduction="20000"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1" name="平行四边形 50"/>
            <p:cNvSpPr/>
            <p:nvPr>
              <p:custDataLst>
                <p:tags r:id="rId28"/>
              </p:custDataLst>
            </p:nvPr>
          </p:nvSpPr>
          <p:spPr>
            <a:xfrm flipH="1">
              <a:off x="3328985" y="4343400"/>
              <a:ext cx="812005" cy="523876"/>
            </a:xfrm>
            <a:prstGeom prst="parallelogram">
              <a:avLst>
                <a:gd name="adj" fmla="val 100908"/>
              </a:avLst>
            </a:prstGeom>
            <a:solidFill>
              <a:srgbClr val="DEAB81">
                <a:lumMod val="60000"/>
                <a:lumOff val="40000"/>
                <a:alpha val="13000"/>
              </a:srgbClr>
            </a:solidFill>
            <a:ln>
              <a:noFill/>
            </a:ln>
          </p:spPr>
          <p:style>
            <a:lnRef idx="2">
              <a:srgbClr val="DEAB81">
                <a:shade val="50000"/>
              </a:srgbClr>
            </a:lnRef>
            <a:fillRef idx="1">
              <a:srgbClr val="DEAB81"/>
            </a:fillRef>
            <a:effectRef idx="0">
              <a:srgbClr val="DEAB81"/>
            </a:effectRef>
            <a:fontRef idx="minor">
              <a:srgbClr val="FFFFFF"/>
            </a:fontRef>
          </p:style>
          <p:txBody>
            <a:bodyPr rtlCol="0" anchor="ctr">
              <a:normAutofit fontScale="40000" lnSpcReduction="20000"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52" name="组合 51"/>
          <p:cNvGrpSpPr/>
          <p:nvPr>
            <p:custDataLst>
              <p:tags r:id="rId4"/>
            </p:custDataLst>
          </p:nvPr>
        </p:nvGrpSpPr>
        <p:grpSpPr>
          <a:xfrm>
            <a:off x="6159038" y="2584709"/>
            <a:ext cx="2932141" cy="2540445"/>
            <a:chOff x="2238375" y="2705099"/>
            <a:chExt cx="2495550" cy="2162177"/>
          </a:xfrm>
        </p:grpSpPr>
        <p:sp>
          <p:nvSpPr>
            <p:cNvPr id="53" name="矩形 52"/>
            <p:cNvSpPr/>
            <p:nvPr>
              <p:custDataLst>
                <p:tags r:id="rId5"/>
              </p:custDataLst>
            </p:nvPr>
          </p:nvSpPr>
          <p:spPr>
            <a:xfrm>
              <a:off x="2238375" y="4343400"/>
              <a:ext cx="2495550" cy="523875"/>
            </a:xfrm>
            <a:prstGeom prst="rect">
              <a:avLst/>
            </a:prstGeom>
            <a:solidFill>
              <a:srgbClr val="DEAB81">
                <a:lumMod val="20000"/>
                <a:lumOff val="80000"/>
              </a:srgbClr>
            </a:solidFill>
            <a:ln>
              <a:noFill/>
            </a:ln>
          </p:spPr>
          <p:style>
            <a:lnRef idx="2">
              <a:srgbClr val="DEAB81">
                <a:shade val="50000"/>
              </a:srgbClr>
            </a:lnRef>
            <a:fillRef idx="1">
              <a:srgbClr val="DEAB81"/>
            </a:fillRef>
            <a:effectRef idx="0">
              <a:srgbClr val="DEAB81"/>
            </a:effectRef>
            <a:fontRef idx="minor">
              <a:srgbClr val="FFFFFF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zh-CN" altLang="en-US" sz="2800" dirty="0" smtClean="0">
                  <a:solidFill>
                    <a:srgbClr val="DEAB81">
                      <a:lumMod val="50000"/>
                    </a:srgbClr>
                  </a:solidFill>
                </a:rPr>
                <a:t>泛化</a:t>
              </a:r>
            </a:p>
          </p:txBody>
        </p:sp>
        <p:sp>
          <p:nvSpPr>
            <p:cNvPr id="54" name="矩形 53"/>
            <p:cNvSpPr/>
            <p:nvPr>
              <p:custDataLst>
                <p:tags r:id="rId6"/>
              </p:custDataLst>
            </p:nvPr>
          </p:nvSpPr>
          <p:spPr>
            <a:xfrm>
              <a:off x="2238375" y="2705099"/>
              <a:ext cx="2495550" cy="1638301"/>
            </a:xfrm>
            <a:prstGeom prst="rect">
              <a:avLst/>
            </a:prstGeom>
            <a:solidFill>
              <a:srgbClr val="FFC000">
                <a:alpha val="80000"/>
              </a:srgbClr>
            </a:solidFill>
            <a:ln>
              <a:noFill/>
            </a:ln>
          </p:spPr>
          <p:style>
            <a:lnRef idx="2">
              <a:srgbClr val="DEAB81">
                <a:shade val="50000"/>
              </a:srgbClr>
            </a:lnRef>
            <a:fillRef idx="1">
              <a:srgbClr val="DEAB81"/>
            </a:fillRef>
            <a:effectRef idx="0">
              <a:srgbClr val="DEAB81"/>
            </a:effectRef>
            <a:fontRef idx="minor">
              <a:srgbClr val="FFFFFF"/>
            </a:fontRef>
          </p:style>
          <p:txBody>
            <a:bodyPr rtlCol="0" anchor="ctr">
              <a:norm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2400" dirty="0">
                  <a:solidFill>
                    <a:schemeClr val="tx2">
                      <a:lumMod val="75000"/>
                    </a:schemeClr>
                  </a:solidFill>
                </a:rPr>
                <a:t>其中特殊元素（子元素）基于一般元素（父元素）而建立</a:t>
              </a:r>
            </a:p>
          </p:txBody>
        </p:sp>
        <p:cxnSp>
          <p:nvCxnSpPr>
            <p:cNvPr id="55" name="直接连接符 54"/>
            <p:cNvCxnSpPr/>
            <p:nvPr>
              <p:custDataLst>
                <p:tags r:id="rId7"/>
              </p:custDataLst>
            </p:nvPr>
          </p:nvCxnSpPr>
          <p:spPr>
            <a:xfrm>
              <a:off x="2400300" y="4343399"/>
              <a:ext cx="314325" cy="314325"/>
            </a:xfrm>
            <a:prstGeom prst="line">
              <a:avLst/>
            </a:prstGeom>
            <a:ln>
              <a:solidFill>
                <a:srgbClr val="DEAB81">
                  <a:lumMod val="40000"/>
                  <a:lumOff val="60000"/>
                </a:srgbClr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56" name="直接连接符 55"/>
            <p:cNvCxnSpPr/>
            <p:nvPr>
              <p:custDataLst>
                <p:tags r:id="rId8"/>
              </p:custDataLst>
            </p:nvPr>
          </p:nvCxnSpPr>
          <p:spPr>
            <a:xfrm>
              <a:off x="2738436" y="4343399"/>
              <a:ext cx="523876" cy="523876"/>
            </a:xfrm>
            <a:prstGeom prst="line">
              <a:avLst/>
            </a:prstGeom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57" name="直接连接符 56"/>
            <p:cNvCxnSpPr/>
            <p:nvPr>
              <p:custDataLst>
                <p:tags r:id="rId9"/>
              </p:custDataLst>
            </p:nvPr>
          </p:nvCxnSpPr>
          <p:spPr>
            <a:xfrm>
              <a:off x="3201579" y="4493417"/>
              <a:ext cx="111920" cy="111920"/>
            </a:xfrm>
            <a:prstGeom prst="line">
              <a:avLst/>
            </a:prstGeom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58" name="直接连接符 57"/>
            <p:cNvCxnSpPr/>
            <p:nvPr>
              <p:custDataLst>
                <p:tags r:id="rId10"/>
              </p:custDataLst>
            </p:nvPr>
          </p:nvCxnSpPr>
          <p:spPr>
            <a:xfrm>
              <a:off x="3912390" y="4610100"/>
              <a:ext cx="257175" cy="257175"/>
            </a:xfrm>
            <a:prstGeom prst="line">
              <a:avLst/>
            </a:prstGeom>
            <a:ln>
              <a:solidFill>
                <a:srgbClr val="DEAB81">
                  <a:lumMod val="75000"/>
                </a:srgbClr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59" name="直接连接符 58"/>
            <p:cNvCxnSpPr/>
            <p:nvPr>
              <p:custDataLst>
                <p:tags r:id="rId11"/>
              </p:custDataLst>
            </p:nvPr>
          </p:nvCxnSpPr>
          <p:spPr>
            <a:xfrm>
              <a:off x="4345775" y="4343399"/>
              <a:ext cx="383377" cy="383377"/>
            </a:xfrm>
            <a:prstGeom prst="line">
              <a:avLst/>
            </a:prstGeom>
            <a:ln>
              <a:solidFill>
                <a:srgbClr val="DEAB81"/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60" name="直接连接符 59"/>
            <p:cNvCxnSpPr/>
            <p:nvPr>
              <p:custDataLst>
                <p:tags r:id="rId12"/>
              </p:custDataLst>
            </p:nvPr>
          </p:nvCxnSpPr>
          <p:spPr>
            <a:xfrm>
              <a:off x="3733794" y="4343399"/>
              <a:ext cx="523876" cy="523876"/>
            </a:xfrm>
            <a:prstGeom prst="line">
              <a:avLst/>
            </a:prstGeom>
            <a:ln>
              <a:solidFill>
                <a:srgbClr val="DEAB81">
                  <a:lumMod val="40000"/>
                  <a:lumOff val="60000"/>
                </a:srgbClr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61" name="直接连接符 60"/>
            <p:cNvCxnSpPr/>
            <p:nvPr>
              <p:custDataLst>
                <p:tags r:id="rId13"/>
              </p:custDataLst>
            </p:nvPr>
          </p:nvCxnSpPr>
          <p:spPr>
            <a:xfrm>
              <a:off x="2376486" y="4675583"/>
              <a:ext cx="111920" cy="111920"/>
            </a:xfrm>
            <a:prstGeom prst="line">
              <a:avLst/>
            </a:prstGeom>
            <a:ln>
              <a:solidFill>
                <a:srgbClr val="DEAB81">
                  <a:lumMod val="50000"/>
                </a:srgbClr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sp>
          <p:nvSpPr>
            <p:cNvPr id="62" name="平行四边形 61"/>
            <p:cNvSpPr/>
            <p:nvPr>
              <p:custDataLst>
                <p:tags r:id="rId14"/>
              </p:custDataLst>
            </p:nvPr>
          </p:nvSpPr>
          <p:spPr>
            <a:xfrm flipH="1">
              <a:off x="3550439" y="4343400"/>
              <a:ext cx="1028700" cy="523876"/>
            </a:xfrm>
            <a:prstGeom prst="parallelogram">
              <a:avLst>
                <a:gd name="adj" fmla="val 95454"/>
              </a:avLst>
            </a:prstGeom>
            <a:solidFill>
              <a:srgbClr val="FEFFFF">
                <a:alpha val="40000"/>
              </a:srgbClr>
            </a:solidFill>
            <a:ln>
              <a:noFill/>
            </a:ln>
          </p:spPr>
          <p:style>
            <a:lnRef idx="2">
              <a:srgbClr val="DEAB81">
                <a:shade val="50000"/>
              </a:srgbClr>
            </a:lnRef>
            <a:fillRef idx="1">
              <a:srgbClr val="DEAB81"/>
            </a:fillRef>
            <a:effectRef idx="0">
              <a:srgbClr val="DEAB81"/>
            </a:effectRef>
            <a:fontRef idx="minor">
              <a:srgbClr val="FFFFFF"/>
            </a:fontRef>
          </p:style>
          <p:txBody>
            <a:bodyPr rtlCol="0" anchor="ctr">
              <a:normAutofit fontScale="80000" lnSpcReduction="20000"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3" name="平行四边形 62"/>
            <p:cNvSpPr/>
            <p:nvPr>
              <p:custDataLst>
                <p:tags r:id="rId15"/>
              </p:custDataLst>
            </p:nvPr>
          </p:nvSpPr>
          <p:spPr>
            <a:xfrm flipH="1">
              <a:off x="2245515" y="4343400"/>
              <a:ext cx="812005" cy="523876"/>
            </a:xfrm>
            <a:prstGeom prst="parallelogram">
              <a:avLst>
                <a:gd name="adj" fmla="val 100908"/>
              </a:avLst>
            </a:prstGeom>
            <a:solidFill>
              <a:srgbClr val="DEAB81">
                <a:lumMod val="60000"/>
                <a:lumOff val="40000"/>
                <a:alpha val="42000"/>
              </a:srgbClr>
            </a:solidFill>
            <a:ln>
              <a:noFill/>
            </a:ln>
          </p:spPr>
          <p:style>
            <a:lnRef idx="2">
              <a:srgbClr val="DEAB81">
                <a:shade val="50000"/>
              </a:srgbClr>
            </a:lnRef>
            <a:fillRef idx="1">
              <a:srgbClr val="DEAB81"/>
            </a:fillRef>
            <a:effectRef idx="0">
              <a:srgbClr val="DEAB81"/>
            </a:effectRef>
            <a:fontRef idx="minor">
              <a:srgbClr val="FFFFFF"/>
            </a:fontRef>
          </p:style>
          <p:txBody>
            <a:bodyPr rtlCol="0" anchor="ctr">
              <a:normAutofit fontScale="40000" lnSpcReduction="20000"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4" name="平行四边形 63"/>
            <p:cNvSpPr/>
            <p:nvPr>
              <p:custDataLst>
                <p:tags r:id="rId16"/>
              </p:custDataLst>
            </p:nvPr>
          </p:nvSpPr>
          <p:spPr>
            <a:xfrm flipH="1">
              <a:off x="3328985" y="4343400"/>
              <a:ext cx="812005" cy="523876"/>
            </a:xfrm>
            <a:prstGeom prst="parallelogram">
              <a:avLst>
                <a:gd name="adj" fmla="val 100908"/>
              </a:avLst>
            </a:prstGeom>
            <a:solidFill>
              <a:srgbClr val="DEAB81">
                <a:lumMod val="60000"/>
                <a:lumOff val="40000"/>
                <a:alpha val="13000"/>
              </a:srgbClr>
            </a:solidFill>
            <a:ln>
              <a:noFill/>
            </a:ln>
          </p:spPr>
          <p:style>
            <a:lnRef idx="2">
              <a:srgbClr val="DEAB81">
                <a:shade val="50000"/>
              </a:srgbClr>
            </a:lnRef>
            <a:fillRef idx="1">
              <a:srgbClr val="DEAB81"/>
            </a:fillRef>
            <a:effectRef idx="0">
              <a:srgbClr val="DEAB81"/>
            </a:effectRef>
            <a:fontRef idx="minor">
              <a:srgbClr val="FFFFFF"/>
            </a:fontRef>
          </p:style>
          <p:txBody>
            <a:bodyPr rtlCol="0" anchor="ctr">
              <a:normAutofit fontScale="40000" lnSpcReduction="20000"/>
            </a:bodyPr>
            <a:lstStyle/>
            <a:p>
              <a:pPr algn="ctr"/>
              <a:endParaRPr lang="zh-CN" altLang="en-US"/>
            </a:p>
          </p:txBody>
        </p:sp>
      </p:grpSp>
      <p:cxnSp>
        <p:nvCxnSpPr>
          <p:cNvPr id="65" name="直接连接符 16"/>
          <p:cNvCxnSpPr/>
          <p:nvPr/>
        </p:nvCxnSpPr>
        <p:spPr>
          <a:xfrm>
            <a:off x="1617663" y="1922463"/>
            <a:ext cx="3384550" cy="0"/>
          </a:xfrm>
          <a:prstGeom prst="line">
            <a:avLst/>
          </a:prstGeom>
          <a:ln w="12700" cap="flat" cmpd="sng">
            <a:solidFill>
              <a:srgbClr val="FFC000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66" name="文本框 17"/>
          <p:cNvSpPr txBox="1"/>
          <p:nvPr/>
        </p:nvSpPr>
        <p:spPr>
          <a:xfrm>
            <a:off x="1496060" y="1201420"/>
            <a:ext cx="1397000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sz="3600" dirty="0">
                <a:solidFill>
                  <a:schemeClr val="bg1"/>
                </a:solidFill>
              </a:rPr>
              <a:t>关系</a:t>
            </a:r>
          </a:p>
        </p:txBody>
      </p:sp>
      <p:pic>
        <p:nvPicPr>
          <p:cNvPr id="8" name="图片 7" descr="2"/>
          <p:cNvPicPr>
            <a:picLocks noChangeAspect="1"/>
          </p:cNvPicPr>
          <p:nvPr/>
        </p:nvPicPr>
        <p:blipFill>
          <a:blip r:embed="rId54"/>
          <a:stretch>
            <a:fillRect/>
          </a:stretch>
        </p:blipFill>
        <p:spPr>
          <a:xfrm>
            <a:off x="1904365" y="5262245"/>
            <a:ext cx="8383270" cy="1513840"/>
          </a:xfrm>
          <a:prstGeom prst="rect">
            <a:avLst/>
          </a:prstGeom>
        </p:spPr>
      </p:pic>
      <p:sp>
        <p:nvSpPr>
          <p:cNvPr id="67" name="左箭头 66">
            <a:hlinkClick r:id="rId55" action="ppaction://hlinksldjump"/>
          </p:cNvPr>
          <p:cNvSpPr/>
          <p:nvPr/>
        </p:nvSpPr>
        <p:spPr>
          <a:xfrm>
            <a:off x="169840" y="6288063"/>
            <a:ext cx="497555" cy="29296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607820" y="4141470"/>
            <a:ext cx="2932430" cy="615315"/>
            <a:chOff x="285" y="7103"/>
            <a:chExt cx="4618" cy="969"/>
          </a:xfrm>
        </p:grpSpPr>
        <p:sp>
          <p:nvSpPr>
            <p:cNvPr id="53" name="矩形 52"/>
            <p:cNvSpPr/>
            <p:nvPr>
              <p:custDataLst>
                <p:tags r:id="rId133"/>
              </p:custDataLst>
            </p:nvPr>
          </p:nvSpPr>
          <p:spPr>
            <a:xfrm>
              <a:off x="285" y="7103"/>
              <a:ext cx="4618" cy="969"/>
            </a:xfrm>
            <a:prstGeom prst="rect">
              <a:avLst/>
            </a:prstGeom>
            <a:solidFill>
              <a:srgbClr val="DEAB81">
                <a:lumMod val="20000"/>
                <a:lumOff val="80000"/>
              </a:srgbClr>
            </a:solidFill>
            <a:ln>
              <a:noFill/>
            </a:ln>
          </p:spPr>
          <p:style>
            <a:lnRef idx="2">
              <a:srgbClr val="DEAB81">
                <a:shade val="50000"/>
              </a:srgbClr>
            </a:lnRef>
            <a:fillRef idx="1">
              <a:srgbClr val="DEAB81"/>
            </a:fillRef>
            <a:effectRef idx="0">
              <a:srgbClr val="DEAB81"/>
            </a:effectRef>
            <a:fontRef idx="minor">
              <a:srgbClr val="FFFFFF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zh-CN" altLang="en-US" sz="2800" dirty="0" smtClean="0">
                  <a:solidFill>
                    <a:srgbClr val="DEAB81">
                      <a:lumMod val="50000"/>
                    </a:srgbClr>
                  </a:solidFill>
                </a:rPr>
                <a:t>顺序图</a:t>
              </a:r>
              <a:endParaRPr lang="zh-CN" altLang="en-US" sz="2800" dirty="0" smtClean="0">
                <a:solidFill>
                  <a:srgbClr val="DEAB81">
                    <a:lumMod val="50000"/>
                  </a:srgbClr>
                </a:solidFill>
              </a:endParaRPr>
            </a:p>
          </p:txBody>
        </p:sp>
        <p:cxnSp>
          <p:nvCxnSpPr>
            <p:cNvPr id="55" name="直接连接符 54"/>
            <p:cNvCxnSpPr/>
            <p:nvPr>
              <p:custDataLst>
                <p:tags r:id="rId134"/>
              </p:custDataLst>
            </p:nvPr>
          </p:nvCxnSpPr>
          <p:spPr>
            <a:xfrm>
              <a:off x="585" y="7103"/>
              <a:ext cx="582" cy="582"/>
            </a:xfrm>
            <a:prstGeom prst="line">
              <a:avLst/>
            </a:prstGeom>
            <a:ln>
              <a:solidFill>
                <a:srgbClr val="DEAB81">
                  <a:lumMod val="40000"/>
                  <a:lumOff val="60000"/>
                </a:srgbClr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56" name="直接连接符 55"/>
            <p:cNvCxnSpPr/>
            <p:nvPr>
              <p:custDataLst>
                <p:tags r:id="rId135"/>
              </p:custDataLst>
            </p:nvPr>
          </p:nvCxnSpPr>
          <p:spPr>
            <a:xfrm>
              <a:off x="1211" y="7103"/>
              <a:ext cx="969" cy="969"/>
            </a:xfrm>
            <a:prstGeom prst="line">
              <a:avLst/>
            </a:prstGeom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57" name="直接连接符 56"/>
            <p:cNvCxnSpPr/>
            <p:nvPr>
              <p:custDataLst>
                <p:tags r:id="rId136"/>
              </p:custDataLst>
            </p:nvPr>
          </p:nvCxnSpPr>
          <p:spPr>
            <a:xfrm>
              <a:off x="2067" y="7380"/>
              <a:ext cx="207" cy="207"/>
            </a:xfrm>
            <a:prstGeom prst="line">
              <a:avLst/>
            </a:prstGeom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58" name="直接连接符 57"/>
            <p:cNvCxnSpPr/>
            <p:nvPr>
              <p:custDataLst>
                <p:tags r:id="rId137"/>
              </p:custDataLst>
            </p:nvPr>
          </p:nvCxnSpPr>
          <p:spPr>
            <a:xfrm>
              <a:off x="3383" y="7596"/>
              <a:ext cx="476" cy="476"/>
            </a:xfrm>
            <a:prstGeom prst="line">
              <a:avLst/>
            </a:prstGeom>
            <a:ln>
              <a:solidFill>
                <a:srgbClr val="DEAB81">
                  <a:lumMod val="75000"/>
                </a:srgbClr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59" name="直接连接符 58"/>
            <p:cNvCxnSpPr/>
            <p:nvPr>
              <p:custDataLst>
                <p:tags r:id="rId138"/>
              </p:custDataLst>
            </p:nvPr>
          </p:nvCxnSpPr>
          <p:spPr>
            <a:xfrm>
              <a:off x="4185" y="7103"/>
              <a:ext cx="709" cy="709"/>
            </a:xfrm>
            <a:prstGeom prst="line">
              <a:avLst/>
            </a:prstGeom>
            <a:ln>
              <a:solidFill>
                <a:srgbClr val="DEAB81"/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60" name="直接连接符 59"/>
            <p:cNvCxnSpPr/>
            <p:nvPr>
              <p:custDataLst>
                <p:tags r:id="rId139"/>
              </p:custDataLst>
            </p:nvPr>
          </p:nvCxnSpPr>
          <p:spPr>
            <a:xfrm>
              <a:off x="3052" y="7103"/>
              <a:ext cx="969" cy="969"/>
            </a:xfrm>
            <a:prstGeom prst="line">
              <a:avLst/>
            </a:prstGeom>
            <a:ln>
              <a:solidFill>
                <a:srgbClr val="DEAB81">
                  <a:lumMod val="40000"/>
                  <a:lumOff val="60000"/>
                </a:srgbClr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61" name="直接连接符 60"/>
            <p:cNvCxnSpPr/>
            <p:nvPr>
              <p:custDataLst>
                <p:tags r:id="rId140"/>
              </p:custDataLst>
            </p:nvPr>
          </p:nvCxnSpPr>
          <p:spPr>
            <a:xfrm>
              <a:off x="541" y="7717"/>
              <a:ext cx="207" cy="207"/>
            </a:xfrm>
            <a:prstGeom prst="line">
              <a:avLst/>
            </a:prstGeom>
            <a:ln>
              <a:solidFill>
                <a:srgbClr val="DEAB81">
                  <a:lumMod val="50000"/>
                </a:srgbClr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sp>
          <p:nvSpPr>
            <p:cNvPr id="62" name="平行四边形 61"/>
            <p:cNvSpPr/>
            <p:nvPr>
              <p:custDataLst>
                <p:tags r:id="rId141"/>
              </p:custDataLst>
            </p:nvPr>
          </p:nvSpPr>
          <p:spPr>
            <a:xfrm flipH="1">
              <a:off x="2713" y="7103"/>
              <a:ext cx="1903" cy="969"/>
            </a:xfrm>
            <a:prstGeom prst="parallelogram">
              <a:avLst>
                <a:gd name="adj" fmla="val 95454"/>
              </a:avLst>
            </a:prstGeom>
            <a:solidFill>
              <a:srgbClr val="FEFFFF">
                <a:alpha val="40000"/>
              </a:srgbClr>
            </a:solidFill>
            <a:ln>
              <a:noFill/>
            </a:ln>
          </p:spPr>
          <p:style>
            <a:lnRef idx="2">
              <a:srgbClr val="DEAB81">
                <a:shade val="50000"/>
              </a:srgbClr>
            </a:lnRef>
            <a:fillRef idx="1">
              <a:srgbClr val="DEAB81"/>
            </a:fillRef>
            <a:effectRef idx="0">
              <a:srgbClr val="DEAB81"/>
            </a:effectRef>
            <a:fontRef idx="minor">
              <a:srgbClr val="FFFFFF"/>
            </a:fontRef>
          </p:style>
          <p:txBody>
            <a:bodyPr rtlCol="0" anchor="ctr">
              <a:normAutofit fontScale="80000" lnSpcReduction="20000"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3" name="平行四边形 62"/>
            <p:cNvSpPr/>
            <p:nvPr>
              <p:custDataLst>
                <p:tags r:id="rId142"/>
              </p:custDataLst>
            </p:nvPr>
          </p:nvSpPr>
          <p:spPr>
            <a:xfrm flipH="1">
              <a:off x="298" y="7103"/>
              <a:ext cx="1502" cy="969"/>
            </a:xfrm>
            <a:prstGeom prst="parallelogram">
              <a:avLst>
                <a:gd name="adj" fmla="val 100908"/>
              </a:avLst>
            </a:prstGeom>
            <a:solidFill>
              <a:srgbClr val="DEAB81">
                <a:lumMod val="60000"/>
                <a:lumOff val="40000"/>
                <a:alpha val="42000"/>
              </a:srgbClr>
            </a:solidFill>
            <a:ln>
              <a:noFill/>
            </a:ln>
          </p:spPr>
          <p:style>
            <a:lnRef idx="2">
              <a:srgbClr val="DEAB81">
                <a:shade val="50000"/>
              </a:srgbClr>
            </a:lnRef>
            <a:fillRef idx="1">
              <a:srgbClr val="DEAB81"/>
            </a:fillRef>
            <a:effectRef idx="0">
              <a:srgbClr val="DEAB81"/>
            </a:effectRef>
            <a:fontRef idx="minor">
              <a:srgbClr val="FFFFFF"/>
            </a:fontRef>
          </p:style>
          <p:txBody>
            <a:bodyPr rtlCol="0" anchor="ctr">
              <a:normAutofit fontScale="40000" lnSpcReduction="20000"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4" name="平行四边形 63"/>
            <p:cNvSpPr/>
            <p:nvPr>
              <p:custDataLst>
                <p:tags r:id="rId143"/>
              </p:custDataLst>
            </p:nvPr>
          </p:nvSpPr>
          <p:spPr>
            <a:xfrm flipH="1">
              <a:off x="2303" y="7103"/>
              <a:ext cx="1502" cy="969"/>
            </a:xfrm>
            <a:prstGeom prst="parallelogram">
              <a:avLst>
                <a:gd name="adj" fmla="val 100908"/>
              </a:avLst>
            </a:prstGeom>
            <a:solidFill>
              <a:srgbClr val="DEAB81">
                <a:lumMod val="60000"/>
                <a:lumOff val="40000"/>
                <a:alpha val="13000"/>
              </a:srgbClr>
            </a:solidFill>
            <a:ln>
              <a:noFill/>
            </a:ln>
          </p:spPr>
          <p:style>
            <a:lnRef idx="2">
              <a:srgbClr val="DEAB81">
                <a:shade val="50000"/>
              </a:srgbClr>
            </a:lnRef>
            <a:fillRef idx="1">
              <a:srgbClr val="DEAB81"/>
            </a:fillRef>
            <a:effectRef idx="0">
              <a:srgbClr val="DEAB81"/>
            </a:effectRef>
            <a:fontRef idx="minor">
              <a:srgbClr val="FFFFFF"/>
            </a:fontRef>
          </p:style>
          <p:txBody>
            <a:bodyPr rtlCol="0" anchor="ctr">
              <a:normAutofit fontScale="40000" lnSpcReduction="20000"/>
            </a:bodyPr>
            <a:lstStyle/>
            <a:p>
              <a:pPr algn="ctr"/>
              <a:endParaRPr lang="zh-CN" altLang="en-US"/>
            </a:p>
          </p:txBody>
        </p:sp>
      </p:grpSp>
      <p:cxnSp>
        <p:nvCxnSpPr>
          <p:cNvPr id="65" name="直接连接符 16"/>
          <p:cNvCxnSpPr/>
          <p:nvPr/>
        </p:nvCxnSpPr>
        <p:spPr>
          <a:xfrm>
            <a:off x="1617663" y="1922463"/>
            <a:ext cx="3384550" cy="0"/>
          </a:xfrm>
          <a:prstGeom prst="line">
            <a:avLst/>
          </a:prstGeom>
          <a:ln w="12700" cap="flat" cmpd="sng">
            <a:solidFill>
              <a:srgbClr val="FFC000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66" name="文本框 17"/>
          <p:cNvSpPr txBox="1"/>
          <p:nvPr/>
        </p:nvSpPr>
        <p:spPr>
          <a:xfrm>
            <a:off x="1496060" y="1201420"/>
            <a:ext cx="1397000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sz="3600" dirty="0">
                <a:solidFill>
                  <a:schemeClr val="bg1"/>
                </a:solidFill>
              </a:rPr>
              <a:t>图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8422005" y="4141470"/>
            <a:ext cx="2932430" cy="615315"/>
            <a:chOff x="285" y="7103"/>
            <a:chExt cx="4618" cy="969"/>
          </a:xfrm>
        </p:grpSpPr>
        <p:sp>
          <p:nvSpPr>
            <p:cNvPr id="6" name="矩形 5"/>
            <p:cNvSpPr/>
            <p:nvPr>
              <p:custDataLst>
                <p:tags r:id="rId122"/>
              </p:custDataLst>
            </p:nvPr>
          </p:nvSpPr>
          <p:spPr>
            <a:xfrm>
              <a:off x="285" y="7103"/>
              <a:ext cx="4618" cy="969"/>
            </a:xfrm>
            <a:prstGeom prst="rect">
              <a:avLst/>
            </a:prstGeom>
            <a:solidFill>
              <a:srgbClr val="DEAB81">
                <a:lumMod val="20000"/>
                <a:lumOff val="80000"/>
              </a:srgbClr>
            </a:solidFill>
            <a:ln>
              <a:noFill/>
            </a:ln>
          </p:spPr>
          <p:style>
            <a:lnRef idx="2">
              <a:srgbClr val="DEAB81">
                <a:shade val="50000"/>
              </a:srgbClr>
            </a:lnRef>
            <a:fillRef idx="1">
              <a:srgbClr val="DEAB81"/>
            </a:fillRef>
            <a:effectRef idx="0">
              <a:srgbClr val="DEAB81"/>
            </a:effectRef>
            <a:fontRef idx="minor">
              <a:srgbClr val="FFFFFF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zh-CN" altLang="en-US" sz="2800" dirty="0" smtClean="0">
                  <a:solidFill>
                    <a:srgbClr val="DEAB81">
                      <a:lumMod val="50000"/>
                    </a:srgbClr>
                  </a:solidFill>
                </a:rPr>
                <a:t>部署图</a:t>
              </a:r>
              <a:endParaRPr lang="zh-CN" altLang="en-US" sz="2800" dirty="0" smtClean="0">
                <a:solidFill>
                  <a:srgbClr val="DEAB81">
                    <a:lumMod val="50000"/>
                  </a:srgbClr>
                </a:solidFill>
              </a:endParaRPr>
            </a:p>
          </p:txBody>
        </p:sp>
        <p:cxnSp>
          <p:nvCxnSpPr>
            <p:cNvPr id="7" name="直接连接符 6"/>
            <p:cNvCxnSpPr/>
            <p:nvPr>
              <p:custDataLst>
                <p:tags r:id="rId123"/>
              </p:custDataLst>
            </p:nvPr>
          </p:nvCxnSpPr>
          <p:spPr>
            <a:xfrm>
              <a:off x="585" y="7103"/>
              <a:ext cx="582" cy="582"/>
            </a:xfrm>
            <a:prstGeom prst="line">
              <a:avLst/>
            </a:prstGeom>
            <a:ln>
              <a:solidFill>
                <a:srgbClr val="DEAB81">
                  <a:lumMod val="40000"/>
                  <a:lumOff val="60000"/>
                </a:srgbClr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8" name="直接连接符 7"/>
            <p:cNvCxnSpPr/>
            <p:nvPr>
              <p:custDataLst>
                <p:tags r:id="rId124"/>
              </p:custDataLst>
            </p:nvPr>
          </p:nvCxnSpPr>
          <p:spPr>
            <a:xfrm>
              <a:off x="1211" y="7103"/>
              <a:ext cx="969" cy="969"/>
            </a:xfrm>
            <a:prstGeom prst="line">
              <a:avLst/>
            </a:prstGeom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9" name="直接连接符 8"/>
            <p:cNvCxnSpPr/>
            <p:nvPr>
              <p:custDataLst>
                <p:tags r:id="rId125"/>
              </p:custDataLst>
            </p:nvPr>
          </p:nvCxnSpPr>
          <p:spPr>
            <a:xfrm>
              <a:off x="2067" y="7380"/>
              <a:ext cx="207" cy="207"/>
            </a:xfrm>
            <a:prstGeom prst="line">
              <a:avLst/>
            </a:prstGeom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10" name="直接连接符 9"/>
            <p:cNvCxnSpPr/>
            <p:nvPr>
              <p:custDataLst>
                <p:tags r:id="rId126"/>
              </p:custDataLst>
            </p:nvPr>
          </p:nvCxnSpPr>
          <p:spPr>
            <a:xfrm>
              <a:off x="3383" y="7596"/>
              <a:ext cx="476" cy="476"/>
            </a:xfrm>
            <a:prstGeom prst="line">
              <a:avLst/>
            </a:prstGeom>
            <a:ln>
              <a:solidFill>
                <a:srgbClr val="DEAB81">
                  <a:lumMod val="75000"/>
                </a:srgbClr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11" name="直接连接符 10"/>
            <p:cNvCxnSpPr/>
            <p:nvPr>
              <p:custDataLst>
                <p:tags r:id="rId127"/>
              </p:custDataLst>
            </p:nvPr>
          </p:nvCxnSpPr>
          <p:spPr>
            <a:xfrm>
              <a:off x="4185" y="7103"/>
              <a:ext cx="709" cy="709"/>
            </a:xfrm>
            <a:prstGeom prst="line">
              <a:avLst/>
            </a:prstGeom>
            <a:ln>
              <a:solidFill>
                <a:srgbClr val="DEAB81"/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12" name="直接连接符 11"/>
            <p:cNvCxnSpPr/>
            <p:nvPr>
              <p:custDataLst>
                <p:tags r:id="rId128"/>
              </p:custDataLst>
            </p:nvPr>
          </p:nvCxnSpPr>
          <p:spPr>
            <a:xfrm>
              <a:off x="3052" y="7103"/>
              <a:ext cx="969" cy="969"/>
            </a:xfrm>
            <a:prstGeom prst="line">
              <a:avLst/>
            </a:prstGeom>
            <a:ln>
              <a:solidFill>
                <a:srgbClr val="DEAB81">
                  <a:lumMod val="40000"/>
                  <a:lumOff val="60000"/>
                </a:srgbClr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67" name="直接连接符 66"/>
            <p:cNvCxnSpPr/>
            <p:nvPr>
              <p:custDataLst>
                <p:tags r:id="rId129"/>
              </p:custDataLst>
            </p:nvPr>
          </p:nvCxnSpPr>
          <p:spPr>
            <a:xfrm>
              <a:off x="541" y="7717"/>
              <a:ext cx="207" cy="207"/>
            </a:xfrm>
            <a:prstGeom prst="line">
              <a:avLst/>
            </a:prstGeom>
            <a:ln>
              <a:solidFill>
                <a:srgbClr val="DEAB81">
                  <a:lumMod val="50000"/>
                </a:srgbClr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sp>
          <p:nvSpPr>
            <p:cNvPr id="68" name="平行四边形 67"/>
            <p:cNvSpPr/>
            <p:nvPr>
              <p:custDataLst>
                <p:tags r:id="rId130"/>
              </p:custDataLst>
            </p:nvPr>
          </p:nvSpPr>
          <p:spPr>
            <a:xfrm flipH="1">
              <a:off x="2713" y="7103"/>
              <a:ext cx="1903" cy="969"/>
            </a:xfrm>
            <a:prstGeom prst="parallelogram">
              <a:avLst>
                <a:gd name="adj" fmla="val 95454"/>
              </a:avLst>
            </a:prstGeom>
            <a:solidFill>
              <a:srgbClr val="FEFFFF">
                <a:alpha val="40000"/>
              </a:srgbClr>
            </a:solidFill>
            <a:ln>
              <a:noFill/>
            </a:ln>
          </p:spPr>
          <p:style>
            <a:lnRef idx="2">
              <a:srgbClr val="DEAB81">
                <a:shade val="50000"/>
              </a:srgbClr>
            </a:lnRef>
            <a:fillRef idx="1">
              <a:srgbClr val="DEAB81"/>
            </a:fillRef>
            <a:effectRef idx="0">
              <a:srgbClr val="DEAB81"/>
            </a:effectRef>
            <a:fontRef idx="minor">
              <a:srgbClr val="FFFFFF"/>
            </a:fontRef>
          </p:style>
          <p:txBody>
            <a:bodyPr rtlCol="0" anchor="ctr">
              <a:normAutofit fontScale="80000" lnSpcReduction="20000"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9" name="平行四边形 68"/>
            <p:cNvSpPr/>
            <p:nvPr>
              <p:custDataLst>
                <p:tags r:id="rId131"/>
              </p:custDataLst>
            </p:nvPr>
          </p:nvSpPr>
          <p:spPr>
            <a:xfrm flipH="1">
              <a:off x="298" y="7103"/>
              <a:ext cx="1502" cy="969"/>
            </a:xfrm>
            <a:prstGeom prst="parallelogram">
              <a:avLst>
                <a:gd name="adj" fmla="val 100908"/>
              </a:avLst>
            </a:prstGeom>
            <a:solidFill>
              <a:srgbClr val="DEAB81">
                <a:lumMod val="60000"/>
                <a:lumOff val="40000"/>
                <a:alpha val="42000"/>
              </a:srgbClr>
            </a:solidFill>
            <a:ln>
              <a:noFill/>
            </a:ln>
          </p:spPr>
          <p:style>
            <a:lnRef idx="2">
              <a:srgbClr val="DEAB81">
                <a:shade val="50000"/>
              </a:srgbClr>
            </a:lnRef>
            <a:fillRef idx="1">
              <a:srgbClr val="DEAB81"/>
            </a:fillRef>
            <a:effectRef idx="0">
              <a:srgbClr val="DEAB81"/>
            </a:effectRef>
            <a:fontRef idx="minor">
              <a:srgbClr val="FFFFFF"/>
            </a:fontRef>
          </p:style>
          <p:txBody>
            <a:bodyPr rtlCol="0" anchor="ctr">
              <a:normAutofit fontScale="40000" lnSpcReduction="20000"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0" name="平行四边形 69"/>
            <p:cNvSpPr/>
            <p:nvPr>
              <p:custDataLst>
                <p:tags r:id="rId132"/>
              </p:custDataLst>
            </p:nvPr>
          </p:nvSpPr>
          <p:spPr>
            <a:xfrm flipH="1">
              <a:off x="2303" y="7103"/>
              <a:ext cx="1502" cy="969"/>
            </a:xfrm>
            <a:prstGeom prst="parallelogram">
              <a:avLst>
                <a:gd name="adj" fmla="val 100908"/>
              </a:avLst>
            </a:prstGeom>
            <a:solidFill>
              <a:srgbClr val="DEAB81">
                <a:lumMod val="60000"/>
                <a:lumOff val="40000"/>
                <a:alpha val="13000"/>
              </a:srgbClr>
            </a:solidFill>
            <a:ln>
              <a:noFill/>
            </a:ln>
          </p:spPr>
          <p:style>
            <a:lnRef idx="2">
              <a:srgbClr val="DEAB81">
                <a:shade val="50000"/>
              </a:srgbClr>
            </a:lnRef>
            <a:fillRef idx="1">
              <a:srgbClr val="DEAB81"/>
            </a:fillRef>
            <a:effectRef idx="0">
              <a:srgbClr val="DEAB81"/>
            </a:effectRef>
            <a:fontRef idx="minor">
              <a:srgbClr val="FFFFFF"/>
            </a:fontRef>
          </p:style>
          <p:txBody>
            <a:bodyPr rtlCol="0" anchor="ctr">
              <a:normAutofit fontScale="40000" lnSpcReduction="20000"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71" name="组合 70"/>
          <p:cNvGrpSpPr/>
          <p:nvPr/>
        </p:nvGrpSpPr>
        <p:grpSpPr>
          <a:xfrm>
            <a:off x="1607820" y="5083810"/>
            <a:ext cx="2932430" cy="615315"/>
            <a:chOff x="285" y="7103"/>
            <a:chExt cx="4618" cy="969"/>
          </a:xfrm>
        </p:grpSpPr>
        <p:sp>
          <p:nvSpPr>
            <p:cNvPr id="72" name="矩形 71"/>
            <p:cNvSpPr/>
            <p:nvPr>
              <p:custDataLst>
                <p:tags r:id="rId111"/>
              </p:custDataLst>
            </p:nvPr>
          </p:nvSpPr>
          <p:spPr>
            <a:xfrm>
              <a:off x="285" y="7103"/>
              <a:ext cx="4618" cy="969"/>
            </a:xfrm>
            <a:prstGeom prst="rect">
              <a:avLst/>
            </a:prstGeom>
            <a:solidFill>
              <a:srgbClr val="DEAB81">
                <a:lumMod val="20000"/>
                <a:lumOff val="80000"/>
              </a:srgbClr>
            </a:solidFill>
            <a:ln>
              <a:noFill/>
            </a:ln>
          </p:spPr>
          <p:style>
            <a:lnRef idx="2">
              <a:srgbClr val="DEAB81">
                <a:shade val="50000"/>
              </a:srgbClr>
            </a:lnRef>
            <a:fillRef idx="1">
              <a:srgbClr val="DEAB81"/>
            </a:fillRef>
            <a:effectRef idx="0">
              <a:srgbClr val="DEAB81"/>
            </a:effectRef>
            <a:fontRef idx="minor">
              <a:srgbClr val="FFFFFF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zh-CN" altLang="en-US" sz="2800" dirty="0" smtClean="0">
                  <a:solidFill>
                    <a:srgbClr val="DEAB81">
                      <a:lumMod val="50000"/>
                    </a:srgbClr>
                  </a:solidFill>
                </a:rPr>
                <a:t>组件图</a:t>
              </a:r>
              <a:endParaRPr lang="zh-CN" altLang="en-US" sz="2800" dirty="0" smtClean="0">
                <a:solidFill>
                  <a:srgbClr val="DEAB81">
                    <a:lumMod val="50000"/>
                  </a:srgbClr>
                </a:solidFill>
              </a:endParaRPr>
            </a:p>
          </p:txBody>
        </p:sp>
        <p:cxnSp>
          <p:nvCxnSpPr>
            <p:cNvPr id="73" name="直接连接符 72"/>
            <p:cNvCxnSpPr/>
            <p:nvPr>
              <p:custDataLst>
                <p:tags r:id="rId112"/>
              </p:custDataLst>
            </p:nvPr>
          </p:nvCxnSpPr>
          <p:spPr>
            <a:xfrm>
              <a:off x="585" y="7103"/>
              <a:ext cx="582" cy="582"/>
            </a:xfrm>
            <a:prstGeom prst="line">
              <a:avLst/>
            </a:prstGeom>
            <a:ln>
              <a:solidFill>
                <a:srgbClr val="DEAB81">
                  <a:lumMod val="40000"/>
                  <a:lumOff val="60000"/>
                </a:srgbClr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74" name="直接连接符 73"/>
            <p:cNvCxnSpPr/>
            <p:nvPr>
              <p:custDataLst>
                <p:tags r:id="rId113"/>
              </p:custDataLst>
            </p:nvPr>
          </p:nvCxnSpPr>
          <p:spPr>
            <a:xfrm>
              <a:off x="1211" y="7103"/>
              <a:ext cx="969" cy="969"/>
            </a:xfrm>
            <a:prstGeom prst="line">
              <a:avLst/>
            </a:prstGeom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75" name="直接连接符 74"/>
            <p:cNvCxnSpPr/>
            <p:nvPr>
              <p:custDataLst>
                <p:tags r:id="rId114"/>
              </p:custDataLst>
            </p:nvPr>
          </p:nvCxnSpPr>
          <p:spPr>
            <a:xfrm>
              <a:off x="2067" y="7380"/>
              <a:ext cx="207" cy="207"/>
            </a:xfrm>
            <a:prstGeom prst="line">
              <a:avLst/>
            </a:prstGeom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76" name="直接连接符 75"/>
            <p:cNvCxnSpPr/>
            <p:nvPr>
              <p:custDataLst>
                <p:tags r:id="rId115"/>
              </p:custDataLst>
            </p:nvPr>
          </p:nvCxnSpPr>
          <p:spPr>
            <a:xfrm>
              <a:off x="3383" y="7596"/>
              <a:ext cx="476" cy="476"/>
            </a:xfrm>
            <a:prstGeom prst="line">
              <a:avLst/>
            </a:prstGeom>
            <a:ln>
              <a:solidFill>
                <a:srgbClr val="DEAB81">
                  <a:lumMod val="75000"/>
                </a:srgbClr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77" name="直接连接符 76"/>
            <p:cNvCxnSpPr/>
            <p:nvPr>
              <p:custDataLst>
                <p:tags r:id="rId116"/>
              </p:custDataLst>
            </p:nvPr>
          </p:nvCxnSpPr>
          <p:spPr>
            <a:xfrm>
              <a:off x="4185" y="7103"/>
              <a:ext cx="709" cy="709"/>
            </a:xfrm>
            <a:prstGeom prst="line">
              <a:avLst/>
            </a:prstGeom>
            <a:ln>
              <a:solidFill>
                <a:srgbClr val="DEAB81"/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78" name="直接连接符 77"/>
            <p:cNvCxnSpPr/>
            <p:nvPr>
              <p:custDataLst>
                <p:tags r:id="rId117"/>
              </p:custDataLst>
            </p:nvPr>
          </p:nvCxnSpPr>
          <p:spPr>
            <a:xfrm>
              <a:off x="3052" y="7103"/>
              <a:ext cx="969" cy="969"/>
            </a:xfrm>
            <a:prstGeom prst="line">
              <a:avLst/>
            </a:prstGeom>
            <a:ln>
              <a:solidFill>
                <a:srgbClr val="DEAB81">
                  <a:lumMod val="40000"/>
                  <a:lumOff val="60000"/>
                </a:srgbClr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79" name="直接连接符 78"/>
            <p:cNvCxnSpPr/>
            <p:nvPr>
              <p:custDataLst>
                <p:tags r:id="rId118"/>
              </p:custDataLst>
            </p:nvPr>
          </p:nvCxnSpPr>
          <p:spPr>
            <a:xfrm>
              <a:off x="541" y="7717"/>
              <a:ext cx="207" cy="207"/>
            </a:xfrm>
            <a:prstGeom prst="line">
              <a:avLst/>
            </a:prstGeom>
            <a:ln>
              <a:solidFill>
                <a:srgbClr val="DEAB81">
                  <a:lumMod val="50000"/>
                </a:srgbClr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sp>
          <p:nvSpPr>
            <p:cNvPr id="80" name="平行四边形 79"/>
            <p:cNvSpPr/>
            <p:nvPr>
              <p:custDataLst>
                <p:tags r:id="rId119"/>
              </p:custDataLst>
            </p:nvPr>
          </p:nvSpPr>
          <p:spPr>
            <a:xfrm flipH="1">
              <a:off x="2713" y="7103"/>
              <a:ext cx="1903" cy="969"/>
            </a:xfrm>
            <a:prstGeom prst="parallelogram">
              <a:avLst>
                <a:gd name="adj" fmla="val 95454"/>
              </a:avLst>
            </a:prstGeom>
            <a:solidFill>
              <a:srgbClr val="FEFFFF">
                <a:alpha val="40000"/>
              </a:srgbClr>
            </a:solidFill>
            <a:ln>
              <a:noFill/>
            </a:ln>
          </p:spPr>
          <p:style>
            <a:lnRef idx="2">
              <a:srgbClr val="DEAB81">
                <a:shade val="50000"/>
              </a:srgbClr>
            </a:lnRef>
            <a:fillRef idx="1">
              <a:srgbClr val="DEAB81"/>
            </a:fillRef>
            <a:effectRef idx="0">
              <a:srgbClr val="DEAB81"/>
            </a:effectRef>
            <a:fontRef idx="minor">
              <a:srgbClr val="FFFFFF"/>
            </a:fontRef>
          </p:style>
          <p:txBody>
            <a:bodyPr rtlCol="0" anchor="ctr">
              <a:normAutofit fontScale="80000" lnSpcReduction="20000"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1" name="平行四边形 80"/>
            <p:cNvSpPr/>
            <p:nvPr>
              <p:custDataLst>
                <p:tags r:id="rId120"/>
              </p:custDataLst>
            </p:nvPr>
          </p:nvSpPr>
          <p:spPr>
            <a:xfrm flipH="1">
              <a:off x="298" y="7103"/>
              <a:ext cx="1502" cy="969"/>
            </a:xfrm>
            <a:prstGeom prst="parallelogram">
              <a:avLst>
                <a:gd name="adj" fmla="val 100908"/>
              </a:avLst>
            </a:prstGeom>
            <a:solidFill>
              <a:srgbClr val="DEAB81">
                <a:lumMod val="60000"/>
                <a:lumOff val="40000"/>
                <a:alpha val="42000"/>
              </a:srgbClr>
            </a:solidFill>
            <a:ln>
              <a:noFill/>
            </a:ln>
          </p:spPr>
          <p:style>
            <a:lnRef idx="2">
              <a:srgbClr val="DEAB81">
                <a:shade val="50000"/>
              </a:srgbClr>
            </a:lnRef>
            <a:fillRef idx="1">
              <a:srgbClr val="DEAB81"/>
            </a:fillRef>
            <a:effectRef idx="0">
              <a:srgbClr val="DEAB81"/>
            </a:effectRef>
            <a:fontRef idx="minor">
              <a:srgbClr val="FFFFFF"/>
            </a:fontRef>
          </p:style>
          <p:txBody>
            <a:bodyPr rtlCol="0" anchor="ctr">
              <a:normAutofit fontScale="40000" lnSpcReduction="20000"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2" name="平行四边形 81"/>
            <p:cNvSpPr/>
            <p:nvPr>
              <p:custDataLst>
                <p:tags r:id="rId121"/>
              </p:custDataLst>
            </p:nvPr>
          </p:nvSpPr>
          <p:spPr>
            <a:xfrm flipH="1">
              <a:off x="2303" y="7103"/>
              <a:ext cx="1502" cy="969"/>
            </a:xfrm>
            <a:prstGeom prst="parallelogram">
              <a:avLst>
                <a:gd name="adj" fmla="val 100908"/>
              </a:avLst>
            </a:prstGeom>
            <a:solidFill>
              <a:srgbClr val="DEAB81">
                <a:lumMod val="60000"/>
                <a:lumOff val="40000"/>
                <a:alpha val="13000"/>
              </a:srgbClr>
            </a:solidFill>
            <a:ln>
              <a:noFill/>
            </a:ln>
          </p:spPr>
          <p:style>
            <a:lnRef idx="2">
              <a:srgbClr val="DEAB81">
                <a:shade val="50000"/>
              </a:srgbClr>
            </a:lnRef>
            <a:fillRef idx="1">
              <a:srgbClr val="DEAB81"/>
            </a:fillRef>
            <a:effectRef idx="0">
              <a:srgbClr val="DEAB81"/>
            </a:effectRef>
            <a:fontRef idx="minor">
              <a:srgbClr val="FFFFFF"/>
            </a:fontRef>
          </p:style>
          <p:txBody>
            <a:bodyPr rtlCol="0" anchor="ctr">
              <a:normAutofit fontScale="40000" lnSpcReduction="20000"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83" name="组合 82"/>
          <p:cNvGrpSpPr/>
          <p:nvPr/>
        </p:nvGrpSpPr>
        <p:grpSpPr>
          <a:xfrm>
            <a:off x="5002530" y="4141470"/>
            <a:ext cx="2932430" cy="615315"/>
            <a:chOff x="285" y="7103"/>
            <a:chExt cx="4618" cy="969"/>
          </a:xfrm>
        </p:grpSpPr>
        <p:sp>
          <p:nvSpPr>
            <p:cNvPr id="84" name="矩形 83"/>
            <p:cNvSpPr/>
            <p:nvPr>
              <p:custDataLst>
                <p:tags r:id="rId100"/>
              </p:custDataLst>
            </p:nvPr>
          </p:nvSpPr>
          <p:spPr>
            <a:xfrm>
              <a:off x="285" y="7103"/>
              <a:ext cx="4618" cy="969"/>
            </a:xfrm>
            <a:prstGeom prst="rect">
              <a:avLst/>
            </a:prstGeom>
            <a:solidFill>
              <a:srgbClr val="DEAB81">
                <a:lumMod val="20000"/>
                <a:lumOff val="80000"/>
              </a:srgbClr>
            </a:solidFill>
            <a:ln>
              <a:noFill/>
            </a:ln>
          </p:spPr>
          <p:style>
            <a:lnRef idx="2">
              <a:srgbClr val="DEAB81">
                <a:shade val="50000"/>
              </a:srgbClr>
            </a:lnRef>
            <a:fillRef idx="1">
              <a:srgbClr val="DEAB81"/>
            </a:fillRef>
            <a:effectRef idx="0">
              <a:srgbClr val="DEAB81"/>
            </a:effectRef>
            <a:fontRef idx="minor">
              <a:srgbClr val="FFFFFF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zh-CN" altLang="en-US" sz="2800" dirty="0" smtClean="0">
                  <a:solidFill>
                    <a:srgbClr val="DEAB81">
                      <a:lumMod val="50000"/>
                    </a:srgbClr>
                  </a:solidFill>
                </a:rPr>
                <a:t>包图</a:t>
              </a:r>
              <a:endParaRPr lang="zh-CN" altLang="en-US" sz="2800" dirty="0" smtClean="0">
                <a:solidFill>
                  <a:srgbClr val="DEAB81">
                    <a:lumMod val="50000"/>
                  </a:srgbClr>
                </a:solidFill>
              </a:endParaRPr>
            </a:p>
          </p:txBody>
        </p:sp>
        <p:cxnSp>
          <p:nvCxnSpPr>
            <p:cNvPr id="85" name="直接连接符 84"/>
            <p:cNvCxnSpPr/>
            <p:nvPr>
              <p:custDataLst>
                <p:tags r:id="rId101"/>
              </p:custDataLst>
            </p:nvPr>
          </p:nvCxnSpPr>
          <p:spPr>
            <a:xfrm>
              <a:off x="585" y="7103"/>
              <a:ext cx="582" cy="582"/>
            </a:xfrm>
            <a:prstGeom prst="line">
              <a:avLst/>
            </a:prstGeom>
            <a:ln>
              <a:solidFill>
                <a:srgbClr val="DEAB81">
                  <a:lumMod val="40000"/>
                  <a:lumOff val="60000"/>
                </a:srgbClr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86" name="直接连接符 85"/>
            <p:cNvCxnSpPr/>
            <p:nvPr>
              <p:custDataLst>
                <p:tags r:id="rId102"/>
              </p:custDataLst>
            </p:nvPr>
          </p:nvCxnSpPr>
          <p:spPr>
            <a:xfrm>
              <a:off x="1211" y="7103"/>
              <a:ext cx="969" cy="969"/>
            </a:xfrm>
            <a:prstGeom prst="line">
              <a:avLst/>
            </a:prstGeom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87" name="直接连接符 86"/>
            <p:cNvCxnSpPr/>
            <p:nvPr>
              <p:custDataLst>
                <p:tags r:id="rId103"/>
              </p:custDataLst>
            </p:nvPr>
          </p:nvCxnSpPr>
          <p:spPr>
            <a:xfrm>
              <a:off x="2067" y="7380"/>
              <a:ext cx="207" cy="207"/>
            </a:xfrm>
            <a:prstGeom prst="line">
              <a:avLst/>
            </a:prstGeom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88" name="直接连接符 87"/>
            <p:cNvCxnSpPr/>
            <p:nvPr>
              <p:custDataLst>
                <p:tags r:id="rId104"/>
              </p:custDataLst>
            </p:nvPr>
          </p:nvCxnSpPr>
          <p:spPr>
            <a:xfrm>
              <a:off x="3383" y="7596"/>
              <a:ext cx="476" cy="476"/>
            </a:xfrm>
            <a:prstGeom prst="line">
              <a:avLst/>
            </a:prstGeom>
            <a:ln>
              <a:solidFill>
                <a:srgbClr val="DEAB81">
                  <a:lumMod val="75000"/>
                </a:srgbClr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89" name="直接连接符 88"/>
            <p:cNvCxnSpPr/>
            <p:nvPr>
              <p:custDataLst>
                <p:tags r:id="rId105"/>
              </p:custDataLst>
            </p:nvPr>
          </p:nvCxnSpPr>
          <p:spPr>
            <a:xfrm>
              <a:off x="4185" y="7103"/>
              <a:ext cx="709" cy="709"/>
            </a:xfrm>
            <a:prstGeom prst="line">
              <a:avLst/>
            </a:prstGeom>
            <a:ln>
              <a:solidFill>
                <a:srgbClr val="DEAB81"/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90" name="直接连接符 89"/>
            <p:cNvCxnSpPr/>
            <p:nvPr>
              <p:custDataLst>
                <p:tags r:id="rId106"/>
              </p:custDataLst>
            </p:nvPr>
          </p:nvCxnSpPr>
          <p:spPr>
            <a:xfrm>
              <a:off x="3052" y="7103"/>
              <a:ext cx="969" cy="969"/>
            </a:xfrm>
            <a:prstGeom prst="line">
              <a:avLst/>
            </a:prstGeom>
            <a:ln>
              <a:solidFill>
                <a:srgbClr val="DEAB81">
                  <a:lumMod val="40000"/>
                  <a:lumOff val="60000"/>
                </a:srgbClr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91" name="直接连接符 90"/>
            <p:cNvCxnSpPr/>
            <p:nvPr>
              <p:custDataLst>
                <p:tags r:id="rId107"/>
              </p:custDataLst>
            </p:nvPr>
          </p:nvCxnSpPr>
          <p:spPr>
            <a:xfrm>
              <a:off x="541" y="7717"/>
              <a:ext cx="207" cy="207"/>
            </a:xfrm>
            <a:prstGeom prst="line">
              <a:avLst/>
            </a:prstGeom>
            <a:ln>
              <a:solidFill>
                <a:srgbClr val="DEAB81">
                  <a:lumMod val="50000"/>
                </a:srgbClr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sp>
          <p:nvSpPr>
            <p:cNvPr id="92" name="平行四边形 91"/>
            <p:cNvSpPr/>
            <p:nvPr>
              <p:custDataLst>
                <p:tags r:id="rId108"/>
              </p:custDataLst>
            </p:nvPr>
          </p:nvSpPr>
          <p:spPr>
            <a:xfrm flipH="1">
              <a:off x="2713" y="7103"/>
              <a:ext cx="1903" cy="969"/>
            </a:xfrm>
            <a:prstGeom prst="parallelogram">
              <a:avLst>
                <a:gd name="adj" fmla="val 95454"/>
              </a:avLst>
            </a:prstGeom>
            <a:solidFill>
              <a:srgbClr val="FEFFFF">
                <a:alpha val="40000"/>
              </a:srgbClr>
            </a:solidFill>
            <a:ln>
              <a:noFill/>
            </a:ln>
          </p:spPr>
          <p:style>
            <a:lnRef idx="2">
              <a:srgbClr val="DEAB81">
                <a:shade val="50000"/>
              </a:srgbClr>
            </a:lnRef>
            <a:fillRef idx="1">
              <a:srgbClr val="DEAB81"/>
            </a:fillRef>
            <a:effectRef idx="0">
              <a:srgbClr val="DEAB81"/>
            </a:effectRef>
            <a:fontRef idx="minor">
              <a:srgbClr val="FFFFFF"/>
            </a:fontRef>
          </p:style>
          <p:txBody>
            <a:bodyPr rtlCol="0" anchor="ctr">
              <a:normAutofit fontScale="80000" lnSpcReduction="20000"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3" name="平行四边形 92"/>
            <p:cNvSpPr/>
            <p:nvPr>
              <p:custDataLst>
                <p:tags r:id="rId109"/>
              </p:custDataLst>
            </p:nvPr>
          </p:nvSpPr>
          <p:spPr>
            <a:xfrm flipH="1">
              <a:off x="298" y="7103"/>
              <a:ext cx="1502" cy="969"/>
            </a:xfrm>
            <a:prstGeom prst="parallelogram">
              <a:avLst>
                <a:gd name="adj" fmla="val 100908"/>
              </a:avLst>
            </a:prstGeom>
            <a:solidFill>
              <a:srgbClr val="DEAB81">
                <a:lumMod val="60000"/>
                <a:lumOff val="40000"/>
                <a:alpha val="42000"/>
              </a:srgbClr>
            </a:solidFill>
            <a:ln>
              <a:noFill/>
            </a:ln>
          </p:spPr>
          <p:style>
            <a:lnRef idx="2">
              <a:srgbClr val="DEAB81">
                <a:shade val="50000"/>
              </a:srgbClr>
            </a:lnRef>
            <a:fillRef idx="1">
              <a:srgbClr val="DEAB81"/>
            </a:fillRef>
            <a:effectRef idx="0">
              <a:srgbClr val="DEAB81"/>
            </a:effectRef>
            <a:fontRef idx="minor">
              <a:srgbClr val="FFFFFF"/>
            </a:fontRef>
          </p:style>
          <p:txBody>
            <a:bodyPr rtlCol="0" anchor="ctr">
              <a:normAutofit fontScale="40000" lnSpcReduction="20000"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4" name="平行四边形 93"/>
            <p:cNvSpPr/>
            <p:nvPr>
              <p:custDataLst>
                <p:tags r:id="rId110"/>
              </p:custDataLst>
            </p:nvPr>
          </p:nvSpPr>
          <p:spPr>
            <a:xfrm flipH="1">
              <a:off x="2303" y="7103"/>
              <a:ext cx="1502" cy="969"/>
            </a:xfrm>
            <a:prstGeom prst="parallelogram">
              <a:avLst>
                <a:gd name="adj" fmla="val 100908"/>
              </a:avLst>
            </a:prstGeom>
            <a:solidFill>
              <a:srgbClr val="DEAB81">
                <a:lumMod val="60000"/>
                <a:lumOff val="40000"/>
                <a:alpha val="13000"/>
              </a:srgbClr>
            </a:solidFill>
            <a:ln>
              <a:noFill/>
            </a:ln>
          </p:spPr>
          <p:style>
            <a:lnRef idx="2">
              <a:srgbClr val="DEAB81">
                <a:shade val="50000"/>
              </a:srgbClr>
            </a:lnRef>
            <a:fillRef idx="1">
              <a:srgbClr val="DEAB81"/>
            </a:fillRef>
            <a:effectRef idx="0">
              <a:srgbClr val="DEAB81"/>
            </a:effectRef>
            <a:fontRef idx="minor">
              <a:srgbClr val="FFFFFF"/>
            </a:fontRef>
          </p:style>
          <p:txBody>
            <a:bodyPr rtlCol="0" anchor="ctr">
              <a:normAutofit fontScale="40000" lnSpcReduction="20000"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95" name="组合 94"/>
          <p:cNvGrpSpPr/>
          <p:nvPr/>
        </p:nvGrpSpPr>
        <p:grpSpPr>
          <a:xfrm>
            <a:off x="5008245" y="5083810"/>
            <a:ext cx="2932430" cy="615315"/>
            <a:chOff x="285" y="7103"/>
            <a:chExt cx="4618" cy="969"/>
          </a:xfrm>
        </p:grpSpPr>
        <p:sp>
          <p:nvSpPr>
            <p:cNvPr id="96" name="矩形 95"/>
            <p:cNvSpPr/>
            <p:nvPr>
              <p:custDataLst>
                <p:tags r:id="rId89"/>
              </p:custDataLst>
            </p:nvPr>
          </p:nvSpPr>
          <p:spPr>
            <a:xfrm>
              <a:off x="285" y="7103"/>
              <a:ext cx="4618" cy="969"/>
            </a:xfrm>
            <a:prstGeom prst="rect">
              <a:avLst/>
            </a:prstGeom>
            <a:solidFill>
              <a:srgbClr val="DEAB81">
                <a:lumMod val="20000"/>
                <a:lumOff val="80000"/>
              </a:srgbClr>
            </a:solidFill>
            <a:ln>
              <a:noFill/>
            </a:ln>
          </p:spPr>
          <p:style>
            <a:lnRef idx="2">
              <a:srgbClr val="DEAB81">
                <a:shade val="50000"/>
              </a:srgbClr>
            </a:lnRef>
            <a:fillRef idx="1">
              <a:srgbClr val="DEAB81"/>
            </a:fillRef>
            <a:effectRef idx="0">
              <a:srgbClr val="DEAB81"/>
            </a:effectRef>
            <a:fontRef idx="minor">
              <a:srgbClr val="FFFFFF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zh-CN" altLang="en-US" sz="2800" dirty="0" smtClean="0">
                  <a:solidFill>
                    <a:srgbClr val="DEAB81">
                      <a:lumMod val="50000"/>
                    </a:srgbClr>
                  </a:solidFill>
                </a:rPr>
                <a:t>交互图</a:t>
              </a:r>
              <a:endParaRPr lang="zh-CN" altLang="en-US" sz="2800" dirty="0" smtClean="0">
                <a:solidFill>
                  <a:srgbClr val="DEAB81">
                    <a:lumMod val="50000"/>
                  </a:srgbClr>
                </a:solidFill>
              </a:endParaRPr>
            </a:p>
          </p:txBody>
        </p:sp>
        <p:cxnSp>
          <p:nvCxnSpPr>
            <p:cNvPr id="97" name="直接连接符 96"/>
            <p:cNvCxnSpPr/>
            <p:nvPr>
              <p:custDataLst>
                <p:tags r:id="rId90"/>
              </p:custDataLst>
            </p:nvPr>
          </p:nvCxnSpPr>
          <p:spPr>
            <a:xfrm>
              <a:off x="585" y="7103"/>
              <a:ext cx="582" cy="582"/>
            </a:xfrm>
            <a:prstGeom prst="line">
              <a:avLst/>
            </a:prstGeom>
            <a:ln>
              <a:solidFill>
                <a:srgbClr val="DEAB81">
                  <a:lumMod val="40000"/>
                  <a:lumOff val="60000"/>
                </a:srgbClr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98" name="直接连接符 97"/>
            <p:cNvCxnSpPr/>
            <p:nvPr>
              <p:custDataLst>
                <p:tags r:id="rId91"/>
              </p:custDataLst>
            </p:nvPr>
          </p:nvCxnSpPr>
          <p:spPr>
            <a:xfrm>
              <a:off x="1211" y="7103"/>
              <a:ext cx="969" cy="969"/>
            </a:xfrm>
            <a:prstGeom prst="line">
              <a:avLst/>
            </a:prstGeom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99" name="直接连接符 98"/>
            <p:cNvCxnSpPr/>
            <p:nvPr>
              <p:custDataLst>
                <p:tags r:id="rId92"/>
              </p:custDataLst>
            </p:nvPr>
          </p:nvCxnSpPr>
          <p:spPr>
            <a:xfrm>
              <a:off x="2067" y="7380"/>
              <a:ext cx="207" cy="207"/>
            </a:xfrm>
            <a:prstGeom prst="line">
              <a:avLst/>
            </a:prstGeom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100" name="直接连接符 99"/>
            <p:cNvCxnSpPr/>
            <p:nvPr>
              <p:custDataLst>
                <p:tags r:id="rId93"/>
              </p:custDataLst>
            </p:nvPr>
          </p:nvCxnSpPr>
          <p:spPr>
            <a:xfrm>
              <a:off x="3383" y="7596"/>
              <a:ext cx="476" cy="476"/>
            </a:xfrm>
            <a:prstGeom prst="line">
              <a:avLst/>
            </a:prstGeom>
            <a:ln>
              <a:solidFill>
                <a:srgbClr val="DEAB81">
                  <a:lumMod val="75000"/>
                </a:srgbClr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101" name="直接连接符 100"/>
            <p:cNvCxnSpPr/>
            <p:nvPr>
              <p:custDataLst>
                <p:tags r:id="rId94"/>
              </p:custDataLst>
            </p:nvPr>
          </p:nvCxnSpPr>
          <p:spPr>
            <a:xfrm>
              <a:off x="4185" y="7103"/>
              <a:ext cx="709" cy="709"/>
            </a:xfrm>
            <a:prstGeom prst="line">
              <a:avLst/>
            </a:prstGeom>
            <a:ln>
              <a:solidFill>
                <a:srgbClr val="DEAB81"/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102" name="直接连接符 101"/>
            <p:cNvCxnSpPr/>
            <p:nvPr>
              <p:custDataLst>
                <p:tags r:id="rId95"/>
              </p:custDataLst>
            </p:nvPr>
          </p:nvCxnSpPr>
          <p:spPr>
            <a:xfrm>
              <a:off x="3052" y="7103"/>
              <a:ext cx="969" cy="969"/>
            </a:xfrm>
            <a:prstGeom prst="line">
              <a:avLst/>
            </a:prstGeom>
            <a:ln>
              <a:solidFill>
                <a:srgbClr val="DEAB81">
                  <a:lumMod val="40000"/>
                  <a:lumOff val="60000"/>
                </a:srgbClr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103" name="直接连接符 102"/>
            <p:cNvCxnSpPr/>
            <p:nvPr>
              <p:custDataLst>
                <p:tags r:id="rId96"/>
              </p:custDataLst>
            </p:nvPr>
          </p:nvCxnSpPr>
          <p:spPr>
            <a:xfrm>
              <a:off x="541" y="7717"/>
              <a:ext cx="207" cy="207"/>
            </a:xfrm>
            <a:prstGeom prst="line">
              <a:avLst/>
            </a:prstGeom>
            <a:ln>
              <a:solidFill>
                <a:srgbClr val="DEAB81">
                  <a:lumMod val="50000"/>
                </a:srgbClr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sp>
          <p:nvSpPr>
            <p:cNvPr id="104" name="平行四边形 103"/>
            <p:cNvSpPr/>
            <p:nvPr>
              <p:custDataLst>
                <p:tags r:id="rId97"/>
              </p:custDataLst>
            </p:nvPr>
          </p:nvSpPr>
          <p:spPr>
            <a:xfrm flipH="1">
              <a:off x="2713" y="7103"/>
              <a:ext cx="1903" cy="969"/>
            </a:xfrm>
            <a:prstGeom prst="parallelogram">
              <a:avLst>
                <a:gd name="adj" fmla="val 95454"/>
              </a:avLst>
            </a:prstGeom>
            <a:solidFill>
              <a:srgbClr val="FEFFFF">
                <a:alpha val="40000"/>
              </a:srgbClr>
            </a:solidFill>
            <a:ln>
              <a:noFill/>
            </a:ln>
          </p:spPr>
          <p:style>
            <a:lnRef idx="2">
              <a:srgbClr val="DEAB81">
                <a:shade val="50000"/>
              </a:srgbClr>
            </a:lnRef>
            <a:fillRef idx="1">
              <a:srgbClr val="DEAB81"/>
            </a:fillRef>
            <a:effectRef idx="0">
              <a:srgbClr val="DEAB81"/>
            </a:effectRef>
            <a:fontRef idx="minor">
              <a:srgbClr val="FFFFFF"/>
            </a:fontRef>
          </p:style>
          <p:txBody>
            <a:bodyPr rtlCol="0" anchor="ctr">
              <a:normAutofit fontScale="80000" lnSpcReduction="20000"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05" name="平行四边形 104"/>
            <p:cNvSpPr/>
            <p:nvPr>
              <p:custDataLst>
                <p:tags r:id="rId98"/>
              </p:custDataLst>
            </p:nvPr>
          </p:nvSpPr>
          <p:spPr>
            <a:xfrm flipH="1">
              <a:off x="298" y="7103"/>
              <a:ext cx="1502" cy="969"/>
            </a:xfrm>
            <a:prstGeom prst="parallelogram">
              <a:avLst>
                <a:gd name="adj" fmla="val 100908"/>
              </a:avLst>
            </a:prstGeom>
            <a:solidFill>
              <a:srgbClr val="DEAB81">
                <a:lumMod val="60000"/>
                <a:lumOff val="40000"/>
                <a:alpha val="42000"/>
              </a:srgbClr>
            </a:solidFill>
            <a:ln>
              <a:noFill/>
            </a:ln>
          </p:spPr>
          <p:style>
            <a:lnRef idx="2">
              <a:srgbClr val="DEAB81">
                <a:shade val="50000"/>
              </a:srgbClr>
            </a:lnRef>
            <a:fillRef idx="1">
              <a:srgbClr val="DEAB81"/>
            </a:fillRef>
            <a:effectRef idx="0">
              <a:srgbClr val="DEAB81"/>
            </a:effectRef>
            <a:fontRef idx="minor">
              <a:srgbClr val="FFFFFF"/>
            </a:fontRef>
          </p:style>
          <p:txBody>
            <a:bodyPr rtlCol="0" anchor="ctr">
              <a:normAutofit fontScale="40000" lnSpcReduction="20000"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06" name="平行四边形 105"/>
            <p:cNvSpPr/>
            <p:nvPr>
              <p:custDataLst>
                <p:tags r:id="rId99"/>
              </p:custDataLst>
            </p:nvPr>
          </p:nvSpPr>
          <p:spPr>
            <a:xfrm flipH="1">
              <a:off x="2303" y="7103"/>
              <a:ext cx="1502" cy="969"/>
            </a:xfrm>
            <a:prstGeom prst="parallelogram">
              <a:avLst>
                <a:gd name="adj" fmla="val 100908"/>
              </a:avLst>
            </a:prstGeom>
            <a:solidFill>
              <a:srgbClr val="DEAB81">
                <a:lumMod val="60000"/>
                <a:lumOff val="40000"/>
                <a:alpha val="13000"/>
              </a:srgbClr>
            </a:solidFill>
            <a:ln>
              <a:noFill/>
            </a:ln>
          </p:spPr>
          <p:style>
            <a:lnRef idx="2">
              <a:srgbClr val="DEAB81">
                <a:shade val="50000"/>
              </a:srgbClr>
            </a:lnRef>
            <a:fillRef idx="1">
              <a:srgbClr val="DEAB81"/>
            </a:fillRef>
            <a:effectRef idx="0">
              <a:srgbClr val="DEAB81"/>
            </a:effectRef>
            <a:fontRef idx="minor">
              <a:srgbClr val="FFFFFF"/>
            </a:fontRef>
          </p:style>
          <p:txBody>
            <a:bodyPr rtlCol="0" anchor="ctr">
              <a:normAutofit fontScale="40000" lnSpcReduction="20000"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107" name="组合 106"/>
          <p:cNvGrpSpPr/>
          <p:nvPr/>
        </p:nvGrpSpPr>
        <p:grpSpPr>
          <a:xfrm>
            <a:off x="8422005" y="5067300"/>
            <a:ext cx="2932430" cy="615315"/>
            <a:chOff x="285" y="7103"/>
            <a:chExt cx="4618" cy="969"/>
          </a:xfrm>
        </p:grpSpPr>
        <p:sp>
          <p:nvSpPr>
            <p:cNvPr id="108" name="矩形 107"/>
            <p:cNvSpPr/>
            <p:nvPr>
              <p:custDataLst>
                <p:tags r:id="rId78"/>
              </p:custDataLst>
            </p:nvPr>
          </p:nvSpPr>
          <p:spPr>
            <a:xfrm>
              <a:off x="285" y="7103"/>
              <a:ext cx="4618" cy="969"/>
            </a:xfrm>
            <a:prstGeom prst="rect">
              <a:avLst/>
            </a:prstGeom>
            <a:solidFill>
              <a:srgbClr val="DEAB81">
                <a:lumMod val="20000"/>
                <a:lumOff val="80000"/>
              </a:srgbClr>
            </a:solidFill>
            <a:ln>
              <a:noFill/>
            </a:ln>
          </p:spPr>
          <p:style>
            <a:lnRef idx="2">
              <a:srgbClr val="DEAB81">
                <a:shade val="50000"/>
              </a:srgbClr>
            </a:lnRef>
            <a:fillRef idx="1">
              <a:srgbClr val="DEAB81"/>
            </a:fillRef>
            <a:effectRef idx="0">
              <a:srgbClr val="DEAB81"/>
            </a:effectRef>
            <a:fontRef idx="minor">
              <a:srgbClr val="FFFFFF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zh-CN" altLang="en-US" sz="2800" dirty="0" smtClean="0">
                  <a:solidFill>
                    <a:srgbClr val="DEAB81">
                      <a:lumMod val="50000"/>
                    </a:srgbClr>
                  </a:solidFill>
                </a:rPr>
                <a:t>时间图</a:t>
              </a:r>
              <a:endParaRPr lang="zh-CN" altLang="en-US" sz="2800" dirty="0" smtClean="0">
                <a:solidFill>
                  <a:srgbClr val="DEAB81">
                    <a:lumMod val="50000"/>
                  </a:srgbClr>
                </a:solidFill>
              </a:endParaRPr>
            </a:p>
          </p:txBody>
        </p:sp>
        <p:cxnSp>
          <p:nvCxnSpPr>
            <p:cNvPr id="109" name="直接连接符 108"/>
            <p:cNvCxnSpPr/>
            <p:nvPr>
              <p:custDataLst>
                <p:tags r:id="rId79"/>
              </p:custDataLst>
            </p:nvPr>
          </p:nvCxnSpPr>
          <p:spPr>
            <a:xfrm>
              <a:off x="585" y="7103"/>
              <a:ext cx="582" cy="582"/>
            </a:xfrm>
            <a:prstGeom prst="line">
              <a:avLst/>
            </a:prstGeom>
            <a:ln>
              <a:solidFill>
                <a:srgbClr val="DEAB81">
                  <a:lumMod val="40000"/>
                  <a:lumOff val="60000"/>
                </a:srgbClr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110" name="直接连接符 109"/>
            <p:cNvCxnSpPr/>
            <p:nvPr>
              <p:custDataLst>
                <p:tags r:id="rId80"/>
              </p:custDataLst>
            </p:nvPr>
          </p:nvCxnSpPr>
          <p:spPr>
            <a:xfrm>
              <a:off x="1211" y="7103"/>
              <a:ext cx="969" cy="969"/>
            </a:xfrm>
            <a:prstGeom prst="line">
              <a:avLst/>
            </a:prstGeom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111" name="直接连接符 110"/>
            <p:cNvCxnSpPr/>
            <p:nvPr>
              <p:custDataLst>
                <p:tags r:id="rId81"/>
              </p:custDataLst>
            </p:nvPr>
          </p:nvCxnSpPr>
          <p:spPr>
            <a:xfrm>
              <a:off x="2067" y="7380"/>
              <a:ext cx="207" cy="207"/>
            </a:xfrm>
            <a:prstGeom prst="line">
              <a:avLst/>
            </a:prstGeom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112" name="直接连接符 111"/>
            <p:cNvCxnSpPr/>
            <p:nvPr>
              <p:custDataLst>
                <p:tags r:id="rId82"/>
              </p:custDataLst>
            </p:nvPr>
          </p:nvCxnSpPr>
          <p:spPr>
            <a:xfrm>
              <a:off x="3383" y="7596"/>
              <a:ext cx="476" cy="476"/>
            </a:xfrm>
            <a:prstGeom prst="line">
              <a:avLst/>
            </a:prstGeom>
            <a:ln>
              <a:solidFill>
                <a:srgbClr val="DEAB81">
                  <a:lumMod val="75000"/>
                </a:srgbClr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113" name="直接连接符 112"/>
            <p:cNvCxnSpPr/>
            <p:nvPr>
              <p:custDataLst>
                <p:tags r:id="rId83"/>
              </p:custDataLst>
            </p:nvPr>
          </p:nvCxnSpPr>
          <p:spPr>
            <a:xfrm>
              <a:off x="4185" y="7103"/>
              <a:ext cx="709" cy="709"/>
            </a:xfrm>
            <a:prstGeom prst="line">
              <a:avLst/>
            </a:prstGeom>
            <a:ln>
              <a:solidFill>
                <a:srgbClr val="DEAB81"/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114" name="直接连接符 113"/>
            <p:cNvCxnSpPr/>
            <p:nvPr>
              <p:custDataLst>
                <p:tags r:id="rId84"/>
              </p:custDataLst>
            </p:nvPr>
          </p:nvCxnSpPr>
          <p:spPr>
            <a:xfrm>
              <a:off x="3052" y="7103"/>
              <a:ext cx="969" cy="969"/>
            </a:xfrm>
            <a:prstGeom prst="line">
              <a:avLst/>
            </a:prstGeom>
            <a:ln>
              <a:solidFill>
                <a:srgbClr val="DEAB81">
                  <a:lumMod val="40000"/>
                  <a:lumOff val="60000"/>
                </a:srgbClr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115" name="直接连接符 114"/>
            <p:cNvCxnSpPr/>
            <p:nvPr>
              <p:custDataLst>
                <p:tags r:id="rId85"/>
              </p:custDataLst>
            </p:nvPr>
          </p:nvCxnSpPr>
          <p:spPr>
            <a:xfrm>
              <a:off x="541" y="7717"/>
              <a:ext cx="207" cy="207"/>
            </a:xfrm>
            <a:prstGeom prst="line">
              <a:avLst/>
            </a:prstGeom>
            <a:ln>
              <a:solidFill>
                <a:srgbClr val="DEAB81">
                  <a:lumMod val="50000"/>
                </a:srgbClr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sp>
          <p:nvSpPr>
            <p:cNvPr id="116" name="平行四边形 115"/>
            <p:cNvSpPr/>
            <p:nvPr>
              <p:custDataLst>
                <p:tags r:id="rId86"/>
              </p:custDataLst>
            </p:nvPr>
          </p:nvSpPr>
          <p:spPr>
            <a:xfrm flipH="1">
              <a:off x="2713" y="7103"/>
              <a:ext cx="1903" cy="969"/>
            </a:xfrm>
            <a:prstGeom prst="parallelogram">
              <a:avLst>
                <a:gd name="adj" fmla="val 95454"/>
              </a:avLst>
            </a:prstGeom>
            <a:solidFill>
              <a:srgbClr val="FEFFFF">
                <a:alpha val="40000"/>
              </a:srgbClr>
            </a:solidFill>
            <a:ln>
              <a:noFill/>
            </a:ln>
          </p:spPr>
          <p:style>
            <a:lnRef idx="2">
              <a:srgbClr val="DEAB81">
                <a:shade val="50000"/>
              </a:srgbClr>
            </a:lnRef>
            <a:fillRef idx="1">
              <a:srgbClr val="DEAB81"/>
            </a:fillRef>
            <a:effectRef idx="0">
              <a:srgbClr val="DEAB81"/>
            </a:effectRef>
            <a:fontRef idx="minor">
              <a:srgbClr val="FFFFFF"/>
            </a:fontRef>
          </p:style>
          <p:txBody>
            <a:bodyPr rtlCol="0" anchor="ctr">
              <a:normAutofit fontScale="80000" lnSpcReduction="20000"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17" name="平行四边形 116"/>
            <p:cNvSpPr/>
            <p:nvPr>
              <p:custDataLst>
                <p:tags r:id="rId87"/>
              </p:custDataLst>
            </p:nvPr>
          </p:nvSpPr>
          <p:spPr>
            <a:xfrm flipH="1">
              <a:off x="298" y="7103"/>
              <a:ext cx="1502" cy="969"/>
            </a:xfrm>
            <a:prstGeom prst="parallelogram">
              <a:avLst>
                <a:gd name="adj" fmla="val 100908"/>
              </a:avLst>
            </a:prstGeom>
            <a:solidFill>
              <a:srgbClr val="DEAB81">
                <a:lumMod val="60000"/>
                <a:lumOff val="40000"/>
                <a:alpha val="42000"/>
              </a:srgbClr>
            </a:solidFill>
            <a:ln>
              <a:noFill/>
            </a:ln>
          </p:spPr>
          <p:style>
            <a:lnRef idx="2">
              <a:srgbClr val="DEAB81">
                <a:shade val="50000"/>
              </a:srgbClr>
            </a:lnRef>
            <a:fillRef idx="1">
              <a:srgbClr val="DEAB81"/>
            </a:fillRef>
            <a:effectRef idx="0">
              <a:srgbClr val="DEAB81"/>
            </a:effectRef>
            <a:fontRef idx="minor">
              <a:srgbClr val="FFFFFF"/>
            </a:fontRef>
          </p:style>
          <p:txBody>
            <a:bodyPr rtlCol="0" anchor="ctr">
              <a:normAutofit fontScale="40000" lnSpcReduction="20000"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18" name="平行四边形 117"/>
            <p:cNvSpPr/>
            <p:nvPr>
              <p:custDataLst>
                <p:tags r:id="rId88"/>
              </p:custDataLst>
            </p:nvPr>
          </p:nvSpPr>
          <p:spPr>
            <a:xfrm flipH="1">
              <a:off x="2303" y="7103"/>
              <a:ext cx="1502" cy="969"/>
            </a:xfrm>
            <a:prstGeom prst="parallelogram">
              <a:avLst>
                <a:gd name="adj" fmla="val 100908"/>
              </a:avLst>
            </a:prstGeom>
            <a:solidFill>
              <a:srgbClr val="DEAB81">
                <a:lumMod val="60000"/>
                <a:lumOff val="40000"/>
                <a:alpha val="13000"/>
              </a:srgbClr>
            </a:solidFill>
            <a:ln>
              <a:noFill/>
            </a:ln>
          </p:spPr>
          <p:style>
            <a:lnRef idx="2">
              <a:srgbClr val="DEAB81">
                <a:shade val="50000"/>
              </a:srgbClr>
            </a:lnRef>
            <a:fillRef idx="1">
              <a:srgbClr val="DEAB81"/>
            </a:fillRef>
            <a:effectRef idx="0">
              <a:srgbClr val="DEAB81"/>
            </a:effectRef>
            <a:fontRef idx="minor">
              <a:srgbClr val="FFFFFF"/>
            </a:fontRef>
          </p:style>
          <p:txBody>
            <a:bodyPr rtlCol="0" anchor="ctr">
              <a:normAutofit fontScale="40000" lnSpcReduction="20000"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119" name="组合 118"/>
          <p:cNvGrpSpPr/>
          <p:nvPr/>
        </p:nvGrpSpPr>
        <p:grpSpPr>
          <a:xfrm>
            <a:off x="1613535" y="5947410"/>
            <a:ext cx="2932430" cy="615315"/>
            <a:chOff x="285" y="7103"/>
            <a:chExt cx="4618" cy="969"/>
          </a:xfrm>
        </p:grpSpPr>
        <p:sp>
          <p:nvSpPr>
            <p:cNvPr id="120" name="矩形 119"/>
            <p:cNvSpPr/>
            <p:nvPr>
              <p:custDataLst>
                <p:tags r:id="rId67"/>
              </p:custDataLst>
            </p:nvPr>
          </p:nvSpPr>
          <p:spPr>
            <a:xfrm>
              <a:off x="285" y="7103"/>
              <a:ext cx="4618" cy="969"/>
            </a:xfrm>
            <a:prstGeom prst="rect">
              <a:avLst/>
            </a:prstGeom>
            <a:solidFill>
              <a:srgbClr val="DEAB81">
                <a:lumMod val="20000"/>
                <a:lumOff val="80000"/>
              </a:srgbClr>
            </a:solidFill>
            <a:ln>
              <a:noFill/>
            </a:ln>
          </p:spPr>
          <p:style>
            <a:lnRef idx="2">
              <a:srgbClr val="DEAB81">
                <a:shade val="50000"/>
              </a:srgbClr>
            </a:lnRef>
            <a:fillRef idx="1">
              <a:srgbClr val="DEAB81"/>
            </a:fillRef>
            <a:effectRef idx="0">
              <a:srgbClr val="DEAB81"/>
            </a:effectRef>
            <a:fontRef idx="minor">
              <a:srgbClr val="FFFFFF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zh-CN" altLang="en-US" sz="2800" dirty="0" smtClean="0">
                  <a:solidFill>
                    <a:srgbClr val="DEAB81">
                      <a:lumMod val="50000"/>
                    </a:srgbClr>
                  </a:solidFill>
                </a:rPr>
                <a:t>复合结构图</a:t>
              </a:r>
              <a:endParaRPr lang="zh-CN" altLang="en-US" sz="2800" dirty="0" smtClean="0">
                <a:solidFill>
                  <a:srgbClr val="DEAB81">
                    <a:lumMod val="50000"/>
                  </a:srgbClr>
                </a:solidFill>
              </a:endParaRPr>
            </a:p>
          </p:txBody>
        </p:sp>
        <p:cxnSp>
          <p:nvCxnSpPr>
            <p:cNvPr id="121" name="直接连接符 120"/>
            <p:cNvCxnSpPr/>
            <p:nvPr>
              <p:custDataLst>
                <p:tags r:id="rId68"/>
              </p:custDataLst>
            </p:nvPr>
          </p:nvCxnSpPr>
          <p:spPr>
            <a:xfrm>
              <a:off x="585" y="7103"/>
              <a:ext cx="582" cy="582"/>
            </a:xfrm>
            <a:prstGeom prst="line">
              <a:avLst/>
            </a:prstGeom>
            <a:ln>
              <a:solidFill>
                <a:srgbClr val="DEAB81">
                  <a:lumMod val="40000"/>
                  <a:lumOff val="60000"/>
                </a:srgbClr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122" name="直接连接符 121"/>
            <p:cNvCxnSpPr/>
            <p:nvPr>
              <p:custDataLst>
                <p:tags r:id="rId69"/>
              </p:custDataLst>
            </p:nvPr>
          </p:nvCxnSpPr>
          <p:spPr>
            <a:xfrm>
              <a:off x="1211" y="7103"/>
              <a:ext cx="969" cy="969"/>
            </a:xfrm>
            <a:prstGeom prst="line">
              <a:avLst/>
            </a:prstGeom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123" name="直接连接符 122"/>
            <p:cNvCxnSpPr/>
            <p:nvPr>
              <p:custDataLst>
                <p:tags r:id="rId70"/>
              </p:custDataLst>
            </p:nvPr>
          </p:nvCxnSpPr>
          <p:spPr>
            <a:xfrm>
              <a:off x="2067" y="7380"/>
              <a:ext cx="207" cy="207"/>
            </a:xfrm>
            <a:prstGeom prst="line">
              <a:avLst/>
            </a:prstGeom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124" name="直接连接符 123"/>
            <p:cNvCxnSpPr/>
            <p:nvPr>
              <p:custDataLst>
                <p:tags r:id="rId71"/>
              </p:custDataLst>
            </p:nvPr>
          </p:nvCxnSpPr>
          <p:spPr>
            <a:xfrm>
              <a:off x="3383" y="7596"/>
              <a:ext cx="476" cy="476"/>
            </a:xfrm>
            <a:prstGeom prst="line">
              <a:avLst/>
            </a:prstGeom>
            <a:ln>
              <a:solidFill>
                <a:srgbClr val="DEAB81">
                  <a:lumMod val="75000"/>
                </a:srgbClr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125" name="直接连接符 124"/>
            <p:cNvCxnSpPr/>
            <p:nvPr>
              <p:custDataLst>
                <p:tags r:id="rId72"/>
              </p:custDataLst>
            </p:nvPr>
          </p:nvCxnSpPr>
          <p:spPr>
            <a:xfrm>
              <a:off x="4185" y="7103"/>
              <a:ext cx="709" cy="709"/>
            </a:xfrm>
            <a:prstGeom prst="line">
              <a:avLst/>
            </a:prstGeom>
            <a:ln>
              <a:solidFill>
                <a:srgbClr val="DEAB81"/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126" name="直接连接符 125"/>
            <p:cNvCxnSpPr/>
            <p:nvPr>
              <p:custDataLst>
                <p:tags r:id="rId73"/>
              </p:custDataLst>
            </p:nvPr>
          </p:nvCxnSpPr>
          <p:spPr>
            <a:xfrm>
              <a:off x="3052" y="7103"/>
              <a:ext cx="969" cy="969"/>
            </a:xfrm>
            <a:prstGeom prst="line">
              <a:avLst/>
            </a:prstGeom>
            <a:ln>
              <a:solidFill>
                <a:srgbClr val="DEAB81">
                  <a:lumMod val="40000"/>
                  <a:lumOff val="60000"/>
                </a:srgbClr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127" name="直接连接符 126"/>
            <p:cNvCxnSpPr/>
            <p:nvPr>
              <p:custDataLst>
                <p:tags r:id="rId74"/>
              </p:custDataLst>
            </p:nvPr>
          </p:nvCxnSpPr>
          <p:spPr>
            <a:xfrm>
              <a:off x="541" y="7717"/>
              <a:ext cx="207" cy="207"/>
            </a:xfrm>
            <a:prstGeom prst="line">
              <a:avLst/>
            </a:prstGeom>
            <a:ln>
              <a:solidFill>
                <a:srgbClr val="DEAB81">
                  <a:lumMod val="50000"/>
                </a:srgbClr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sp>
          <p:nvSpPr>
            <p:cNvPr id="128" name="平行四边形 127"/>
            <p:cNvSpPr/>
            <p:nvPr>
              <p:custDataLst>
                <p:tags r:id="rId75"/>
              </p:custDataLst>
            </p:nvPr>
          </p:nvSpPr>
          <p:spPr>
            <a:xfrm flipH="1">
              <a:off x="2713" y="7103"/>
              <a:ext cx="1903" cy="969"/>
            </a:xfrm>
            <a:prstGeom prst="parallelogram">
              <a:avLst>
                <a:gd name="adj" fmla="val 95454"/>
              </a:avLst>
            </a:prstGeom>
            <a:solidFill>
              <a:srgbClr val="FEFFFF">
                <a:alpha val="40000"/>
              </a:srgbClr>
            </a:solidFill>
            <a:ln>
              <a:noFill/>
            </a:ln>
          </p:spPr>
          <p:style>
            <a:lnRef idx="2">
              <a:srgbClr val="DEAB81">
                <a:shade val="50000"/>
              </a:srgbClr>
            </a:lnRef>
            <a:fillRef idx="1">
              <a:srgbClr val="DEAB81"/>
            </a:fillRef>
            <a:effectRef idx="0">
              <a:srgbClr val="DEAB81"/>
            </a:effectRef>
            <a:fontRef idx="minor">
              <a:srgbClr val="FFFFFF"/>
            </a:fontRef>
          </p:style>
          <p:txBody>
            <a:bodyPr rtlCol="0" anchor="ctr">
              <a:normAutofit fontScale="80000" lnSpcReduction="20000"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29" name="平行四边形 128"/>
            <p:cNvSpPr/>
            <p:nvPr>
              <p:custDataLst>
                <p:tags r:id="rId76"/>
              </p:custDataLst>
            </p:nvPr>
          </p:nvSpPr>
          <p:spPr>
            <a:xfrm flipH="1">
              <a:off x="298" y="7103"/>
              <a:ext cx="1502" cy="969"/>
            </a:xfrm>
            <a:prstGeom prst="parallelogram">
              <a:avLst>
                <a:gd name="adj" fmla="val 100908"/>
              </a:avLst>
            </a:prstGeom>
            <a:solidFill>
              <a:srgbClr val="DEAB81">
                <a:lumMod val="60000"/>
                <a:lumOff val="40000"/>
                <a:alpha val="42000"/>
              </a:srgbClr>
            </a:solidFill>
            <a:ln>
              <a:noFill/>
            </a:ln>
          </p:spPr>
          <p:style>
            <a:lnRef idx="2">
              <a:srgbClr val="DEAB81">
                <a:shade val="50000"/>
              </a:srgbClr>
            </a:lnRef>
            <a:fillRef idx="1">
              <a:srgbClr val="DEAB81"/>
            </a:fillRef>
            <a:effectRef idx="0">
              <a:srgbClr val="DEAB81"/>
            </a:effectRef>
            <a:fontRef idx="minor">
              <a:srgbClr val="FFFFFF"/>
            </a:fontRef>
          </p:style>
          <p:txBody>
            <a:bodyPr rtlCol="0" anchor="ctr">
              <a:normAutofit fontScale="40000" lnSpcReduction="20000"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30" name="平行四边形 129"/>
            <p:cNvSpPr/>
            <p:nvPr>
              <p:custDataLst>
                <p:tags r:id="rId77"/>
              </p:custDataLst>
            </p:nvPr>
          </p:nvSpPr>
          <p:spPr>
            <a:xfrm flipH="1">
              <a:off x="2303" y="7103"/>
              <a:ext cx="1502" cy="969"/>
            </a:xfrm>
            <a:prstGeom prst="parallelogram">
              <a:avLst>
                <a:gd name="adj" fmla="val 100908"/>
              </a:avLst>
            </a:prstGeom>
            <a:solidFill>
              <a:srgbClr val="DEAB81">
                <a:lumMod val="60000"/>
                <a:lumOff val="40000"/>
                <a:alpha val="13000"/>
              </a:srgbClr>
            </a:solidFill>
            <a:ln>
              <a:noFill/>
            </a:ln>
          </p:spPr>
          <p:style>
            <a:lnRef idx="2">
              <a:srgbClr val="DEAB81">
                <a:shade val="50000"/>
              </a:srgbClr>
            </a:lnRef>
            <a:fillRef idx="1">
              <a:srgbClr val="DEAB81"/>
            </a:fillRef>
            <a:effectRef idx="0">
              <a:srgbClr val="DEAB81"/>
            </a:effectRef>
            <a:fontRef idx="minor">
              <a:srgbClr val="FFFFFF"/>
            </a:fontRef>
          </p:style>
          <p:txBody>
            <a:bodyPr rtlCol="0" anchor="ctr">
              <a:normAutofit fontScale="40000" lnSpcReduction="20000"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131" name="组合 130"/>
          <p:cNvGrpSpPr/>
          <p:nvPr/>
        </p:nvGrpSpPr>
        <p:grpSpPr>
          <a:xfrm>
            <a:off x="8413750" y="3255645"/>
            <a:ext cx="2932430" cy="615315"/>
            <a:chOff x="285" y="7103"/>
            <a:chExt cx="4618" cy="969"/>
          </a:xfrm>
        </p:grpSpPr>
        <p:sp>
          <p:nvSpPr>
            <p:cNvPr id="132" name="矩形 131"/>
            <p:cNvSpPr/>
            <p:nvPr>
              <p:custDataLst>
                <p:tags r:id="rId56"/>
              </p:custDataLst>
            </p:nvPr>
          </p:nvSpPr>
          <p:spPr>
            <a:xfrm>
              <a:off x="285" y="7103"/>
              <a:ext cx="4618" cy="969"/>
            </a:xfrm>
            <a:prstGeom prst="rect">
              <a:avLst/>
            </a:prstGeom>
            <a:solidFill>
              <a:srgbClr val="DEAB81">
                <a:lumMod val="20000"/>
                <a:lumOff val="80000"/>
              </a:srgbClr>
            </a:solidFill>
            <a:ln>
              <a:noFill/>
            </a:ln>
          </p:spPr>
          <p:style>
            <a:lnRef idx="2">
              <a:srgbClr val="DEAB81">
                <a:shade val="50000"/>
              </a:srgbClr>
            </a:lnRef>
            <a:fillRef idx="1">
              <a:srgbClr val="DEAB81"/>
            </a:fillRef>
            <a:effectRef idx="0">
              <a:srgbClr val="DEAB81"/>
            </a:effectRef>
            <a:fontRef idx="minor">
              <a:srgbClr val="FFFFFF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zh-CN" altLang="en-US" sz="2800" dirty="0" smtClean="0">
                  <a:solidFill>
                    <a:srgbClr val="DEAB81">
                      <a:lumMod val="50000"/>
                    </a:srgbClr>
                  </a:solidFill>
                </a:rPr>
                <a:t>通信图</a:t>
              </a:r>
              <a:endParaRPr lang="zh-CN" altLang="en-US" sz="2800" dirty="0" smtClean="0">
                <a:solidFill>
                  <a:srgbClr val="DEAB81">
                    <a:lumMod val="50000"/>
                  </a:srgbClr>
                </a:solidFill>
              </a:endParaRPr>
            </a:p>
          </p:txBody>
        </p:sp>
        <p:cxnSp>
          <p:nvCxnSpPr>
            <p:cNvPr id="133" name="直接连接符 132"/>
            <p:cNvCxnSpPr/>
            <p:nvPr>
              <p:custDataLst>
                <p:tags r:id="rId57"/>
              </p:custDataLst>
            </p:nvPr>
          </p:nvCxnSpPr>
          <p:spPr>
            <a:xfrm>
              <a:off x="585" y="7103"/>
              <a:ext cx="582" cy="582"/>
            </a:xfrm>
            <a:prstGeom prst="line">
              <a:avLst/>
            </a:prstGeom>
            <a:ln>
              <a:solidFill>
                <a:srgbClr val="DEAB81">
                  <a:lumMod val="40000"/>
                  <a:lumOff val="60000"/>
                </a:srgbClr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134" name="直接连接符 133"/>
            <p:cNvCxnSpPr/>
            <p:nvPr>
              <p:custDataLst>
                <p:tags r:id="rId58"/>
              </p:custDataLst>
            </p:nvPr>
          </p:nvCxnSpPr>
          <p:spPr>
            <a:xfrm>
              <a:off x="1211" y="7103"/>
              <a:ext cx="969" cy="969"/>
            </a:xfrm>
            <a:prstGeom prst="line">
              <a:avLst/>
            </a:prstGeom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135" name="直接连接符 134"/>
            <p:cNvCxnSpPr/>
            <p:nvPr>
              <p:custDataLst>
                <p:tags r:id="rId59"/>
              </p:custDataLst>
            </p:nvPr>
          </p:nvCxnSpPr>
          <p:spPr>
            <a:xfrm>
              <a:off x="2067" y="7380"/>
              <a:ext cx="207" cy="207"/>
            </a:xfrm>
            <a:prstGeom prst="line">
              <a:avLst/>
            </a:prstGeom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136" name="直接连接符 135"/>
            <p:cNvCxnSpPr/>
            <p:nvPr>
              <p:custDataLst>
                <p:tags r:id="rId60"/>
              </p:custDataLst>
            </p:nvPr>
          </p:nvCxnSpPr>
          <p:spPr>
            <a:xfrm>
              <a:off x="3383" y="7596"/>
              <a:ext cx="476" cy="476"/>
            </a:xfrm>
            <a:prstGeom prst="line">
              <a:avLst/>
            </a:prstGeom>
            <a:ln>
              <a:solidFill>
                <a:srgbClr val="DEAB81">
                  <a:lumMod val="75000"/>
                </a:srgbClr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137" name="直接连接符 136"/>
            <p:cNvCxnSpPr/>
            <p:nvPr>
              <p:custDataLst>
                <p:tags r:id="rId61"/>
              </p:custDataLst>
            </p:nvPr>
          </p:nvCxnSpPr>
          <p:spPr>
            <a:xfrm>
              <a:off x="4185" y="7103"/>
              <a:ext cx="709" cy="709"/>
            </a:xfrm>
            <a:prstGeom prst="line">
              <a:avLst/>
            </a:prstGeom>
            <a:ln>
              <a:solidFill>
                <a:srgbClr val="DEAB81"/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138" name="直接连接符 137"/>
            <p:cNvCxnSpPr/>
            <p:nvPr>
              <p:custDataLst>
                <p:tags r:id="rId62"/>
              </p:custDataLst>
            </p:nvPr>
          </p:nvCxnSpPr>
          <p:spPr>
            <a:xfrm>
              <a:off x="3052" y="7103"/>
              <a:ext cx="969" cy="969"/>
            </a:xfrm>
            <a:prstGeom prst="line">
              <a:avLst/>
            </a:prstGeom>
            <a:ln>
              <a:solidFill>
                <a:srgbClr val="DEAB81">
                  <a:lumMod val="40000"/>
                  <a:lumOff val="60000"/>
                </a:srgbClr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139" name="直接连接符 138"/>
            <p:cNvCxnSpPr/>
            <p:nvPr>
              <p:custDataLst>
                <p:tags r:id="rId63"/>
              </p:custDataLst>
            </p:nvPr>
          </p:nvCxnSpPr>
          <p:spPr>
            <a:xfrm>
              <a:off x="541" y="7717"/>
              <a:ext cx="207" cy="207"/>
            </a:xfrm>
            <a:prstGeom prst="line">
              <a:avLst/>
            </a:prstGeom>
            <a:ln>
              <a:solidFill>
                <a:srgbClr val="DEAB81">
                  <a:lumMod val="50000"/>
                </a:srgbClr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sp>
          <p:nvSpPr>
            <p:cNvPr id="140" name="平行四边形 139"/>
            <p:cNvSpPr/>
            <p:nvPr>
              <p:custDataLst>
                <p:tags r:id="rId64"/>
              </p:custDataLst>
            </p:nvPr>
          </p:nvSpPr>
          <p:spPr>
            <a:xfrm flipH="1">
              <a:off x="2713" y="7103"/>
              <a:ext cx="1903" cy="969"/>
            </a:xfrm>
            <a:prstGeom prst="parallelogram">
              <a:avLst>
                <a:gd name="adj" fmla="val 95454"/>
              </a:avLst>
            </a:prstGeom>
            <a:solidFill>
              <a:srgbClr val="FEFFFF">
                <a:alpha val="40000"/>
              </a:srgbClr>
            </a:solidFill>
            <a:ln>
              <a:noFill/>
            </a:ln>
          </p:spPr>
          <p:style>
            <a:lnRef idx="2">
              <a:srgbClr val="DEAB81">
                <a:shade val="50000"/>
              </a:srgbClr>
            </a:lnRef>
            <a:fillRef idx="1">
              <a:srgbClr val="DEAB81"/>
            </a:fillRef>
            <a:effectRef idx="0">
              <a:srgbClr val="DEAB81"/>
            </a:effectRef>
            <a:fontRef idx="minor">
              <a:srgbClr val="FFFFFF"/>
            </a:fontRef>
          </p:style>
          <p:txBody>
            <a:bodyPr rtlCol="0" anchor="ctr">
              <a:normAutofit fontScale="80000" lnSpcReduction="20000"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41" name="平行四边形 140"/>
            <p:cNvSpPr/>
            <p:nvPr>
              <p:custDataLst>
                <p:tags r:id="rId65"/>
              </p:custDataLst>
            </p:nvPr>
          </p:nvSpPr>
          <p:spPr>
            <a:xfrm flipH="1">
              <a:off x="298" y="7103"/>
              <a:ext cx="1502" cy="969"/>
            </a:xfrm>
            <a:prstGeom prst="parallelogram">
              <a:avLst>
                <a:gd name="adj" fmla="val 100908"/>
              </a:avLst>
            </a:prstGeom>
            <a:solidFill>
              <a:srgbClr val="DEAB81">
                <a:lumMod val="60000"/>
                <a:lumOff val="40000"/>
                <a:alpha val="42000"/>
              </a:srgbClr>
            </a:solidFill>
            <a:ln>
              <a:noFill/>
            </a:ln>
          </p:spPr>
          <p:style>
            <a:lnRef idx="2">
              <a:srgbClr val="DEAB81">
                <a:shade val="50000"/>
              </a:srgbClr>
            </a:lnRef>
            <a:fillRef idx="1">
              <a:srgbClr val="DEAB81"/>
            </a:fillRef>
            <a:effectRef idx="0">
              <a:srgbClr val="DEAB81"/>
            </a:effectRef>
            <a:fontRef idx="minor">
              <a:srgbClr val="FFFFFF"/>
            </a:fontRef>
          </p:style>
          <p:txBody>
            <a:bodyPr rtlCol="0" anchor="ctr">
              <a:normAutofit fontScale="40000" lnSpcReduction="20000"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42" name="平行四边形 141"/>
            <p:cNvSpPr/>
            <p:nvPr>
              <p:custDataLst>
                <p:tags r:id="rId66"/>
              </p:custDataLst>
            </p:nvPr>
          </p:nvSpPr>
          <p:spPr>
            <a:xfrm flipH="1">
              <a:off x="2303" y="7103"/>
              <a:ext cx="1502" cy="969"/>
            </a:xfrm>
            <a:prstGeom prst="parallelogram">
              <a:avLst>
                <a:gd name="adj" fmla="val 100908"/>
              </a:avLst>
            </a:prstGeom>
            <a:solidFill>
              <a:srgbClr val="DEAB81">
                <a:lumMod val="60000"/>
                <a:lumOff val="40000"/>
                <a:alpha val="13000"/>
              </a:srgbClr>
            </a:solidFill>
            <a:ln>
              <a:noFill/>
            </a:ln>
          </p:spPr>
          <p:style>
            <a:lnRef idx="2">
              <a:srgbClr val="DEAB81">
                <a:shade val="50000"/>
              </a:srgbClr>
            </a:lnRef>
            <a:fillRef idx="1">
              <a:srgbClr val="DEAB81"/>
            </a:fillRef>
            <a:effectRef idx="0">
              <a:srgbClr val="DEAB81"/>
            </a:effectRef>
            <a:fontRef idx="minor">
              <a:srgbClr val="FFFFFF"/>
            </a:fontRef>
          </p:style>
          <p:txBody>
            <a:bodyPr rtlCol="0" anchor="ctr">
              <a:normAutofit fontScale="40000" lnSpcReduction="20000"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143" name="组合 142"/>
          <p:cNvGrpSpPr/>
          <p:nvPr/>
        </p:nvGrpSpPr>
        <p:grpSpPr>
          <a:xfrm>
            <a:off x="8405495" y="2346325"/>
            <a:ext cx="2932430" cy="615315"/>
            <a:chOff x="285" y="7103"/>
            <a:chExt cx="4618" cy="969"/>
          </a:xfrm>
        </p:grpSpPr>
        <p:sp>
          <p:nvSpPr>
            <p:cNvPr id="144" name="矩形 143"/>
            <p:cNvSpPr/>
            <p:nvPr>
              <p:custDataLst>
                <p:tags r:id="rId45"/>
              </p:custDataLst>
            </p:nvPr>
          </p:nvSpPr>
          <p:spPr>
            <a:xfrm>
              <a:off x="285" y="7103"/>
              <a:ext cx="4618" cy="969"/>
            </a:xfrm>
            <a:prstGeom prst="rect">
              <a:avLst/>
            </a:prstGeom>
            <a:solidFill>
              <a:srgbClr val="DEAB81">
                <a:lumMod val="20000"/>
                <a:lumOff val="80000"/>
              </a:srgbClr>
            </a:solidFill>
            <a:ln>
              <a:noFill/>
            </a:ln>
          </p:spPr>
          <p:style>
            <a:lnRef idx="2">
              <a:srgbClr val="DEAB81">
                <a:shade val="50000"/>
              </a:srgbClr>
            </a:lnRef>
            <a:fillRef idx="1">
              <a:srgbClr val="DEAB81"/>
            </a:fillRef>
            <a:effectRef idx="0">
              <a:srgbClr val="DEAB81"/>
            </a:effectRef>
            <a:fontRef idx="minor">
              <a:srgbClr val="FFFFFF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zh-CN" altLang="en-US" sz="2800" dirty="0" smtClean="0">
                  <a:solidFill>
                    <a:srgbClr val="DEAB81">
                      <a:lumMod val="50000"/>
                    </a:srgbClr>
                  </a:solidFill>
                </a:rPr>
                <a:t>对象图</a:t>
              </a:r>
              <a:endParaRPr lang="zh-CN" altLang="en-US" sz="2800" dirty="0" smtClean="0">
                <a:solidFill>
                  <a:srgbClr val="DEAB81">
                    <a:lumMod val="50000"/>
                  </a:srgbClr>
                </a:solidFill>
              </a:endParaRPr>
            </a:p>
          </p:txBody>
        </p:sp>
        <p:cxnSp>
          <p:nvCxnSpPr>
            <p:cNvPr id="145" name="直接连接符 144"/>
            <p:cNvCxnSpPr/>
            <p:nvPr>
              <p:custDataLst>
                <p:tags r:id="rId46"/>
              </p:custDataLst>
            </p:nvPr>
          </p:nvCxnSpPr>
          <p:spPr>
            <a:xfrm>
              <a:off x="585" y="7103"/>
              <a:ext cx="582" cy="582"/>
            </a:xfrm>
            <a:prstGeom prst="line">
              <a:avLst/>
            </a:prstGeom>
            <a:ln>
              <a:solidFill>
                <a:srgbClr val="DEAB81">
                  <a:lumMod val="40000"/>
                  <a:lumOff val="60000"/>
                </a:srgbClr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146" name="直接连接符 145"/>
            <p:cNvCxnSpPr/>
            <p:nvPr>
              <p:custDataLst>
                <p:tags r:id="rId47"/>
              </p:custDataLst>
            </p:nvPr>
          </p:nvCxnSpPr>
          <p:spPr>
            <a:xfrm>
              <a:off x="1211" y="7103"/>
              <a:ext cx="969" cy="969"/>
            </a:xfrm>
            <a:prstGeom prst="line">
              <a:avLst/>
            </a:prstGeom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147" name="直接连接符 146"/>
            <p:cNvCxnSpPr/>
            <p:nvPr>
              <p:custDataLst>
                <p:tags r:id="rId48"/>
              </p:custDataLst>
            </p:nvPr>
          </p:nvCxnSpPr>
          <p:spPr>
            <a:xfrm>
              <a:off x="2067" y="7380"/>
              <a:ext cx="207" cy="207"/>
            </a:xfrm>
            <a:prstGeom prst="line">
              <a:avLst/>
            </a:prstGeom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148" name="直接连接符 147"/>
            <p:cNvCxnSpPr/>
            <p:nvPr>
              <p:custDataLst>
                <p:tags r:id="rId49"/>
              </p:custDataLst>
            </p:nvPr>
          </p:nvCxnSpPr>
          <p:spPr>
            <a:xfrm>
              <a:off x="3383" y="7596"/>
              <a:ext cx="476" cy="476"/>
            </a:xfrm>
            <a:prstGeom prst="line">
              <a:avLst/>
            </a:prstGeom>
            <a:ln>
              <a:solidFill>
                <a:srgbClr val="DEAB81">
                  <a:lumMod val="75000"/>
                </a:srgbClr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149" name="直接连接符 148"/>
            <p:cNvCxnSpPr/>
            <p:nvPr>
              <p:custDataLst>
                <p:tags r:id="rId50"/>
              </p:custDataLst>
            </p:nvPr>
          </p:nvCxnSpPr>
          <p:spPr>
            <a:xfrm>
              <a:off x="4185" y="7103"/>
              <a:ext cx="709" cy="709"/>
            </a:xfrm>
            <a:prstGeom prst="line">
              <a:avLst/>
            </a:prstGeom>
            <a:ln>
              <a:solidFill>
                <a:srgbClr val="DEAB81"/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150" name="直接连接符 149"/>
            <p:cNvCxnSpPr/>
            <p:nvPr>
              <p:custDataLst>
                <p:tags r:id="rId51"/>
              </p:custDataLst>
            </p:nvPr>
          </p:nvCxnSpPr>
          <p:spPr>
            <a:xfrm>
              <a:off x="3052" y="7103"/>
              <a:ext cx="969" cy="969"/>
            </a:xfrm>
            <a:prstGeom prst="line">
              <a:avLst/>
            </a:prstGeom>
            <a:ln>
              <a:solidFill>
                <a:srgbClr val="DEAB81">
                  <a:lumMod val="40000"/>
                  <a:lumOff val="60000"/>
                </a:srgbClr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151" name="直接连接符 150"/>
            <p:cNvCxnSpPr/>
            <p:nvPr>
              <p:custDataLst>
                <p:tags r:id="rId52"/>
              </p:custDataLst>
            </p:nvPr>
          </p:nvCxnSpPr>
          <p:spPr>
            <a:xfrm>
              <a:off x="541" y="7717"/>
              <a:ext cx="207" cy="207"/>
            </a:xfrm>
            <a:prstGeom prst="line">
              <a:avLst/>
            </a:prstGeom>
            <a:ln>
              <a:solidFill>
                <a:srgbClr val="DEAB81">
                  <a:lumMod val="50000"/>
                </a:srgbClr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sp>
          <p:nvSpPr>
            <p:cNvPr id="152" name="平行四边形 151"/>
            <p:cNvSpPr/>
            <p:nvPr>
              <p:custDataLst>
                <p:tags r:id="rId53"/>
              </p:custDataLst>
            </p:nvPr>
          </p:nvSpPr>
          <p:spPr>
            <a:xfrm flipH="1">
              <a:off x="2713" y="7103"/>
              <a:ext cx="1903" cy="969"/>
            </a:xfrm>
            <a:prstGeom prst="parallelogram">
              <a:avLst>
                <a:gd name="adj" fmla="val 95454"/>
              </a:avLst>
            </a:prstGeom>
            <a:solidFill>
              <a:srgbClr val="FEFFFF">
                <a:alpha val="40000"/>
              </a:srgbClr>
            </a:solidFill>
            <a:ln>
              <a:noFill/>
            </a:ln>
          </p:spPr>
          <p:style>
            <a:lnRef idx="2">
              <a:srgbClr val="DEAB81">
                <a:shade val="50000"/>
              </a:srgbClr>
            </a:lnRef>
            <a:fillRef idx="1">
              <a:srgbClr val="DEAB81"/>
            </a:fillRef>
            <a:effectRef idx="0">
              <a:srgbClr val="DEAB81"/>
            </a:effectRef>
            <a:fontRef idx="minor">
              <a:srgbClr val="FFFFFF"/>
            </a:fontRef>
          </p:style>
          <p:txBody>
            <a:bodyPr rtlCol="0" anchor="ctr">
              <a:normAutofit fontScale="80000" lnSpcReduction="20000"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53" name="平行四边形 152"/>
            <p:cNvSpPr/>
            <p:nvPr>
              <p:custDataLst>
                <p:tags r:id="rId54"/>
              </p:custDataLst>
            </p:nvPr>
          </p:nvSpPr>
          <p:spPr>
            <a:xfrm flipH="1">
              <a:off x="298" y="7103"/>
              <a:ext cx="1502" cy="969"/>
            </a:xfrm>
            <a:prstGeom prst="parallelogram">
              <a:avLst>
                <a:gd name="adj" fmla="val 100908"/>
              </a:avLst>
            </a:prstGeom>
            <a:solidFill>
              <a:srgbClr val="DEAB81">
                <a:lumMod val="60000"/>
                <a:lumOff val="40000"/>
                <a:alpha val="42000"/>
              </a:srgbClr>
            </a:solidFill>
            <a:ln>
              <a:noFill/>
            </a:ln>
          </p:spPr>
          <p:style>
            <a:lnRef idx="2">
              <a:srgbClr val="DEAB81">
                <a:shade val="50000"/>
              </a:srgbClr>
            </a:lnRef>
            <a:fillRef idx="1">
              <a:srgbClr val="DEAB81"/>
            </a:fillRef>
            <a:effectRef idx="0">
              <a:srgbClr val="DEAB81"/>
            </a:effectRef>
            <a:fontRef idx="minor">
              <a:srgbClr val="FFFFFF"/>
            </a:fontRef>
          </p:style>
          <p:txBody>
            <a:bodyPr rtlCol="0" anchor="ctr">
              <a:normAutofit fontScale="40000" lnSpcReduction="20000"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54" name="平行四边形 153"/>
            <p:cNvSpPr/>
            <p:nvPr>
              <p:custDataLst>
                <p:tags r:id="rId55"/>
              </p:custDataLst>
            </p:nvPr>
          </p:nvSpPr>
          <p:spPr>
            <a:xfrm flipH="1">
              <a:off x="2303" y="7103"/>
              <a:ext cx="1502" cy="969"/>
            </a:xfrm>
            <a:prstGeom prst="parallelogram">
              <a:avLst>
                <a:gd name="adj" fmla="val 100908"/>
              </a:avLst>
            </a:prstGeom>
            <a:solidFill>
              <a:srgbClr val="DEAB81">
                <a:lumMod val="60000"/>
                <a:lumOff val="40000"/>
                <a:alpha val="13000"/>
              </a:srgbClr>
            </a:solidFill>
            <a:ln>
              <a:noFill/>
            </a:ln>
          </p:spPr>
          <p:style>
            <a:lnRef idx="2">
              <a:srgbClr val="DEAB81">
                <a:shade val="50000"/>
              </a:srgbClr>
            </a:lnRef>
            <a:fillRef idx="1">
              <a:srgbClr val="DEAB81"/>
            </a:fillRef>
            <a:effectRef idx="0">
              <a:srgbClr val="DEAB81"/>
            </a:effectRef>
            <a:fontRef idx="minor">
              <a:srgbClr val="FFFFFF"/>
            </a:fontRef>
          </p:style>
          <p:txBody>
            <a:bodyPr rtlCol="0" anchor="ctr">
              <a:normAutofit fontScale="40000" lnSpcReduction="20000"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155" name="组合 154"/>
          <p:cNvGrpSpPr/>
          <p:nvPr/>
        </p:nvGrpSpPr>
        <p:grpSpPr>
          <a:xfrm>
            <a:off x="4996815" y="3255645"/>
            <a:ext cx="2932430" cy="615315"/>
            <a:chOff x="285" y="7103"/>
            <a:chExt cx="4618" cy="969"/>
          </a:xfrm>
        </p:grpSpPr>
        <p:sp>
          <p:nvSpPr>
            <p:cNvPr id="156" name="矩形 155"/>
            <p:cNvSpPr/>
            <p:nvPr>
              <p:custDataLst>
                <p:tags r:id="rId34"/>
              </p:custDataLst>
            </p:nvPr>
          </p:nvSpPr>
          <p:spPr>
            <a:xfrm>
              <a:off x="285" y="7103"/>
              <a:ext cx="4618" cy="969"/>
            </a:xfrm>
            <a:prstGeom prst="rect">
              <a:avLst/>
            </a:prstGeom>
            <a:solidFill>
              <a:srgbClr val="DEAB81">
                <a:lumMod val="20000"/>
                <a:lumOff val="80000"/>
              </a:srgbClr>
            </a:solidFill>
            <a:ln>
              <a:noFill/>
            </a:ln>
          </p:spPr>
          <p:style>
            <a:lnRef idx="2">
              <a:srgbClr val="DEAB81">
                <a:shade val="50000"/>
              </a:srgbClr>
            </a:lnRef>
            <a:fillRef idx="1">
              <a:srgbClr val="DEAB81"/>
            </a:fillRef>
            <a:effectRef idx="0">
              <a:srgbClr val="DEAB81"/>
            </a:effectRef>
            <a:fontRef idx="minor">
              <a:srgbClr val="FFFFFF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zh-CN" altLang="en-US" sz="2800" dirty="0" smtClean="0">
                  <a:solidFill>
                    <a:srgbClr val="DEAB81">
                      <a:lumMod val="50000"/>
                    </a:srgbClr>
                  </a:solidFill>
                </a:rPr>
                <a:t>状态肌图</a:t>
              </a:r>
              <a:endParaRPr lang="zh-CN" altLang="en-US" sz="2800" dirty="0" smtClean="0">
                <a:solidFill>
                  <a:srgbClr val="DEAB81">
                    <a:lumMod val="50000"/>
                  </a:srgbClr>
                </a:solidFill>
              </a:endParaRPr>
            </a:p>
          </p:txBody>
        </p:sp>
        <p:cxnSp>
          <p:nvCxnSpPr>
            <p:cNvPr id="157" name="直接连接符 156"/>
            <p:cNvCxnSpPr/>
            <p:nvPr>
              <p:custDataLst>
                <p:tags r:id="rId35"/>
              </p:custDataLst>
            </p:nvPr>
          </p:nvCxnSpPr>
          <p:spPr>
            <a:xfrm>
              <a:off x="585" y="7103"/>
              <a:ext cx="582" cy="582"/>
            </a:xfrm>
            <a:prstGeom prst="line">
              <a:avLst/>
            </a:prstGeom>
            <a:ln>
              <a:solidFill>
                <a:srgbClr val="DEAB81">
                  <a:lumMod val="40000"/>
                  <a:lumOff val="60000"/>
                </a:srgbClr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158" name="直接连接符 157"/>
            <p:cNvCxnSpPr/>
            <p:nvPr>
              <p:custDataLst>
                <p:tags r:id="rId36"/>
              </p:custDataLst>
            </p:nvPr>
          </p:nvCxnSpPr>
          <p:spPr>
            <a:xfrm>
              <a:off x="1211" y="7103"/>
              <a:ext cx="969" cy="969"/>
            </a:xfrm>
            <a:prstGeom prst="line">
              <a:avLst/>
            </a:prstGeom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159" name="直接连接符 158"/>
            <p:cNvCxnSpPr/>
            <p:nvPr>
              <p:custDataLst>
                <p:tags r:id="rId37"/>
              </p:custDataLst>
            </p:nvPr>
          </p:nvCxnSpPr>
          <p:spPr>
            <a:xfrm>
              <a:off x="2067" y="7380"/>
              <a:ext cx="207" cy="207"/>
            </a:xfrm>
            <a:prstGeom prst="line">
              <a:avLst/>
            </a:prstGeom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160" name="直接连接符 159"/>
            <p:cNvCxnSpPr/>
            <p:nvPr>
              <p:custDataLst>
                <p:tags r:id="rId38"/>
              </p:custDataLst>
            </p:nvPr>
          </p:nvCxnSpPr>
          <p:spPr>
            <a:xfrm>
              <a:off x="3383" y="7596"/>
              <a:ext cx="476" cy="476"/>
            </a:xfrm>
            <a:prstGeom prst="line">
              <a:avLst/>
            </a:prstGeom>
            <a:ln>
              <a:solidFill>
                <a:srgbClr val="DEAB81">
                  <a:lumMod val="75000"/>
                </a:srgbClr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161" name="直接连接符 160"/>
            <p:cNvCxnSpPr/>
            <p:nvPr>
              <p:custDataLst>
                <p:tags r:id="rId39"/>
              </p:custDataLst>
            </p:nvPr>
          </p:nvCxnSpPr>
          <p:spPr>
            <a:xfrm>
              <a:off x="4185" y="7103"/>
              <a:ext cx="709" cy="709"/>
            </a:xfrm>
            <a:prstGeom prst="line">
              <a:avLst/>
            </a:prstGeom>
            <a:ln>
              <a:solidFill>
                <a:srgbClr val="DEAB81"/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162" name="直接连接符 161"/>
            <p:cNvCxnSpPr/>
            <p:nvPr>
              <p:custDataLst>
                <p:tags r:id="rId40"/>
              </p:custDataLst>
            </p:nvPr>
          </p:nvCxnSpPr>
          <p:spPr>
            <a:xfrm>
              <a:off x="3052" y="7103"/>
              <a:ext cx="969" cy="969"/>
            </a:xfrm>
            <a:prstGeom prst="line">
              <a:avLst/>
            </a:prstGeom>
            <a:ln>
              <a:solidFill>
                <a:srgbClr val="DEAB81">
                  <a:lumMod val="40000"/>
                  <a:lumOff val="60000"/>
                </a:srgbClr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163" name="直接连接符 162"/>
            <p:cNvCxnSpPr/>
            <p:nvPr>
              <p:custDataLst>
                <p:tags r:id="rId41"/>
              </p:custDataLst>
            </p:nvPr>
          </p:nvCxnSpPr>
          <p:spPr>
            <a:xfrm>
              <a:off x="541" y="7717"/>
              <a:ext cx="207" cy="207"/>
            </a:xfrm>
            <a:prstGeom prst="line">
              <a:avLst/>
            </a:prstGeom>
            <a:ln>
              <a:solidFill>
                <a:srgbClr val="DEAB81">
                  <a:lumMod val="50000"/>
                </a:srgbClr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sp>
          <p:nvSpPr>
            <p:cNvPr id="164" name="平行四边形 163"/>
            <p:cNvSpPr/>
            <p:nvPr>
              <p:custDataLst>
                <p:tags r:id="rId42"/>
              </p:custDataLst>
            </p:nvPr>
          </p:nvSpPr>
          <p:spPr>
            <a:xfrm flipH="1">
              <a:off x="2713" y="7103"/>
              <a:ext cx="1903" cy="969"/>
            </a:xfrm>
            <a:prstGeom prst="parallelogram">
              <a:avLst>
                <a:gd name="adj" fmla="val 95454"/>
              </a:avLst>
            </a:prstGeom>
            <a:solidFill>
              <a:srgbClr val="FEFFFF">
                <a:alpha val="40000"/>
              </a:srgbClr>
            </a:solidFill>
            <a:ln>
              <a:noFill/>
            </a:ln>
          </p:spPr>
          <p:style>
            <a:lnRef idx="2">
              <a:srgbClr val="DEAB81">
                <a:shade val="50000"/>
              </a:srgbClr>
            </a:lnRef>
            <a:fillRef idx="1">
              <a:srgbClr val="DEAB81"/>
            </a:fillRef>
            <a:effectRef idx="0">
              <a:srgbClr val="DEAB81"/>
            </a:effectRef>
            <a:fontRef idx="minor">
              <a:srgbClr val="FFFFFF"/>
            </a:fontRef>
          </p:style>
          <p:txBody>
            <a:bodyPr rtlCol="0" anchor="ctr">
              <a:normAutofit fontScale="80000" lnSpcReduction="20000"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65" name="平行四边形 164"/>
            <p:cNvSpPr/>
            <p:nvPr>
              <p:custDataLst>
                <p:tags r:id="rId43"/>
              </p:custDataLst>
            </p:nvPr>
          </p:nvSpPr>
          <p:spPr>
            <a:xfrm flipH="1">
              <a:off x="298" y="7103"/>
              <a:ext cx="1502" cy="969"/>
            </a:xfrm>
            <a:prstGeom prst="parallelogram">
              <a:avLst>
                <a:gd name="adj" fmla="val 100908"/>
              </a:avLst>
            </a:prstGeom>
            <a:solidFill>
              <a:srgbClr val="DEAB81">
                <a:lumMod val="60000"/>
                <a:lumOff val="40000"/>
                <a:alpha val="42000"/>
              </a:srgbClr>
            </a:solidFill>
            <a:ln>
              <a:noFill/>
            </a:ln>
          </p:spPr>
          <p:style>
            <a:lnRef idx="2">
              <a:srgbClr val="DEAB81">
                <a:shade val="50000"/>
              </a:srgbClr>
            </a:lnRef>
            <a:fillRef idx="1">
              <a:srgbClr val="DEAB81"/>
            </a:fillRef>
            <a:effectRef idx="0">
              <a:srgbClr val="DEAB81"/>
            </a:effectRef>
            <a:fontRef idx="minor">
              <a:srgbClr val="FFFFFF"/>
            </a:fontRef>
          </p:style>
          <p:txBody>
            <a:bodyPr rtlCol="0" anchor="ctr">
              <a:normAutofit fontScale="40000" lnSpcReduction="20000"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66" name="平行四边形 165"/>
            <p:cNvSpPr/>
            <p:nvPr>
              <p:custDataLst>
                <p:tags r:id="rId44"/>
              </p:custDataLst>
            </p:nvPr>
          </p:nvSpPr>
          <p:spPr>
            <a:xfrm flipH="1">
              <a:off x="2303" y="7103"/>
              <a:ext cx="1502" cy="969"/>
            </a:xfrm>
            <a:prstGeom prst="parallelogram">
              <a:avLst>
                <a:gd name="adj" fmla="val 100908"/>
              </a:avLst>
            </a:prstGeom>
            <a:solidFill>
              <a:srgbClr val="DEAB81">
                <a:lumMod val="60000"/>
                <a:lumOff val="40000"/>
                <a:alpha val="13000"/>
              </a:srgbClr>
            </a:solidFill>
            <a:ln>
              <a:noFill/>
            </a:ln>
          </p:spPr>
          <p:style>
            <a:lnRef idx="2">
              <a:srgbClr val="DEAB81">
                <a:shade val="50000"/>
              </a:srgbClr>
            </a:lnRef>
            <a:fillRef idx="1">
              <a:srgbClr val="DEAB81"/>
            </a:fillRef>
            <a:effectRef idx="0">
              <a:srgbClr val="DEAB81"/>
            </a:effectRef>
            <a:fontRef idx="minor">
              <a:srgbClr val="FFFFFF"/>
            </a:fontRef>
          </p:style>
          <p:txBody>
            <a:bodyPr rtlCol="0" anchor="ctr">
              <a:normAutofit fontScale="40000" lnSpcReduction="20000"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167" name="组合 166"/>
          <p:cNvGrpSpPr/>
          <p:nvPr/>
        </p:nvGrpSpPr>
        <p:grpSpPr>
          <a:xfrm>
            <a:off x="5002530" y="2346325"/>
            <a:ext cx="2932430" cy="615315"/>
            <a:chOff x="285" y="7103"/>
            <a:chExt cx="4618" cy="969"/>
          </a:xfrm>
        </p:grpSpPr>
        <p:sp>
          <p:nvSpPr>
            <p:cNvPr id="168" name="矩形 167"/>
            <p:cNvSpPr/>
            <p:nvPr>
              <p:custDataLst>
                <p:tags r:id="rId23"/>
              </p:custDataLst>
            </p:nvPr>
          </p:nvSpPr>
          <p:spPr>
            <a:xfrm>
              <a:off x="285" y="7103"/>
              <a:ext cx="4618" cy="969"/>
            </a:xfrm>
            <a:prstGeom prst="rect">
              <a:avLst/>
            </a:prstGeom>
            <a:solidFill>
              <a:srgbClr val="DEAB81">
                <a:lumMod val="20000"/>
                <a:lumOff val="80000"/>
              </a:srgbClr>
            </a:solidFill>
            <a:ln>
              <a:noFill/>
            </a:ln>
          </p:spPr>
          <p:style>
            <a:lnRef idx="2">
              <a:srgbClr val="DEAB81">
                <a:shade val="50000"/>
              </a:srgbClr>
            </a:lnRef>
            <a:fillRef idx="1">
              <a:srgbClr val="DEAB81"/>
            </a:fillRef>
            <a:effectRef idx="0">
              <a:srgbClr val="DEAB81"/>
            </a:effectRef>
            <a:fontRef idx="minor">
              <a:srgbClr val="FFFFFF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zh-CN" altLang="en-US" sz="2800" dirty="0" smtClean="0">
                  <a:solidFill>
                    <a:srgbClr val="DEAB81">
                      <a:lumMod val="50000"/>
                    </a:srgbClr>
                  </a:solidFill>
                </a:rPr>
                <a:t>类图</a:t>
              </a:r>
              <a:endParaRPr lang="zh-CN" altLang="en-US" sz="2800" dirty="0" smtClean="0">
                <a:solidFill>
                  <a:srgbClr val="DEAB81">
                    <a:lumMod val="50000"/>
                  </a:srgbClr>
                </a:solidFill>
              </a:endParaRPr>
            </a:p>
          </p:txBody>
        </p:sp>
        <p:cxnSp>
          <p:nvCxnSpPr>
            <p:cNvPr id="169" name="直接连接符 168"/>
            <p:cNvCxnSpPr/>
            <p:nvPr>
              <p:custDataLst>
                <p:tags r:id="rId24"/>
              </p:custDataLst>
            </p:nvPr>
          </p:nvCxnSpPr>
          <p:spPr>
            <a:xfrm>
              <a:off x="585" y="7103"/>
              <a:ext cx="582" cy="582"/>
            </a:xfrm>
            <a:prstGeom prst="line">
              <a:avLst/>
            </a:prstGeom>
            <a:ln>
              <a:solidFill>
                <a:srgbClr val="DEAB81">
                  <a:lumMod val="40000"/>
                  <a:lumOff val="60000"/>
                </a:srgbClr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170" name="直接连接符 169"/>
            <p:cNvCxnSpPr/>
            <p:nvPr>
              <p:custDataLst>
                <p:tags r:id="rId25"/>
              </p:custDataLst>
            </p:nvPr>
          </p:nvCxnSpPr>
          <p:spPr>
            <a:xfrm>
              <a:off x="1211" y="7103"/>
              <a:ext cx="969" cy="969"/>
            </a:xfrm>
            <a:prstGeom prst="line">
              <a:avLst/>
            </a:prstGeom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171" name="直接连接符 170"/>
            <p:cNvCxnSpPr/>
            <p:nvPr>
              <p:custDataLst>
                <p:tags r:id="rId26"/>
              </p:custDataLst>
            </p:nvPr>
          </p:nvCxnSpPr>
          <p:spPr>
            <a:xfrm>
              <a:off x="2067" y="7380"/>
              <a:ext cx="207" cy="207"/>
            </a:xfrm>
            <a:prstGeom prst="line">
              <a:avLst/>
            </a:prstGeom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172" name="直接连接符 171"/>
            <p:cNvCxnSpPr/>
            <p:nvPr>
              <p:custDataLst>
                <p:tags r:id="rId27"/>
              </p:custDataLst>
            </p:nvPr>
          </p:nvCxnSpPr>
          <p:spPr>
            <a:xfrm>
              <a:off x="3383" y="7596"/>
              <a:ext cx="476" cy="476"/>
            </a:xfrm>
            <a:prstGeom prst="line">
              <a:avLst/>
            </a:prstGeom>
            <a:ln>
              <a:solidFill>
                <a:srgbClr val="DEAB81">
                  <a:lumMod val="75000"/>
                </a:srgbClr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173" name="直接连接符 172"/>
            <p:cNvCxnSpPr/>
            <p:nvPr>
              <p:custDataLst>
                <p:tags r:id="rId28"/>
              </p:custDataLst>
            </p:nvPr>
          </p:nvCxnSpPr>
          <p:spPr>
            <a:xfrm>
              <a:off x="4185" y="7103"/>
              <a:ext cx="709" cy="709"/>
            </a:xfrm>
            <a:prstGeom prst="line">
              <a:avLst/>
            </a:prstGeom>
            <a:ln>
              <a:solidFill>
                <a:srgbClr val="DEAB81"/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174" name="直接连接符 173"/>
            <p:cNvCxnSpPr/>
            <p:nvPr>
              <p:custDataLst>
                <p:tags r:id="rId29"/>
              </p:custDataLst>
            </p:nvPr>
          </p:nvCxnSpPr>
          <p:spPr>
            <a:xfrm>
              <a:off x="3052" y="7103"/>
              <a:ext cx="969" cy="969"/>
            </a:xfrm>
            <a:prstGeom prst="line">
              <a:avLst/>
            </a:prstGeom>
            <a:ln>
              <a:solidFill>
                <a:srgbClr val="DEAB81">
                  <a:lumMod val="40000"/>
                  <a:lumOff val="60000"/>
                </a:srgbClr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175" name="直接连接符 174"/>
            <p:cNvCxnSpPr/>
            <p:nvPr>
              <p:custDataLst>
                <p:tags r:id="rId30"/>
              </p:custDataLst>
            </p:nvPr>
          </p:nvCxnSpPr>
          <p:spPr>
            <a:xfrm>
              <a:off x="541" y="7717"/>
              <a:ext cx="207" cy="207"/>
            </a:xfrm>
            <a:prstGeom prst="line">
              <a:avLst/>
            </a:prstGeom>
            <a:ln>
              <a:solidFill>
                <a:srgbClr val="DEAB81">
                  <a:lumMod val="50000"/>
                </a:srgbClr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sp>
          <p:nvSpPr>
            <p:cNvPr id="176" name="平行四边形 175"/>
            <p:cNvSpPr/>
            <p:nvPr>
              <p:custDataLst>
                <p:tags r:id="rId31"/>
              </p:custDataLst>
            </p:nvPr>
          </p:nvSpPr>
          <p:spPr>
            <a:xfrm flipH="1">
              <a:off x="2713" y="7103"/>
              <a:ext cx="1903" cy="969"/>
            </a:xfrm>
            <a:prstGeom prst="parallelogram">
              <a:avLst>
                <a:gd name="adj" fmla="val 95454"/>
              </a:avLst>
            </a:prstGeom>
            <a:solidFill>
              <a:srgbClr val="FEFFFF">
                <a:alpha val="40000"/>
              </a:srgbClr>
            </a:solidFill>
            <a:ln>
              <a:noFill/>
            </a:ln>
          </p:spPr>
          <p:style>
            <a:lnRef idx="2">
              <a:srgbClr val="DEAB81">
                <a:shade val="50000"/>
              </a:srgbClr>
            </a:lnRef>
            <a:fillRef idx="1">
              <a:srgbClr val="DEAB81"/>
            </a:fillRef>
            <a:effectRef idx="0">
              <a:srgbClr val="DEAB81"/>
            </a:effectRef>
            <a:fontRef idx="minor">
              <a:srgbClr val="FFFFFF"/>
            </a:fontRef>
          </p:style>
          <p:txBody>
            <a:bodyPr rtlCol="0" anchor="ctr">
              <a:normAutofit fontScale="80000" lnSpcReduction="20000"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77" name="平行四边形 176"/>
            <p:cNvSpPr/>
            <p:nvPr>
              <p:custDataLst>
                <p:tags r:id="rId32"/>
              </p:custDataLst>
            </p:nvPr>
          </p:nvSpPr>
          <p:spPr>
            <a:xfrm flipH="1">
              <a:off x="298" y="7103"/>
              <a:ext cx="1502" cy="969"/>
            </a:xfrm>
            <a:prstGeom prst="parallelogram">
              <a:avLst>
                <a:gd name="adj" fmla="val 100908"/>
              </a:avLst>
            </a:prstGeom>
            <a:solidFill>
              <a:srgbClr val="DEAB81">
                <a:lumMod val="60000"/>
                <a:lumOff val="40000"/>
                <a:alpha val="42000"/>
              </a:srgbClr>
            </a:solidFill>
            <a:ln>
              <a:noFill/>
            </a:ln>
          </p:spPr>
          <p:style>
            <a:lnRef idx="2">
              <a:srgbClr val="DEAB81">
                <a:shade val="50000"/>
              </a:srgbClr>
            </a:lnRef>
            <a:fillRef idx="1">
              <a:srgbClr val="DEAB81"/>
            </a:fillRef>
            <a:effectRef idx="0">
              <a:srgbClr val="DEAB81"/>
            </a:effectRef>
            <a:fontRef idx="minor">
              <a:srgbClr val="FFFFFF"/>
            </a:fontRef>
          </p:style>
          <p:txBody>
            <a:bodyPr rtlCol="0" anchor="ctr">
              <a:normAutofit fontScale="40000" lnSpcReduction="20000"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78" name="平行四边形 177"/>
            <p:cNvSpPr/>
            <p:nvPr>
              <p:custDataLst>
                <p:tags r:id="rId33"/>
              </p:custDataLst>
            </p:nvPr>
          </p:nvSpPr>
          <p:spPr>
            <a:xfrm flipH="1">
              <a:off x="2303" y="7103"/>
              <a:ext cx="1502" cy="969"/>
            </a:xfrm>
            <a:prstGeom prst="parallelogram">
              <a:avLst>
                <a:gd name="adj" fmla="val 100908"/>
              </a:avLst>
            </a:prstGeom>
            <a:solidFill>
              <a:srgbClr val="DEAB81">
                <a:lumMod val="60000"/>
                <a:lumOff val="40000"/>
                <a:alpha val="13000"/>
              </a:srgbClr>
            </a:solidFill>
            <a:ln>
              <a:noFill/>
            </a:ln>
          </p:spPr>
          <p:style>
            <a:lnRef idx="2">
              <a:srgbClr val="DEAB81">
                <a:shade val="50000"/>
              </a:srgbClr>
            </a:lnRef>
            <a:fillRef idx="1">
              <a:srgbClr val="DEAB81"/>
            </a:fillRef>
            <a:effectRef idx="0">
              <a:srgbClr val="DEAB81"/>
            </a:effectRef>
            <a:fontRef idx="minor">
              <a:srgbClr val="FFFFFF"/>
            </a:fontRef>
          </p:style>
          <p:txBody>
            <a:bodyPr rtlCol="0" anchor="ctr">
              <a:normAutofit fontScale="40000" lnSpcReduction="20000"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179" name="组合 178"/>
          <p:cNvGrpSpPr/>
          <p:nvPr/>
        </p:nvGrpSpPr>
        <p:grpSpPr>
          <a:xfrm>
            <a:off x="1607820" y="3272155"/>
            <a:ext cx="2932430" cy="615315"/>
            <a:chOff x="285" y="7103"/>
            <a:chExt cx="4618" cy="969"/>
          </a:xfrm>
        </p:grpSpPr>
        <p:sp>
          <p:nvSpPr>
            <p:cNvPr id="180" name="矩形 179"/>
            <p:cNvSpPr/>
            <p:nvPr>
              <p:custDataLst>
                <p:tags r:id="rId12"/>
              </p:custDataLst>
            </p:nvPr>
          </p:nvSpPr>
          <p:spPr>
            <a:xfrm>
              <a:off x="285" y="7103"/>
              <a:ext cx="4618" cy="969"/>
            </a:xfrm>
            <a:prstGeom prst="rect">
              <a:avLst/>
            </a:prstGeom>
            <a:solidFill>
              <a:srgbClr val="DEAB81">
                <a:lumMod val="20000"/>
                <a:lumOff val="80000"/>
              </a:srgbClr>
            </a:solidFill>
            <a:ln>
              <a:noFill/>
            </a:ln>
          </p:spPr>
          <p:style>
            <a:lnRef idx="2">
              <a:srgbClr val="DEAB81">
                <a:shade val="50000"/>
              </a:srgbClr>
            </a:lnRef>
            <a:fillRef idx="1">
              <a:srgbClr val="DEAB81"/>
            </a:fillRef>
            <a:effectRef idx="0">
              <a:srgbClr val="DEAB81"/>
            </a:effectRef>
            <a:fontRef idx="minor">
              <a:srgbClr val="FFFFFF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zh-CN" altLang="en-US" sz="2800" dirty="0" smtClean="0">
                  <a:solidFill>
                    <a:srgbClr val="DEAB81">
                      <a:lumMod val="50000"/>
                    </a:srgbClr>
                  </a:solidFill>
                </a:rPr>
                <a:t>活动图</a:t>
              </a:r>
              <a:endParaRPr lang="zh-CN" altLang="en-US" sz="2800" dirty="0" smtClean="0">
                <a:solidFill>
                  <a:srgbClr val="DEAB81">
                    <a:lumMod val="50000"/>
                  </a:srgbClr>
                </a:solidFill>
              </a:endParaRPr>
            </a:p>
          </p:txBody>
        </p:sp>
        <p:cxnSp>
          <p:nvCxnSpPr>
            <p:cNvPr id="181" name="直接连接符 180"/>
            <p:cNvCxnSpPr/>
            <p:nvPr>
              <p:custDataLst>
                <p:tags r:id="rId13"/>
              </p:custDataLst>
            </p:nvPr>
          </p:nvCxnSpPr>
          <p:spPr>
            <a:xfrm>
              <a:off x="585" y="7103"/>
              <a:ext cx="582" cy="582"/>
            </a:xfrm>
            <a:prstGeom prst="line">
              <a:avLst/>
            </a:prstGeom>
            <a:ln>
              <a:solidFill>
                <a:srgbClr val="DEAB81">
                  <a:lumMod val="40000"/>
                  <a:lumOff val="60000"/>
                </a:srgbClr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182" name="直接连接符 181"/>
            <p:cNvCxnSpPr/>
            <p:nvPr>
              <p:custDataLst>
                <p:tags r:id="rId14"/>
              </p:custDataLst>
            </p:nvPr>
          </p:nvCxnSpPr>
          <p:spPr>
            <a:xfrm>
              <a:off x="1211" y="7103"/>
              <a:ext cx="969" cy="969"/>
            </a:xfrm>
            <a:prstGeom prst="line">
              <a:avLst/>
            </a:prstGeom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183" name="直接连接符 182"/>
            <p:cNvCxnSpPr/>
            <p:nvPr>
              <p:custDataLst>
                <p:tags r:id="rId15"/>
              </p:custDataLst>
            </p:nvPr>
          </p:nvCxnSpPr>
          <p:spPr>
            <a:xfrm>
              <a:off x="2067" y="7380"/>
              <a:ext cx="207" cy="207"/>
            </a:xfrm>
            <a:prstGeom prst="line">
              <a:avLst/>
            </a:prstGeom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184" name="直接连接符 183"/>
            <p:cNvCxnSpPr/>
            <p:nvPr>
              <p:custDataLst>
                <p:tags r:id="rId16"/>
              </p:custDataLst>
            </p:nvPr>
          </p:nvCxnSpPr>
          <p:spPr>
            <a:xfrm>
              <a:off x="3383" y="7596"/>
              <a:ext cx="476" cy="476"/>
            </a:xfrm>
            <a:prstGeom prst="line">
              <a:avLst/>
            </a:prstGeom>
            <a:ln>
              <a:solidFill>
                <a:srgbClr val="DEAB81">
                  <a:lumMod val="75000"/>
                </a:srgbClr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185" name="直接连接符 184"/>
            <p:cNvCxnSpPr/>
            <p:nvPr>
              <p:custDataLst>
                <p:tags r:id="rId17"/>
              </p:custDataLst>
            </p:nvPr>
          </p:nvCxnSpPr>
          <p:spPr>
            <a:xfrm>
              <a:off x="4185" y="7103"/>
              <a:ext cx="709" cy="709"/>
            </a:xfrm>
            <a:prstGeom prst="line">
              <a:avLst/>
            </a:prstGeom>
            <a:ln>
              <a:solidFill>
                <a:srgbClr val="DEAB81"/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186" name="直接连接符 185"/>
            <p:cNvCxnSpPr/>
            <p:nvPr>
              <p:custDataLst>
                <p:tags r:id="rId18"/>
              </p:custDataLst>
            </p:nvPr>
          </p:nvCxnSpPr>
          <p:spPr>
            <a:xfrm>
              <a:off x="3052" y="7103"/>
              <a:ext cx="969" cy="969"/>
            </a:xfrm>
            <a:prstGeom prst="line">
              <a:avLst/>
            </a:prstGeom>
            <a:ln>
              <a:solidFill>
                <a:srgbClr val="DEAB81">
                  <a:lumMod val="40000"/>
                  <a:lumOff val="60000"/>
                </a:srgbClr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187" name="直接连接符 186"/>
            <p:cNvCxnSpPr/>
            <p:nvPr>
              <p:custDataLst>
                <p:tags r:id="rId19"/>
              </p:custDataLst>
            </p:nvPr>
          </p:nvCxnSpPr>
          <p:spPr>
            <a:xfrm>
              <a:off x="541" y="7717"/>
              <a:ext cx="207" cy="207"/>
            </a:xfrm>
            <a:prstGeom prst="line">
              <a:avLst/>
            </a:prstGeom>
            <a:ln>
              <a:solidFill>
                <a:srgbClr val="DEAB81">
                  <a:lumMod val="50000"/>
                </a:srgbClr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sp>
          <p:nvSpPr>
            <p:cNvPr id="188" name="平行四边形 187"/>
            <p:cNvSpPr/>
            <p:nvPr>
              <p:custDataLst>
                <p:tags r:id="rId20"/>
              </p:custDataLst>
            </p:nvPr>
          </p:nvSpPr>
          <p:spPr>
            <a:xfrm flipH="1">
              <a:off x="2713" y="7103"/>
              <a:ext cx="1903" cy="969"/>
            </a:xfrm>
            <a:prstGeom prst="parallelogram">
              <a:avLst>
                <a:gd name="adj" fmla="val 95454"/>
              </a:avLst>
            </a:prstGeom>
            <a:solidFill>
              <a:srgbClr val="FEFFFF">
                <a:alpha val="40000"/>
              </a:srgbClr>
            </a:solidFill>
            <a:ln>
              <a:noFill/>
            </a:ln>
          </p:spPr>
          <p:style>
            <a:lnRef idx="2">
              <a:srgbClr val="DEAB81">
                <a:shade val="50000"/>
              </a:srgbClr>
            </a:lnRef>
            <a:fillRef idx="1">
              <a:srgbClr val="DEAB81"/>
            </a:fillRef>
            <a:effectRef idx="0">
              <a:srgbClr val="DEAB81"/>
            </a:effectRef>
            <a:fontRef idx="minor">
              <a:srgbClr val="FFFFFF"/>
            </a:fontRef>
          </p:style>
          <p:txBody>
            <a:bodyPr rtlCol="0" anchor="ctr">
              <a:normAutofit fontScale="80000" lnSpcReduction="20000"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89" name="平行四边形 188"/>
            <p:cNvSpPr/>
            <p:nvPr>
              <p:custDataLst>
                <p:tags r:id="rId21"/>
              </p:custDataLst>
            </p:nvPr>
          </p:nvSpPr>
          <p:spPr>
            <a:xfrm flipH="1">
              <a:off x="298" y="7103"/>
              <a:ext cx="1502" cy="969"/>
            </a:xfrm>
            <a:prstGeom prst="parallelogram">
              <a:avLst>
                <a:gd name="adj" fmla="val 100908"/>
              </a:avLst>
            </a:prstGeom>
            <a:solidFill>
              <a:srgbClr val="DEAB81">
                <a:lumMod val="60000"/>
                <a:lumOff val="40000"/>
                <a:alpha val="42000"/>
              </a:srgbClr>
            </a:solidFill>
            <a:ln>
              <a:noFill/>
            </a:ln>
          </p:spPr>
          <p:style>
            <a:lnRef idx="2">
              <a:srgbClr val="DEAB81">
                <a:shade val="50000"/>
              </a:srgbClr>
            </a:lnRef>
            <a:fillRef idx="1">
              <a:srgbClr val="DEAB81"/>
            </a:fillRef>
            <a:effectRef idx="0">
              <a:srgbClr val="DEAB81"/>
            </a:effectRef>
            <a:fontRef idx="minor">
              <a:srgbClr val="FFFFFF"/>
            </a:fontRef>
          </p:style>
          <p:txBody>
            <a:bodyPr rtlCol="0" anchor="ctr">
              <a:normAutofit fontScale="40000" lnSpcReduction="20000"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90" name="平行四边形 189"/>
            <p:cNvSpPr/>
            <p:nvPr>
              <p:custDataLst>
                <p:tags r:id="rId22"/>
              </p:custDataLst>
            </p:nvPr>
          </p:nvSpPr>
          <p:spPr>
            <a:xfrm flipH="1">
              <a:off x="2303" y="7103"/>
              <a:ext cx="1502" cy="969"/>
            </a:xfrm>
            <a:prstGeom prst="parallelogram">
              <a:avLst>
                <a:gd name="adj" fmla="val 100908"/>
              </a:avLst>
            </a:prstGeom>
            <a:solidFill>
              <a:srgbClr val="DEAB81">
                <a:lumMod val="60000"/>
                <a:lumOff val="40000"/>
                <a:alpha val="13000"/>
              </a:srgbClr>
            </a:solidFill>
            <a:ln>
              <a:noFill/>
            </a:ln>
          </p:spPr>
          <p:style>
            <a:lnRef idx="2">
              <a:srgbClr val="DEAB81">
                <a:shade val="50000"/>
              </a:srgbClr>
            </a:lnRef>
            <a:fillRef idx="1">
              <a:srgbClr val="DEAB81"/>
            </a:fillRef>
            <a:effectRef idx="0">
              <a:srgbClr val="DEAB81"/>
            </a:effectRef>
            <a:fontRef idx="minor">
              <a:srgbClr val="FFFFFF"/>
            </a:fontRef>
          </p:style>
          <p:txBody>
            <a:bodyPr rtlCol="0" anchor="ctr">
              <a:normAutofit fontScale="40000" lnSpcReduction="20000"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191" name="组合 190"/>
          <p:cNvGrpSpPr/>
          <p:nvPr/>
        </p:nvGrpSpPr>
        <p:grpSpPr>
          <a:xfrm>
            <a:off x="1613535" y="2346325"/>
            <a:ext cx="2932430" cy="615315"/>
            <a:chOff x="285" y="7103"/>
            <a:chExt cx="4618" cy="969"/>
          </a:xfrm>
        </p:grpSpPr>
        <p:sp>
          <p:nvSpPr>
            <p:cNvPr id="192" name="矩形 191"/>
            <p:cNvSpPr/>
            <p:nvPr>
              <p:custDataLst>
                <p:tags r:id="rId1"/>
              </p:custDataLst>
            </p:nvPr>
          </p:nvSpPr>
          <p:spPr>
            <a:xfrm>
              <a:off x="285" y="7103"/>
              <a:ext cx="4618" cy="969"/>
            </a:xfrm>
            <a:prstGeom prst="rect">
              <a:avLst/>
            </a:prstGeom>
            <a:solidFill>
              <a:srgbClr val="DEAB81">
                <a:lumMod val="20000"/>
                <a:lumOff val="80000"/>
              </a:srgbClr>
            </a:solidFill>
            <a:ln>
              <a:noFill/>
            </a:ln>
          </p:spPr>
          <p:style>
            <a:lnRef idx="2">
              <a:srgbClr val="DEAB81">
                <a:shade val="50000"/>
              </a:srgbClr>
            </a:lnRef>
            <a:fillRef idx="1">
              <a:srgbClr val="DEAB81"/>
            </a:fillRef>
            <a:effectRef idx="0">
              <a:srgbClr val="DEAB81"/>
            </a:effectRef>
            <a:fontRef idx="minor">
              <a:srgbClr val="FFFFFF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zh-CN" altLang="en-US" sz="2800" dirty="0" smtClean="0">
                  <a:solidFill>
                    <a:srgbClr val="DEAB81">
                      <a:lumMod val="50000"/>
                    </a:srgbClr>
                  </a:solidFill>
                </a:rPr>
                <a:t>用例图</a:t>
              </a:r>
              <a:endParaRPr lang="zh-CN" altLang="en-US" sz="2800" dirty="0" smtClean="0">
                <a:solidFill>
                  <a:srgbClr val="DEAB81">
                    <a:lumMod val="50000"/>
                  </a:srgbClr>
                </a:solidFill>
              </a:endParaRPr>
            </a:p>
          </p:txBody>
        </p:sp>
        <p:cxnSp>
          <p:nvCxnSpPr>
            <p:cNvPr id="193" name="直接连接符 192"/>
            <p:cNvCxnSpPr/>
            <p:nvPr>
              <p:custDataLst>
                <p:tags r:id="rId2"/>
              </p:custDataLst>
            </p:nvPr>
          </p:nvCxnSpPr>
          <p:spPr>
            <a:xfrm>
              <a:off x="585" y="7103"/>
              <a:ext cx="582" cy="582"/>
            </a:xfrm>
            <a:prstGeom prst="line">
              <a:avLst/>
            </a:prstGeom>
            <a:ln>
              <a:solidFill>
                <a:srgbClr val="DEAB81">
                  <a:lumMod val="40000"/>
                  <a:lumOff val="60000"/>
                </a:srgbClr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194" name="直接连接符 193"/>
            <p:cNvCxnSpPr/>
            <p:nvPr>
              <p:custDataLst>
                <p:tags r:id="rId3"/>
              </p:custDataLst>
            </p:nvPr>
          </p:nvCxnSpPr>
          <p:spPr>
            <a:xfrm>
              <a:off x="1211" y="7103"/>
              <a:ext cx="969" cy="969"/>
            </a:xfrm>
            <a:prstGeom prst="line">
              <a:avLst/>
            </a:prstGeom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195" name="直接连接符 194"/>
            <p:cNvCxnSpPr/>
            <p:nvPr>
              <p:custDataLst>
                <p:tags r:id="rId4"/>
              </p:custDataLst>
            </p:nvPr>
          </p:nvCxnSpPr>
          <p:spPr>
            <a:xfrm>
              <a:off x="2067" y="7380"/>
              <a:ext cx="207" cy="207"/>
            </a:xfrm>
            <a:prstGeom prst="line">
              <a:avLst/>
            </a:prstGeom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196" name="直接连接符 195"/>
            <p:cNvCxnSpPr/>
            <p:nvPr>
              <p:custDataLst>
                <p:tags r:id="rId5"/>
              </p:custDataLst>
            </p:nvPr>
          </p:nvCxnSpPr>
          <p:spPr>
            <a:xfrm>
              <a:off x="3383" y="7596"/>
              <a:ext cx="476" cy="476"/>
            </a:xfrm>
            <a:prstGeom prst="line">
              <a:avLst/>
            </a:prstGeom>
            <a:ln>
              <a:solidFill>
                <a:srgbClr val="DEAB81">
                  <a:lumMod val="75000"/>
                </a:srgbClr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197" name="直接连接符 196"/>
            <p:cNvCxnSpPr/>
            <p:nvPr>
              <p:custDataLst>
                <p:tags r:id="rId6"/>
              </p:custDataLst>
            </p:nvPr>
          </p:nvCxnSpPr>
          <p:spPr>
            <a:xfrm>
              <a:off x="4185" y="7103"/>
              <a:ext cx="709" cy="709"/>
            </a:xfrm>
            <a:prstGeom prst="line">
              <a:avLst/>
            </a:prstGeom>
            <a:ln>
              <a:solidFill>
                <a:srgbClr val="DEAB81"/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198" name="直接连接符 197"/>
            <p:cNvCxnSpPr/>
            <p:nvPr>
              <p:custDataLst>
                <p:tags r:id="rId7"/>
              </p:custDataLst>
            </p:nvPr>
          </p:nvCxnSpPr>
          <p:spPr>
            <a:xfrm>
              <a:off x="3052" y="7103"/>
              <a:ext cx="969" cy="969"/>
            </a:xfrm>
            <a:prstGeom prst="line">
              <a:avLst/>
            </a:prstGeom>
            <a:ln>
              <a:solidFill>
                <a:srgbClr val="DEAB81">
                  <a:lumMod val="40000"/>
                  <a:lumOff val="60000"/>
                </a:srgbClr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199" name="直接连接符 198"/>
            <p:cNvCxnSpPr/>
            <p:nvPr>
              <p:custDataLst>
                <p:tags r:id="rId8"/>
              </p:custDataLst>
            </p:nvPr>
          </p:nvCxnSpPr>
          <p:spPr>
            <a:xfrm>
              <a:off x="541" y="7717"/>
              <a:ext cx="207" cy="207"/>
            </a:xfrm>
            <a:prstGeom prst="line">
              <a:avLst/>
            </a:prstGeom>
            <a:ln>
              <a:solidFill>
                <a:srgbClr val="DEAB81">
                  <a:lumMod val="50000"/>
                </a:srgbClr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sp>
          <p:nvSpPr>
            <p:cNvPr id="200" name="平行四边形 199"/>
            <p:cNvSpPr/>
            <p:nvPr>
              <p:custDataLst>
                <p:tags r:id="rId9"/>
              </p:custDataLst>
            </p:nvPr>
          </p:nvSpPr>
          <p:spPr>
            <a:xfrm flipH="1">
              <a:off x="2713" y="7103"/>
              <a:ext cx="1903" cy="969"/>
            </a:xfrm>
            <a:prstGeom prst="parallelogram">
              <a:avLst>
                <a:gd name="adj" fmla="val 95454"/>
              </a:avLst>
            </a:prstGeom>
            <a:solidFill>
              <a:srgbClr val="FEFFFF">
                <a:alpha val="40000"/>
              </a:srgbClr>
            </a:solidFill>
            <a:ln>
              <a:noFill/>
            </a:ln>
          </p:spPr>
          <p:style>
            <a:lnRef idx="2">
              <a:srgbClr val="DEAB81">
                <a:shade val="50000"/>
              </a:srgbClr>
            </a:lnRef>
            <a:fillRef idx="1">
              <a:srgbClr val="DEAB81"/>
            </a:fillRef>
            <a:effectRef idx="0">
              <a:srgbClr val="DEAB81"/>
            </a:effectRef>
            <a:fontRef idx="minor">
              <a:srgbClr val="FFFFFF"/>
            </a:fontRef>
          </p:style>
          <p:txBody>
            <a:bodyPr rtlCol="0" anchor="ctr">
              <a:normAutofit fontScale="80000" lnSpcReduction="20000"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01" name="平行四边形 200"/>
            <p:cNvSpPr/>
            <p:nvPr>
              <p:custDataLst>
                <p:tags r:id="rId10"/>
              </p:custDataLst>
            </p:nvPr>
          </p:nvSpPr>
          <p:spPr>
            <a:xfrm flipH="1">
              <a:off x="298" y="7103"/>
              <a:ext cx="1502" cy="969"/>
            </a:xfrm>
            <a:prstGeom prst="parallelogram">
              <a:avLst>
                <a:gd name="adj" fmla="val 100908"/>
              </a:avLst>
            </a:prstGeom>
            <a:solidFill>
              <a:srgbClr val="DEAB81">
                <a:lumMod val="60000"/>
                <a:lumOff val="40000"/>
                <a:alpha val="42000"/>
              </a:srgbClr>
            </a:solidFill>
            <a:ln>
              <a:noFill/>
            </a:ln>
          </p:spPr>
          <p:style>
            <a:lnRef idx="2">
              <a:srgbClr val="DEAB81">
                <a:shade val="50000"/>
              </a:srgbClr>
            </a:lnRef>
            <a:fillRef idx="1">
              <a:srgbClr val="DEAB81"/>
            </a:fillRef>
            <a:effectRef idx="0">
              <a:srgbClr val="DEAB81"/>
            </a:effectRef>
            <a:fontRef idx="minor">
              <a:srgbClr val="FFFFFF"/>
            </a:fontRef>
          </p:style>
          <p:txBody>
            <a:bodyPr rtlCol="0" anchor="ctr">
              <a:normAutofit fontScale="40000" lnSpcReduction="20000"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02" name="平行四边形 201"/>
            <p:cNvSpPr/>
            <p:nvPr>
              <p:custDataLst>
                <p:tags r:id="rId11"/>
              </p:custDataLst>
            </p:nvPr>
          </p:nvSpPr>
          <p:spPr>
            <a:xfrm flipH="1">
              <a:off x="2303" y="7103"/>
              <a:ext cx="1502" cy="969"/>
            </a:xfrm>
            <a:prstGeom prst="parallelogram">
              <a:avLst>
                <a:gd name="adj" fmla="val 100908"/>
              </a:avLst>
            </a:prstGeom>
            <a:solidFill>
              <a:srgbClr val="DEAB81">
                <a:lumMod val="60000"/>
                <a:lumOff val="40000"/>
                <a:alpha val="13000"/>
              </a:srgbClr>
            </a:solidFill>
            <a:ln>
              <a:noFill/>
            </a:ln>
          </p:spPr>
          <p:style>
            <a:lnRef idx="2">
              <a:srgbClr val="DEAB81">
                <a:shade val="50000"/>
              </a:srgbClr>
            </a:lnRef>
            <a:fillRef idx="1">
              <a:srgbClr val="DEAB81"/>
            </a:fillRef>
            <a:effectRef idx="0">
              <a:srgbClr val="DEAB81"/>
            </a:effectRef>
            <a:fontRef idx="minor">
              <a:srgbClr val="FFFFFF"/>
            </a:fontRef>
          </p:style>
          <p:txBody>
            <a:bodyPr rtlCol="0" anchor="ctr">
              <a:normAutofit fontScale="40000" lnSpcReduction="20000"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03" name="左箭头 202">
            <a:hlinkClick r:id="rId145" action="ppaction://hlinksldjump"/>
          </p:cNvPr>
          <p:cNvSpPr/>
          <p:nvPr/>
        </p:nvSpPr>
        <p:spPr>
          <a:xfrm>
            <a:off x="169840" y="6288063"/>
            <a:ext cx="497555" cy="29296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6"/>
          <p:cNvCxnSpPr/>
          <p:nvPr/>
        </p:nvCxnSpPr>
        <p:spPr>
          <a:xfrm>
            <a:off x="1617663" y="1922463"/>
            <a:ext cx="3384550" cy="0"/>
          </a:xfrm>
          <a:prstGeom prst="line">
            <a:avLst/>
          </a:prstGeom>
          <a:ln w="12700" cap="flat" cmpd="sng">
            <a:solidFill>
              <a:srgbClr val="FFC000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3" name="文本框 17"/>
          <p:cNvSpPr txBox="1"/>
          <p:nvPr/>
        </p:nvSpPr>
        <p:spPr>
          <a:xfrm>
            <a:off x="1496060" y="1201420"/>
            <a:ext cx="1397000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sz="3600" dirty="0">
                <a:solidFill>
                  <a:schemeClr val="bg1"/>
                </a:solidFill>
              </a:rPr>
              <a:t>图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695635" y="2228295"/>
            <a:ext cx="743061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1.</a:t>
            </a:r>
            <a:r>
              <a:rPr lang="zh-CN" altLang="en-US" b="1" dirty="0" smtClean="0">
                <a:solidFill>
                  <a:schemeClr val="bg1"/>
                </a:solidFill>
              </a:rPr>
              <a:t>用</a:t>
            </a:r>
            <a:r>
              <a:rPr lang="zh-CN" altLang="en-US" b="1" dirty="0">
                <a:solidFill>
                  <a:schemeClr val="bg1"/>
                </a:solidFill>
              </a:rPr>
              <a:t>例图：</a:t>
            </a:r>
            <a:r>
              <a:rPr lang="zh-CN" altLang="en-US" dirty="0">
                <a:solidFill>
                  <a:schemeClr val="bg1"/>
                </a:solidFill>
              </a:rPr>
              <a:t>对系统的使用方式分类</a:t>
            </a:r>
            <a:r>
              <a:rPr lang="en-US" altLang="zh-CN" dirty="0">
                <a:solidFill>
                  <a:schemeClr val="bg1"/>
                </a:solidFill>
              </a:rPr>
              <a:t>.</a:t>
            </a:r>
            <a:br>
              <a:rPr lang="en-US" altLang="zh-CN" dirty="0">
                <a:solidFill>
                  <a:schemeClr val="bg1"/>
                </a:solidFill>
              </a:rPr>
            </a:br>
            <a:r>
              <a:rPr lang="en-US" altLang="zh-CN" dirty="0">
                <a:solidFill>
                  <a:schemeClr val="bg1"/>
                </a:solidFill>
              </a:rPr>
              <a:t>2.</a:t>
            </a:r>
            <a:r>
              <a:rPr lang="zh-CN" altLang="en-US" b="1" dirty="0">
                <a:solidFill>
                  <a:schemeClr val="bg1"/>
                </a:solidFill>
              </a:rPr>
              <a:t>类</a:t>
            </a:r>
            <a:r>
              <a:rPr lang="zh-CN" altLang="en-US" b="1" dirty="0" smtClean="0">
                <a:solidFill>
                  <a:schemeClr val="bg1"/>
                </a:solidFill>
              </a:rPr>
              <a:t>图：</a:t>
            </a:r>
            <a:r>
              <a:rPr lang="zh-CN" altLang="en-US" dirty="0" smtClean="0">
                <a:solidFill>
                  <a:schemeClr val="bg1"/>
                </a:solidFill>
              </a:rPr>
              <a:t>显示</a:t>
            </a:r>
            <a:r>
              <a:rPr lang="zh-CN" altLang="en-US" dirty="0">
                <a:solidFill>
                  <a:schemeClr val="bg1"/>
                </a:solidFill>
              </a:rPr>
              <a:t>类和它们的相互关系。</a:t>
            </a:r>
            <a:br>
              <a:rPr lang="zh-CN" altLang="en-US" dirty="0">
                <a:solidFill>
                  <a:schemeClr val="bg1"/>
                </a:solidFill>
              </a:rPr>
            </a:br>
            <a:r>
              <a:rPr lang="en-US" altLang="zh-CN" dirty="0" smtClean="0">
                <a:solidFill>
                  <a:schemeClr val="bg1"/>
                </a:solidFill>
              </a:rPr>
              <a:t>3</a:t>
            </a:r>
            <a:r>
              <a:rPr lang="en-US" altLang="zh-CN" dirty="0">
                <a:solidFill>
                  <a:schemeClr val="bg1"/>
                </a:solidFill>
              </a:rPr>
              <a:t>.</a:t>
            </a:r>
            <a:r>
              <a:rPr lang="zh-CN" altLang="en-US" b="1" dirty="0" smtClean="0">
                <a:solidFill>
                  <a:schemeClr val="bg1"/>
                </a:solidFill>
              </a:rPr>
              <a:t>对象</a:t>
            </a:r>
            <a:r>
              <a:rPr lang="zh-CN" altLang="en-US" b="1" dirty="0">
                <a:solidFill>
                  <a:schemeClr val="bg1"/>
                </a:solidFill>
              </a:rPr>
              <a:t>图：</a:t>
            </a:r>
            <a:r>
              <a:rPr lang="zh-CN" altLang="en-US" dirty="0">
                <a:solidFill>
                  <a:schemeClr val="bg1"/>
                </a:solidFill>
              </a:rPr>
              <a:t>只显示对象及它们的相互关系。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4.</a:t>
            </a:r>
            <a:r>
              <a:rPr lang="zh-CN" altLang="en-US" b="1" dirty="0" smtClean="0">
                <a:solidFill>
                  <a:schemeClr val="bg1"/>
                </a:solidFill>
              </a:rPr>
              <a:t>活动图</a:t>
            </a:r>
            <a:r>
              <a:rPr lang="zh-CN" altLang="en-US" b="1" dirty="0">
                <a:solidFill>
                  <a:schemeClr val="bg1"/>
                </a:solidFill>
              </a:rPr>
              <a:t>：</a:t>
            </a:r>
            <a:r>
              <a:rPr lang="zh-CN" altLang="en-US" dirty="0">
                <a:solidFill>
                  <a:schemeClr val="bg1"/>
                </a:solidFill>
              </a:rPr>
              <a:t>显示人或对象的活动，其方式类似于流程图。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5</a:t>
            </a:r>
            <a:r>
              <a:rPr lang="en-US" altLang="zh-CN" dirty="0">
                <a:solidFill>
                  <a:schemeClr val="bg1"/>
                </a:solidFill>
              </a:rPr>
              <a:t>.</a:t>
            </a:r>
            <a:r>
              <a:rPr lang="zh-CN" altLang="en-US" b="1" dirty="0" smtClean="0">
                <a:solidFill>
                  <a:schemeClr val="bg1"/>
                </a:solidFill>
              </a:rPr>
              <a:t>状态机</a:t>
            </a:r>
            <a:r>
              <a:rPr lang="zh-CN" altLang="en-US" b="1" dirty="0">
                <a:solidFill>
                  <a:schemeClr val="bg1"/>
                </a:solidFill>
              </a:rPr>
              <a:t>图</a:t>
            </a:r>
            <a:r>
              <a:rPr lang="zh-CN" altLang="en-US" dirty="0">
                <a:solidFill>
                  <a:schemeClr val="bg1"/>
                </a:solidFill>
              </a:rPr>
              <a:t>：显示生命周期比较有趣或复杂的对象的各种状态。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6</a:t>
            </a:r>
            <a:r>
              <a:rPr lang="en-US" altLang="zh-CN" dirty="0">
                <a:solidFill>
                  <a:schemeClr val="bg1"/>
                </a:solidFill>
              </a:rPr>
              <a:t>.</a:t>
            </a:r>
            <a:r>
              <a:rPr lang="zh-CN" altLang="en-US" b="1" dirty="0" smtClean="0">
                <a:solidFill>
                  <a:schemeClr val="bg1"/>
                </a:solidFill>
              </a:rPr>
              <a:t>通信</a:t>
            </a:r>
            <a:r>
              <a:rPr lang="zh-CN" altLang="en-US" b="1" dirty="0">
                <a:solidFill>
                  <a:schemeClr val="bg1"/>
                </a:solidFill>
              </a:rPr>
              <a:t>图：</a:t>
            </a:r>
            <a:r>
              <a:rPr lang="zh-CN" altLang="en-US" dirty="0">
                <a:solidFill>
                  <a:schemeClr val="bg1"/>
                </a:solidFill>
              </a:rPr>
              <a:t>显示在某种情形下对象之间发送的消息。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7</a:t>
            </a:r>
            <a:r>
              <a:rPr lang="en-US" altLang="zh-CN" dirty="0">
                <a:solidFill>
                  <a:schemeClr val="bg1"/>
                </a:solidFill>
              </a:rPr>
              <a:t>.</a:t>
            </a:r>
            <a:r>
              <a:rPr lang="zh-CN" altLang="en-US" b="1" dirty="0" smtClean="0">
                <a:solidFill>
                  <a:schemeClr val="bg1"/>
                </a:solidFill>
              </a:rPr>
              <a:t>顺序</a:t>
            </a:r>
            <a:r>
              <a:rPr lang="zh-CN" altLang="en-US" b="1" dirty="0">
                <a:solidFill>
                  <a:schemeClr val="bg1"/>
                </a:solidFill>
              </a:rPr>
              <a:t>图：</a:t>
            </a:r>
            <a:r>
              <a:rPr lang="zh-CN" altLang="en-US" dirty="0">
                <a:solidFill>
                  <a:schemeClr val="bg1"/>
                </a:solidFill>
              </a:rPr>
              <a:t>显示与通信图类以的信息，但强调的是顺序，而不是连接。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8</a:t>
            </a:r>
            <a:r>
              <a:rPr lang="en-US" altLang="zh-CN" dirty="0">
                <a:solidFill>
                  <a:schemeClr val="bg1"/>
                </a:solidFill>
              </a:rPr>
              <a:t>.</a:t>
            </a:r>
            <a:r>
              <a:rPr lang="zh-CN" altLang="en-US" b="1" dirty="0" smtClean="0">
                <a:solidFill>
                  <a:schemeClr val="bg1"/>
                </a:solidFill>
              </a:rPr>
              <a:t>包图</a:t>
            </a:r>
            <a:r>
              <a:rPr lang="zh-CN" altLang="en-US" b="1" dirty="0">
                <a:solidFill>
                  <a:schemeClr val="bg1"/>
                </a:solidFill>
              </a:rPr>
              <a:t>：</a:t>
            </a:r>
            <a:r>
              <a:rPr lang="zh-CN" altLang="en-US" dirty="0">
                <a:solidFill>
                  <a:schemeClr val="bg1"/>
                </a:solidFill>
              </a:rPr>
              <a:t>显示相关的类如何组合，对开发人员有用。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9</a:t>
            </a:r>
            <a:r>
              <a:rPr lang="en-US" altLang="zh-CN" dirty="0">
                <a:solidFill>
                  <a:schemeClr val="bg1"/>
                </a:solidFill>
              </a:rPr>
              <a:t>.</a:t>
            </a:r>
            <a:r>
              <a:rPr lang="zh-CN" altLang="en-US" b="1" dirty="0" smtClean="0">
                <a:solidFill>
                  <a:schemeClr val="bg1"/>
                </a:solidFill>
              </a:rPr>
              <a:t>部署</a:t>
            </a:r>
            <a:r>
              <a:rPr lang="zh-CN" altLang="en-US" b="1" dirty="0">
                <a:solidFill>
                  <a:schemeClr val="bg1"/>
                </a:solidFill>
              </a:rPr>
              <a:t>图：</a:t>
            </a:r>
            <a:r>
              <a:rPr lang="zh-CN" altLang="en-US" dirty="0">
                <a:solidFill>
                  <a:schemeClr val="bg1"/>
                </a:solidFill>
              </a:rPr>
              <a:t>显示安装已完成系统的机器、过程和部署制品。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10</a:t>
            </a:r>
            <a:r>
              <a:rPr lang="en-US" altLang="zh-CN" dirty="0">
                <a:solidFill>
                  <a:schemeClr val="bg1"/>
                </a:solidFill>
              </a:rPr>
              <a:t>.</a:t>
            </a:r>
            <a:r>
              <a:rPr lang="zh-CN" altLang="en-US" b="1" dirty="0" smtClean="0">
                <a:solidFill>
                  <a:schemeClr val="bg1"/>
                </a:solidFill>
              </a:rPr>
              <a:t>组件图：</a:t>
            </a:r>
            <a:r>
              <a:rPr lang="zh-CN" altLang="en-US" dirty="0" smtClean="0">
                <a:solidFill>
                  <a:schemeClr val="bg1"/>
                </a:solidFill>
              </a:rPr>
              <a:t>显示</a:t>
            </a:r>
            <a:r>
              <a:rPr lang="zh-CN" altLang="en-US" dirty="0">
                <a:solidFill>
                  <a:schemeClr val="bg1"/>
                </a:solidFill>
              </a:rPr>
              <a:t>可重用的组件（对象或子系统）及期接口。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11</a:t>
            </a:r>
            <a:r>
              <a:rPr lang="en-US" altLang="zh-CN" dirty="0">
                <a:solidFill>
                  <a:schemeClr val="bg1"/>
                </a:solidFill>
              </a:rPr>
              <a:t>.</a:t>
            </a:r>
            <a:r>
              <a:rPr lang="zh-CN" altLang="en-US" b="1" dirty="0" smtClean="0">
                <a:solidFill>
                  <a:schemeClr val="bg1"/>
                </a:solidFill>
              </a:rPr>
              <a:t>交互</a:t>
            </a:r>
            <a:r>
              <a:rPr lang="zh-CN" altLang="en-US" b="1" dirty="0">
                <a:solidFill>
                  <a:schemeClr val="bg1"/>
                </a:solidFill>
              </a:rPr>
              <a:t>总图：</a:t>
            </a:r>
            <a:r>
              <a:rPr lang="zh-CN" altLang="en-US" dirty="0">
                <a:solidFill>
                  <a:schemeClr val="bg1"/>
                </a:solidFill>
              </a:rPr>
              <a:t>使用顺序图喧赤活动的务个步骤。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12</a:t>
            </a:r>
            <a:r>
              <a:rPr lang="en-US" altLang="zh-CN" dirty="0">
                <a:solidFill>
                  <a:schemeClr val="bg1"/>
                </a:solidFill>
              </a:rPr>
              <a:t>.</a:t>
            </a:r>
            <a:r>
              <a:rPr lang="zh-CN" altLang="en-US" b="1" dirty="0" smtClean="0">
                <a:solidFill>
                  <a:schemeClr val="bg1"/>
                </a:solidFill>
              </a:rPr>
              <a:t>时间</a:t>
            </a:r>
            <a:r>
              <a:rPr lang="zh-CN" altLang="en-US" b="1" dirty="0">
                <a:solidFill>
                  <a:schemeClr val="bg1"/>
                </a:solidFill>
              </a:rPr>
              <a:t>图：</a:t>
            </a:r>
            <a:r>
              <a:rPr lang="zh-CN" altLang="en-US" dirty="0">
                <a:solidFill>
                  <a:schemeClr val="bg1"/>
                </a:solidFill>
              </a:rPr>
              <a:t>显示消息和对象状态的准确时间限制。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13</a:t>
            </a:r>
            <a:r>
              <a:rPr lang="en-US" altLang="zh-CN" dirty="0">
                <a:solidFill>
                  <a:schemeClr val="bg1"/>
                </a:solidFill>
              </a:rPr>
              <a:t>.</a:t>
            </a:r>
            <a:r>
              <a:rPr lang="zh-CN" altLang="en-US" b="1" dirty="0" smtClean="0">
                <a:solidFill>
                  <a:schemeClr val="bg1"/>
                </a:solidFill>
              </a:rPr>
              <a:t>复合</a:t>
            </a:r>
            <a:r>
              <a:rPr lang="zh-CN" altLang="en-US" b="1" dirty="0">
                <a:solidFill>
                  <a:schemeClr val="bg1"/>
                </a:solidFill>
              </a:rPr>
              <a:t>结构图：</a:t>
            </a:r>
            <a:r>
              <a:rPr lang="zh-CN" altLang="en-US" dirty="0">
                <a:solidFill>
                  <a:schemeClr val="bg1"/>
                </a:solidFill>
              </a:rPr>
              <a:t>显示对象在聚合或复合中的相互关系，显示接口和协作的对象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3369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617663" y="4819070"/>
            <a:ext cx="8593455" cy="1543050"/>
          </a:xfrm>
          <a:prstGeom prst="rect">
            <a:avLst/>
          </a:prstGeom>
          <a:noFill/>
          <a:ln w="12700" cap="flat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lstStyle/>
          <a:p>
            <a:pPr eaLnBrk="1" hangingPunct="1">
              <a:lnSpc>
                <a:spcPct val="120000"/>
              </a:lnSpc>
            </a:pPr>
            <a:r>
              <a:rPr lang="en-US" altLang="zh-CN" sz="2400" dirty="0">
                <a:solidFill>
                  <a:schemeClr val="bg1"/>
                </a:solidFill>
              </a:rPr>
              <a:t>UML</a:t>
            </a:r>
            <a:r>
              <a:rPr lang="zh-CN" altLang="en-US" sz="2400" dirty="0">
                <a:solidFill>
                  <a:schemeClr val="bg1"/>
                </a:solidFill>
              </a:rPr>
              <a:t>静态图主要包括用例图，类图，组件图，对象图，部署图，而</a:t>
            </a:r>
            <a:r>
              <a:rPr lang="en-US" altLang="zh-CN" sz="2400" dirty="0">
                <a:solidFill>
                  <a:schemeClr val="bg1"/>
                </a:solidFill>
              </a:rPr>
              <a:t>UML</a:t>
            </a:r>
            <a:r>
              <a:rPr lang="zh-CN" altLang="en-US" sz="2400" dirty="0">
                <a:solidFill>
                  <a:schemeClr val="bg1"/>
                </a:solidFill>
              </a:rPr>
              <a:t>动态图包括活动图，状态图，时序图，协作图。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617663" y="4214399"/>
            <a:ext cx="85934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FFC000"/>
                </a:solidFill>
              </a:rPr>
              <a:t>Q</a:t>
            </a:r>
            <a:r>
              <a:rPr lang="en-US" altLang="zh-CN" sz="2800" b="1" dirty="0">
                <a:solidFill>
                  <a:srgbClr val="FFC000"/>
                </a:solidFill>
              </a:rPr>
              <a:t>5</a:t>
            </a:r>
            <a:r>
              <a:rPr lang="zh-CN" altLang="en-US" sz="2400" b="1" dirty="0" smtClean="0">
                <a:solidFill>
                  <a:srgbClr val="FFFFFF"/>
                </a:solidFill>
              </a:rPr>
              <a:t>：</a:t>
            </a:r>
            <a:r>
              <a:rPr lang="en-US" altLang="zh-CN" sz="2400" dirty="0" smtClean="0">
                <a:solidFill>
                  <a:srgbClr val="FFFFFF"/>
                </a:solidFill>
              </a:rPr>
              <a:t> </a:t>
            </a:r>
            <a:r>
              <a:rPr lang="zh-CN" altLang="en-US" sz="2400" dirty="0" smtClean="0">
                <a:solidFill>
                  <a:srgbClr val="FFFFFF"/>
                </a:solidFill>
              </a:rPr>
              <a:t>哪些是静态图，哪些是动态图？</a:t>
            </a:r>
            <a:endParaRPr lang="zh-CN" altLang="en-US" sz="2800" b="1" dirty="0">
              <a:solidFill>
                <a:srgbClr val="FFC000"/>
              </a:solidFill>
              <a:sym typeface="+mn-ea"/>
            </a:endParaRPr>
          </a:p>
        </p:txBody>
      </p:sp>
      <p:cxnSp>
        <p:nvCxnSpPr>
          <p:cNvPr id="4" name="直接连接符 16"/>
          <p:cNvCxnSpPr/>
          <p:nvPr/>
        </p:nvCxnSpPr>
        <p:spPr>
          <a:xfrm>
            <a:off x="1617663" y="1922463"/>
            <a:ext cx="3384550" cy="0"/>
          </a:xfrm>
          <a:prstGeom prst="line">
            <a:avLst/>
          </a:prstGeom>
          <a:ln w="12700" cap="flat" cmpd="sng">
            <a:solidFill>
              <a:srgbClr val="FFC000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5" name="文本框 17"/>
          <p:cNvSpPr txBox="1"/>
          <p:nvPr/>
        </p:nvSpPr>
        <p:spPr>
          <a:xfrm>
            <a:off x="1496060" y="1201420"/>
            <a:ext cx="1397000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sz="3600" dirty="0">
                <a:solidFill>
                  <a:schemeClr val="bg1"/>
                </a:solidFill>
              </a:rPr>
              <a:t>图</a:t>
            </a:r>
          </a:p>
        </p:txBody>
      </p:sp>
      <p:sp>
        <p:nvSpPr>
          <p:cNvPr id="6" name="矩形 5"/>
          <p:cNvSpPr/>
          <p:nvPr/>
        </p:nvSpPr>
        <p:spPr>
          <a:xfrm>
            <a:off x="1617663" y="2534647"/>
            <a:ext cx="8593455" cy="1543050"/>
          </a:xfrm>
          <a:prstGeom prst="rect">
            <a:avLst/>
          </a:prstGeom>
          <a:noFill/>
          <a:ln w="12700" cap="flat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lstStyle/>
          <a:p>
            <a:pPr eaLnBrk="1" hangingPunct="1">
              <a:lnSpc>
                <a:spcPct val="120000"/>
              </a:lnSpc>
            </a:pPr>
            <a:r>
              <a:rPr lang="zh-CN" altLang="en-US" sz="2400" dirty="0" smtClean="0">
                <a:solidFill>
                  <a:schemeClr val="bg1"/>
                </a:solidFill>
              </a:rPr>
              <a:t>静态图描述</a:t>
            </a:r>
            <a:r>
              <a:rPr lang="zh-CN" altLang="en-US" sz="2400" dirty="0">
                <a:solidFill>
                  <a:schemeClr val="bg1"/>
                </a:solidFill>
              </a:rPr>
              <a:t>的是一个静态的事物（系统需要实现什么功能以及各功能之间的关系</a:t>
            </a:r>
            <a:r>
              <a:rPr lang="zh-CN" altLang="en-US" sz="2400" dirty="0" smtClean="0">
                <a:solidFill>
                  <a:schemeClr val="bg1"/>
                </a:solidFill>
              </a:rPr>
              <a:t>）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sz="2400" dirty="0" smtClean="0">
                <a:solidFill>
                  <a:schemeClr val="bg1"/>
                </a:solidFill>
              </a:rPr>
              <a:t>动态图</a:t>
            </a:r>
            <a:r>
              <a:rPr lang="zh-CN" altLang="en-US" sz="2400" dirty="0">
                <a:solidFill>
                  <a:schemeClr val="bg1"/>
                </a:solidFill>
              </a:rPr>
              <a:t>描述系统的动态行为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617663" y="1964783"/>
            <a:ext cx="85934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FFC000"/>
                </a:solidFill>
              </a:rPr>
              <a:t>Q</a:t>
            </a:r>
            <a:r>
              <a:rPr lang="en-US" altLang="zh-CN" sz="2800" b="1" dirty="0">
                <a:solidFill>
                  <a:srgbClr val="FFC000"/>
                </a:solidFill>
              </a:rPr>
              <a:t>4</a:t>
            </a:r>
            <a:r>
              <a:rPr lang="zh-CN" altLang="en-US" sz="2400" b="1" dirty="0" smtClean="0">
                <a:solidFill>
                  <a:srgbClr val="FFFFFF"/>
                </a:solidFill>
              </a:rPr>
              <a:t>：</a:t>
            </a:r>
            <a:r>
              <a:rPr lang="en-US" altLang="zh-CN" sz="2400" dirty="0" smtClean="0">
                <a:solidFill>
                  <a:srgbClr val="FFFFFF"/>
                </a:solidFill>
              </a:rPr>
              <a:t> </a:t>
            </a:r>
            <a:r>
              <a:rPr lang="zh-CN" altLang="en-US" sz="2400" dirty="0" smtClean="0">
                <a:solidFill>
                  <a:srgbClr val="FFFFFF"/>
                </a:solidFill>
              </a:rPr>
              <a:t>静态图、动态图？</a:t>
            </a:r>
            <a:endParaRPr lang="zh-CN" altLang="en-US" sz="2800" b="1" dirty="0">
              <a:solidFill>
                <a:srgbClr val="FFC000"/>
              </a:solidFill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30430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2155190" y="3916045"/>
            <a:ext cx="2932430" cy="615315"/>
            <a:chOff x="285" y="7103"/>
            <a:chExt cx="4618" cy="969"/>
          </a:xfrm>
        </p:grpSpPr>
        <p:sp>
          <p:nvSpPr>
            <p:cNvPr id="53" name="矩形 52"/>
            <p:cNvSpPr/>
            <p:nvPr>
              <p:custDataLst>
                <p:tags r:id="rId45"/>
              </p:custDataLst>
            </p:nvPr>
          </p:nvSpPr>
          <p:spPr>
            <a:xfrm>
              <a:off x="285" y="7103"/>
              <a:ext cx="4618" cy="969"/>
            </a:xfrm>
            <a:prstGeom prst="rect">
              <a:avLst/>
            </a:prstGeom>
            <a:solidFill>
              <a:srgbClr val="DEAB81">
                <a:lumMod val="20000"/>
                <a:lumOff val="80000"/>
              </a:srgbClr>
            </a:solidFill>
            <a:ln>
              <a:noFill/>
            </a:ln>
          </p:spPr>
          <p:style>
            <a:lnRef idx="2">
              <a:srgbClr val="DEAB81">
                <a:shade val="50000"/>
              </a:srgbClr>
            </a:lnRef>
            <a:fillRef idx="1">
              <a:srgbClr val="DEAB81"/>
            </a:fillRef>
            <a:effectRef idx="0">
              <a:srgbClr val="DEAB81"/>
            </a:effectRef>
            <a:fontRef idx="minor">
              <a:srgbClr val="FFFFFF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zh-CN" altLang="en-US" sz="2800" dirty="0" smtClean="0">
                  <a:solidFill>
                    <a:srgbClr val="DEAB81">
                      <a:lumMod val="50000"/>
                    </a:srgbClr>
                  </a:solidFill>
                </a:rPr>
                <a:t>并发视图</a:t>
              </a:r>
            </a:p>
          </p:txBody>
        </p:sp>
        <p:cxnSp>
          <p:nvCxnSpPr>
            <p:cNvPr id="55" name="直接连接符 54"/>
            <p:cNvCxnSpPr/>
            <p:nvPr>
              <p:custDataLst>
                <p:tags r:id="rId46"/>
              </p:custDataLst>
            </p:nvPr>
          </p:nvCxnSpPr>
          <p:spPr>
            <a:xfrm>
              <a:off x="585" y="7103"/>
              <a:ext cx="582" cy="582"/>
            </a:xfrm>
            <a:prstGeom prst="line">
              <a:avLst/>
            </a:prstGeom>
            <a:ln>
              <a:solidFill>
                <a:srgbClr val="DEAB81">
                  <a:lumMod val="40000"/>
                  <a:lumOff val="60000"/>
                </a:srgbClr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56" name="直接连接符 55"/>
            <p:cNvCxnSpPr/>
            <p:nvPr>
              <p:custDataLst>
                <p:tags r:id="rId47"/>
              </p:custDataLst>
            </p:nvPr>
          </p:nvCxnSpPr>
          <p:spPr>
            <a:xfrm>
              <a:off x="1211" y="7103"/>
              <a:ext cx="969" cy="969"/>
            </a:xfrm>
            <a:prstGeom prst="line">
              <a:avLst/>
            </a:prstGeom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57" name="直接连接符 56"/>
            <p:cNvCxnSpPr/>
            <p:nvPr>
              <p:custDataLst>
                <p:tags r:id="rId48"/>
              </p:custDataLst>
            </p:nvPr>
          </p:nvCxnSpPr>
          <p:spPr>
            <a:xfrm>
              <a:off x="2067" y="7380"/>
              <a:ext cx="207" cy="207"/>
            </a:xfrm>
            <a:prstGeom prst="line">
              <a:avLst/>
            </a:prstGeom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58" name="直接连接符 57"/>
            <p:cNvCxnSpPr/>
            <p:nvPr>
              <p:custDataLst>
                <p:tags r:id="rId49"/>
              </p:custDataLst>
            </p:nvPr>
          </p:nvCxnSpPr>
          <p:spPr>
            <a:xfrm>
              <a:off x="3383" y="7596"/>
              <a:ext cx="476" cy="476"/>
            </a:xfrm>
            <a:prstGeom prst="line">
              <a:avLst/>
            </a:prstGeom>
            <a:ln>
              <a:solidFill>
                <a:srgbClr val="DEAB81">
                  <a:lumMod val="75000"/>
                </a:srgbClr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59" name="直接连接符 58"/>
            <p:cNvCxnSpPr/>
            <p:nvPr>
              <p:custDataLst>
                <p:tags r:id="rId50"/>
              </p:custDataLst>
            </p:nvPr>
          </p:nvCxnSpPr>
          <p:spPr>
            <a:xfrm>
              <a:off x="4185" y="7103"/>
              <a:ext cx="709" cy="709"/>
            </a:xfrm>
            <a:prstGeom prst="line">
              <a:avLst/>
            </a:prstGeom>
            <a:ln>
              <a:solidFill>
                <a:srgbClr val="DEAB81"/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60" name="直接连接符 59"/>
            <p:cNvCxnSpPr/>
            <p:nvPr>
              <p:custDataLst>
                <p:tags r:id="rId51"/>
              </p:custDataLst>
            </p:nvPr>
          </p:nvCxnSpPr>
          <p:spPr>
            <a:xfrm>
              <a:off x="3052" y="7103"/>
              <a:ext cx="969" cy="969"/>
            </a:xfrm>
            <a:prstGeom prst="line">
              <a:avLst/>
            </a:prstGeom>
            <a:ln>
              <a:solidFill>
                <a:srgbClr val="DEAB81">
                  <a:lumMod val="40000"/>
                  <a:lumOff val="60000"/>
                </a:srgbClr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61" name="直接连接符 60"/>
            <p:cNvCxnSpPr/>
            <p:nvPr>
              <p:custDataLst>
                <p:tags r:id="rId52"/>
              </p:custDataLst>
            </p:nvPr>
          </p:nvCxnSpPr>
          <p:spPr>
            <a:xfrm>
              <a:off x="541" y="7717"/>
              <a:ext cx="207" cy="207"/>
            </a:xfrm>
            <a:prstGeom prst="line">
              <a:avLst/>
            </a:prstGeom>
            <a:ln>
              <a:solidFill>
                <a:srgbClr val="DEAB81">
                  <a:lumMod val="50000"/>
                </a:srgbClr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sp>
          <p:nvSpPr>
            <p:cNvPr id="62" name="平行四边形 61"/>
            <p:cNvSpPr/>
            <p:nvPr>
              <p:custDataLst>
                <p:tags r:id="rId53"/>
              </p:custDataLst>
            </p:nvPr>
          </p:nvSpPr>
          <p:spPr>
            <a:xfrm flipH="1">
              <a:off x="2713" y="7103"/>
              <a:ext cx="1903" cy="969"/>
            </a:xfrm>
            <a:prstGeom prst="parallelogram">
              <a:avLst>
                <a:gd name="adj" fmla="val 95454"/>
              </a:avLst>
            </a:prstGeom>
            <a:solidFill>
              <a:srgbClr val="FEFFFF">
                <a:alpha val="40000"/>
              </a:srgbClr>
            </a:solidFill>
            <a:ln>
              <a:noFill/>
            </a:ln>
          </p:spPr>
          <p:style>
            <a:lnRef idx="2">
              <a:srgbClr val="DEAB81">
                <a:shade val="50000"/>
              </a:srgbClr>
            </a:lnRef>
            <a:fillRef idx="1">
              <a:srgbClr val="DEAB81"/>
            </a:fillRef>
            <a:effectRef idx="0">
              <a:srgbClr val="DEAB81"/>
            </a:effectRef>
            <a:fontRef idx="minor">
              <a:srgbClr val="FFFFFF"/>
            </a:fontRef>
          </p:style>
          <p:txBody>
            <a:bodyPr rtlCol="0" anchor="ctr">
              <a:normAutofit fontScale="80000" lnSpcReduction="20000"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3" name="平行四边形 62"/>
            <p:cNvSpPr/>
            <p:nvPr>
              <p:custDataLst>
                <p:tags r:id="rId54"/>
              </p:custDataLst>
            </p:nvPr>
          </p:nvSpPr>
          <p:spPr>
            <a:xfrm flipH="1">
              <a:off x="298" y="7103"/>
              <a:ext cx="1502" cy="969"/>
            </a:xfrm>
            <a:prstGeom prst="parallelogram">
              <a:avLst>
                <a:gd name="adj" fmla="val 100908"/>
              </a:avLst>
            </a:prstGeom>
            <a:solidFill>
              <a:srgbClr val="DEAB81">
                <a:lumMod val="60000"/>
                <a:lumOff val="40000"/>
                <a:alpha val="42000"/>
              </a:srgbClr>
            </a:solidFill>
            <a:ln>
              <a:noFill/>
            </a:ln>
          </p:spPr>
          <p:style>
            <a:lnRef idx="2">
              <a:srgbClr val="DEAB81">
                <a:shade val="50000"/>
              </a:srgbClr>
            </a:lnRef>
            <a:fillRef idx="1">
              <a:srgbClr val="DEAB81"/>
            </a:fillRef>
            <a:effectRef idx="0">
              <a:srgbClr val="DEAB81"/>
            </a:effectRef>
            <a:fontRef idx="minor">
              <a:srgbClr val="FFFFFF"/>
            </a:fontRef>
          </p:style>
          <p:txBody>
            <a:bodyPr rtlCol="0" anchor="ctr">
              <a:normAutofit fontScale="40000" lnSpcReduction="20000"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4" name="平行四边形 63"/>
            <p:cNvSpPr/>
            <p:nvPr>
              <p:custDataLst>
                <p:tags r:id="rId55"/>
              </p:custDataLst>
            </p:nvPr>
          </p:nvSpPr>
          <p:spPr>
            <a:xfrm flipH="1">
              <a:off x="2303" y="7103"/>
              <a:ext cx="1502" cy="969"/>
            </a:xfrm>
            <a:prstGeom prst="parallelogram">
              <a:avLst>
                <a:gd name="adj" fmla="val 100908"/>
              </a:avLst>
            </a:prstGeom>
            <a:solidFill>
              <a:srgbClr val="DEAB81">
                <a:lumMod val="60000"/>
                <a:lumOff val="40000"/>
                <a:alpha val="13000"/>
              </a:srgbClr>
            </a:solidFill>
            <a:ln>
              <a:noFill/>
            </a:ln>
          </p:spPr>
          <p:style>
            <a:lnRef idx="2">
              <a:srgbClr val="DEAB81">
                <a:shade val="50000"/>
              </a:srgbClr>
            </a:lnRef>
            <a:fillRef idx="1">
              <a:srgbClr val="DEAB81"/>
            </a:fillRef>
            <a:effectRef idx="0">
              <a:srgbClr val="DEAB81"/>
            </a:effectRef>
            <a:fontRef idx="minor">
              <a:srgbClr val="FFFFFF"/>
            </a:fontRef>
          </p:style>
          <p:txBody>
            <a:bodyPr rtlCol="0" anchor="ctr">
              <a:normAutofit fontScale="40000" lnSpcReduction="20000"/>
            </a:bodyPr>
            <a:lstStyle/>
            <a:p>
              <a:pPr algn="ctr"/>
              <a:endParaRPr lang="zh-CN" altLang="en-US"/>
            </a:p>
          </p:txBody>
        </p:sp>
      </p:grpSp>
      <p:cxnSp>
        <p:nvCxnSpPr>
          <p:cNvPr id="65" name="直接连接符 16"/>
          <p:cNvCxnSpPr/>
          <p:nvPr/>
        </p:nvCxnSpPr>
        <p:spPr>
          <a:xfrm>
            <a:off x="1617663" y="1922463"/>
            <a:ext cx="3384550" cy="0"/>
          </a:xfrm>
          <a:prstGeom prst="line">
            <a:avLst/>
          </a:prstGeom>
          <a:ln w="12700" cap="flat" cmpd="sng">
            <a:solidFill>
              <a:srgbClr val="FFC000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66" name="文本框 17"/>
          <p:cNvSpPr txBox="1"/>
          <p:nvPr/>
        </p:nvSpPr>
        <p:spPr>
          <a:xfrm>
            <a:off x="1496060" y="1201420"/>
            <a:ext cx="2867660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solidFill>
                  <a:schemeClr val="bg1"/>
                </a:solidFill>
              </a:rPr>
              <a:t>UML</a:t>
            </a:r>
            <a:r>
              <a:rPr lang="zh-CN" altLang="en-US" sz="3600" dirty="0">
                <a:solidFill>
                  <a:schemeClr val="bg1"/>
                </a:solidFill>
              </a:rPr>
              <a:t>的视</a:t>
            </a:r>
            <a:r>
              <a:rPr lang="zh-CN" sz="3600" dirty="0">
                <a:solidFill>
                  <a:schemeClr val="bg1"/>
                </a:solidFill>
              </a:rPr>
              <a:t>图</a:t>
            </a:r>
          </a:p>
        </p:txBody>
      </p:sp>
      <p:grpSp>
        <p:nvGrpSpPr>
          <p:cNvPr id="71" name="组合 70"/>
          <p:cNvGrpSpPr/>
          <p:nvPr/>
        </p:nvGrpSpPr>
        <p:grpSpPr>
          <a:xfrm>
            <a:off x="6621780" y="3916045"/>
            <a:ext cx="2932430" cy="615315"/>
            <a:chOff x="285" y="7103"/>
            <a:chExt cx="4618" cy="969"/>
          </a:xfrm>
        </p:grpSpPr>
        <p:sp>
          <p:nvSpPr>
            <p:cNvPr id="72" name="矩形 71"/>
            <p:cNvSpPr/>
            <p:nvPr>
              <p:custDataLst>
                <p:tags r:id="rId34"/>
              </p:custDataLst>
            </p:nvPr>
          </p:nvSpPr>
          <p:spPr>
            <a:xfrm>
              <a:off x="285" y="7103"/>
              <a:ext cx="4618" cy="969"/>
            </a:xfrm>
            <a:prstGeom prst="rect">
              <a:avLst/>
            </a:prstGeom>
            <a:solidFill>
              <a:srgbClr val="DEAB81">
                <a:lumMod val="20000"/>
                <a:lumOff val="80000"/>
              </a:srgbClr>
            </a:solidFill>
            <a:ln>
              <a:noFill/>
            </a:ln>
          </p:spPr>
          <p:style>
            <a:lnRef idx="2">
              <a:srgbClr val="DEAB81">
                <a:shade val="50000"/>
              </a:srgbClr>
            </a:lnRef>
            <a:fillRef idx="1">
              <a:srgbClr val="DEAB81"/>
            </a:fillRef>
            <a:effectRef idx="0">
              <a:srgbClr val="DEAB81"/>
            </a:effectRef>
            <a:fontRef idx="minor">
              <a:srgbClr val="FFFFFF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zh-CN" altLang="en-US" sz="2800" dirty="0" smtClean="0">
                  <a:solidFill>
                    <a:srgbClr val="DEAB81">
                      <a:lumMod val="50000"/>
                    </a:srgbClr>
                  </a:solidFill>
                </a:rPr>
                <a:t>组件视图</a:t>
              </a:r>
            </a:p>
          </p:txBody>
        </p:sp>
        <p:cxnSp>
          <p:nvCxnSpPr>
            <p:cNvPr id="73" name="直接连接符 72"/>
            <p:cNvCxnSpPr/>
            <p:nvPr>
              <p:custDataLst>
                <p:tags r:id="rId35"/>
              </p:custDataLst>
            </p:nvPr>
          </p:nvCxnSpPr>
          <p:spPr>
            <a:xfrm>
              <a:off x="585" y="7103"/>
              <a:ext cx="582" cy="582"/>
            </a:xfrm>
            <a:prstGeom prst="line">
              <a:avLst/>
            </a:prstGeom>
            <a:ln>
              <a:solidFill>
                <a:srgbClr val="DEAB81">
                  <a:lumMod val="40000"/>
                  <a:lumOff val="60000"/>
                </a:srgbClr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74" name="直接连接符 73"/>
            <p:cNvCxnSpPr/>
            <p:nvPr>
              <p:custDataLst>
                <p:tags r:id="rId36"/>
              </p:custDataLst>
            </p:nvPr>
          </p:nvCxnSpPr>
          <p:spPr>
            <a:xfrm>
              <a:off x="1211" y="7103"/>
              <a:ext cx="969" cy="969"/>
            </a:xfrm>
            <a:prstGeom prst="line">
              <a:avLst/>
            </a:prstGeom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75" name="直接连接符 74"/>
            <p:cNvCxnSpPr/>
            <p:nvPr>
              <p:custDataLst>
                <p:tags r:id="rId37"/>
              </p:custDataLst>
            </p:nvPr>
          </p:nvCxnSpPr>
          <p:spPr>
            <a:xfrm>
              <a:off x="2067" y="7380"/>
              <a:ext cx="207" cy="207"/>
            </a:xfrm>
            <a:prstGeom prst="line">
              <a:avLst/>
            </a:prstGeom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76" name="直接连接符 75"/>
            <p:cNvCxnSpPr/>
            <p:nvPr>
              <p:custDataLst>
                <p:tags r:id="rId38"/>
              </p:custDataLst>
            </p:nvPr>
          </p:nvCxnSpPr>
          <p:spPr>
            <a:xfrm>
              <a:off x="3383" y="7596"/>
              <a:ext cx="476" cy="476"/>
            </a:xfrm>
            <a:prstGeom prst="line">
              <a:avLst/>
            </a:prstGeom>
            <a:ln>
              <a:solidFill>
                <a:srgbClr val="DEAB81">
                  <a:lumMod val="75000"/>
                </a:srgbClr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77" name="直接连接符 76"/>
            <p:cNvCxnSpPr/>
            <p:nvPr>
              <p:custDataLst>
                <p:tags r:id="rId39"/>
              </p:custDataLst>
            </p:nvPr>
          </p:nvCxnSpPr>
          <p:spPr>
            <a:xfrm>
              <a:off x="4185" y="7103"/>
              <a:ext cx="709" cy="709"/>
            </a:xfrm>
            <a:prstGeom prst="line">
              <a:avLst/>
            </a:prstGeom>
            <a:ln>
              <a:solidFill>
                <a:srgbClr val="DEAB81"/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78" name="直接连接符 77"/>
            <p:cNvCxnSpPr/>
            <p:nvPr>
              <p:custDataLst>
                <p:tags r:id="rId40"/>
              </p:custDataLst>
            </p:nvPr>
          </p:nvCxnSpPr>
          <p:spPr>
            <a:xfrm>
              <a:off x="3052" y="7103"/>
              <a:ext cx="969" cy="969"/>
            </a:xfrm>
            <a:prstGeom prst="line">
              <a:avLst/>
            </a:prstGeom>
            <a:ln>
              <a:solidFill>
                <a:srgbClr val="DEAB81">
                  <a:lumMod val="40000"/>
                  <a:lumOff val="60000"/>
                </a:srgbClr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79" name="直接连接符 78"/>
            <p:cNvCxnSpPr/>
            <p:nvPr>
              <p:custDataLst>
                <p:tags r:id="rId41"/>
              </p:custDataLst>
            </p:nvPr>
          </p:nvCxnSpPr>
          <p:spPr>
            <a:xfrm>
              <a:off x="541" y="7717"/>
              <a:ext cx="207" cy="207"/>
            </a:xfrm>
            <a:prstGeom prst="line">
              <a:avLst/>
            </a:prstGeom>
            <a:ln>
              <a:solidFill>
                <a:srgbClr val="DEAB81">
                  <a:lumMod val="50000"/>
                </a:srgbClr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sp>
          <p:nvSpPr>
            <p:cNvPr id="80" name="平行四边形 79"/>
            <p:cNvSpPr/>
            <p:nvPr>
              <p:custDataLst>
                <p:tags r:id="rId42"/>
              </p:custDataLst>
            </p:nvPr>
          </p:nvSpPr>
          <p:spPr>
            <a:xfrm flipH="1">
              <a:off x="2713" y="7103"/>
              <a:ext cx="1903" cy="969"/>
            </a:xfrm>
            <a:prstGeom prst="parallelogram">
              <a:avLst>
                <a:gd name="adj" fmla="val 95454"/>
              </a:avLst>
            </a:prstGeom>
            <a:solidFill>
              <a:srgbClr val="FEFFFF">
                <a:alpha val="40000"/>
              </a:srgbClr>
            </a:solidFill>
            <a:ln>
              <a:noFill/>
            </a:ln>
          </p:spPr>
          <p:style>
            <a:lnRef idx="2">
              <a:srgbClr val="DEAB81">
                <a:shade val="50000"/>
              </a:srgbClr>
            </a:lnRef>
            <a:fillRef idx="1">
              <a:srgbClr val="DEAB81"/>
            </a:fillRef>
            <a:effectRef idx="0">
              <a:srgbClr val="DEAB81"/>
            </a:effectRef>
            <a:fontRef idx="minor">
              <a:srgbClr val="FFFFFF"/>
            </a:fontRef>
          </p:style>
          <p:txBody>
            <a:bodyPr rtlCol="0" anchor="ctr">
              <a:normAutofit fontScale="80000" lnSpcReduction="20000"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1" name="平行四边形 80"/>
            <p:cNvSpPr/>
            <p:nvPr>
              <p:custDataLst>
                <p:tags r:id="rId43"/>
              </p:custDataLst>
            </p:nvPr>
          </p:nvSpPr>
          <p:spPr>
            <a:xfrm flipH="1">
              <a:off x="298" y="7103"/>
              <a:ext cx="1502" cy="969"/>
            </a:xfrm>
            <a:prstGeom prst="parallelogram">
              <a:avLst>
                <a:gd name="adj" fmla="val 100908"/>
              </a:avLst>
            </a:prstGeom>
            <a:solidFill>
              <a:srgbClr val="DEAB81">
                <a:lumMod val="60000"/>
                <a:lumOff val="40000"/>
                <a:alpha val="42000"/>
              </a:srgbClr>
            </a:solidFill>
            <a:ln>
              <a:noFill/>
            </a:ln>
          </p:spPr>
          <p:style>
            <a:lnRef idx="2">
              <a:srgbClr val="DEAB81">
                <a:shade val="50000"/>
              </a:srgbClr>
            </a:lnRef>
            <a:fillRef idx="1">
              <a:srgbClr val="DEAB81"/>
            </a:fillRef>
            <a:effectRef idx="0">
              <a:srgbClr val="DEAB81"/>
            </a:effectRef>
            <a:fontRef idx="minor">
              <a:srgbClr val="FFFFFF"/>
            </a:fontRef>
          </p:style>
          <p:txBody>
            <a:bodyPr rtlCol="0" anchor="ctr">
              <a:normAutofit fontScale="40000" lnSpcReduction="20000"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2" name="平行四边形 81"/>
            <p:cNvSpPr/>
            <p:nvPr>
              <p:custDataLst>
                <p:tags r:id="rId44"/>
              </p:custDataLst>
            </p:nvPr>
          </p:nvSpPr>
          <p:spPr>
            <a:xfrm flipH="1">
              <a:off x="2303" y="7103"/>
              <a:ext cx="1502" cy="969"/>
            </a:xfrm>
            <a:prstGeom prst="parallelogram">
              <a:avLst>
                <a:gd name="adj" fmla="val 100908"/>
              </a:avLst>
            </a:prstGeom>
            <a:solidFill>
              <a:srgbClr val="DEAB81">
                <a:lumMod val="60000"/>
                <a:lumOff val="40000"/>
                <a:alpha val="13000"/>
              </a:srgbClr>
            </a:solidFill>
            <a:ln>
              <a:noFill/>
            </a:ln>
          </p:spPr>
          <p:style>
            <a:lnRef idx="2">
              <a:srgbClr val="DEAB81">
                <a:shade val="50000"/>
              </a:srgbClr>
            </a:lnRef>
            <a:fillRef idx="1">
              <a:srgbClr val="DEAB81"/>
            </a:fillRef>
            <a:effectRef idx="0">
              <a:srgbClr val="DEAB81"/>
            </a:effectRef>
            <a:fontRef idx="minor">
              <a:srgbClr val="FFFFFF"/>
            </a:fontRef>
          </p:style>
          <p:txBody>
            <a:bodyPr rtlCol="0" anchor="ctr">
              <a:normAutofit fontScale="40000" lnSpcReduction="20000"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119" name="组合 118"/>
          <p:cNvGrpSpPr/>
          <p:nvPr/>
        </p:nvGrpSpPr>
        <p:grpSpPr>
          <a:xfrm>
            <a:off x="2146935" y="5353050"/>
            <a:ext cx="2932430" cy="615315"/>
            <a:chOff x="285" y="7103"/>
            <a:chExt cx="4618" cy="969"/>
          </a:xfrm>
        </p:grpSpPr>
        <p:sp>
          <p:nvSpPr>
            <p:cNvPr id="120" name="矩形 119"/>
            <p:cNvSpPr/>
            <p:nvPr>
              <p:custDataLst>
                <p:tags r:id="rId23"/>
              </p:custDataLst>
            </p:nvPr>
          </p:nvSpPr>
          <p:spPr>
            <a:xfrm>
              <a:off x="285" y="7103"/>
              <a:ext cx="4618" cy="969"/>
            </a:xfrm>
            <a:prstGeom prst="rect">
              <a:avLst/>
            </a:prstGeom>
            <a:solidFill>
              <a:srgbClr val="DEAB81">
                <a:lumMod val="20000"/>
                <a:lumOff val="80000"/>
              </a:srgbClr>
            </a:solidFill>
            <a:ln>
              <a:noFill/>
            </a:ln>
          </p:spPr>
          <p:style>
            <a:lnRef idx="2">
              <a:srgbClr val="DEAB81">
                <a:shade val="50000"/>
              </a:srgbClr>
            </a:lnRef>
            <a:fillRef idx="1">
              <a:srgbClr val="DEAB81"/>
            </a:fillRef>
            <a:effectRef idx="0">
              <a:srgbClr val="DEAB81"/>
            </a:effectRef>
            <a:fontRef idx="minor">
              <a:srgbClr val="FFFFFF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zh-CN" altLang="en-US" sz="2800" dirty="0" smtClean="0">
                  <a:solidFill>
                    <a:srgbClr val="DEAB81">
                      <a:lumMod val="50000"/>
                    </a:srgbClr>
                  </a:solidFill>
                </a:rPr>
                <a:t>配置视图</a:t>
              </a:r>
            </a:p>
          </p:txBody>
        </p:sp>
        <p:cxnSp>
          <p:nvCxnSpPr>
            <p:cNvPr id="121" name="直接连接符 120"/>
            <p:cNvCxnSpPr/>
            <p:nvPr>
              <p:custDataLst>
                <p:tags r:id="rId24"/>
              </p:custDataLst>
            </p:nvPr>
          </p:nvCxnSpPr>
          <p:spPr>
            <a:xfrm>
              <a:off x="585" y="7103"/>
              <a:ext cx="582" cy="582"/>
            </a:xfrm>
            <a:prstGeom prst="line">
              <a:avLst/>
            </a:prstGeom>
            <a:ln>
              <a:solidFill>
                <a:srgbClr val="DEAB81">
                  <a:lumMod val="40000"/>
                  <a:lumOff val="60000"/>
                </a:srgbClr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122" name="直接连接符 121"/>
            <p:cNvCxnSpPr/>
            <p:nvPr>
              <p:custDataLst>
                <p:tags r:id="rId25"/>
              </p:custDataLst>
            </p:nvPr>
          </p:nvCxnSpPr>
          <p:spPr>
            <a:xfrm>
              <a:off x="1211" y="7103"/>
              <a:ext cx="969" cy="969"/>
            </a:xfrm>
            <a:prstGeom prst="line">
              <a:avLst/>
            </a:prstGeom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123" name="直接连接符 122"/>
            <p:cNvCxnSpPr/>
            <p:nvPr>
              <p:custDataLst>
                <p:tags r:id="rId26"/>
              </p:custDataLst>
            </p:nvPr>
          </p:nvCxnSpPr>
          <p:spPr>
            <a:xfrm>
              <a:off x="2067" y="7380"/>
              <a:ext cx="207" cy="207"/>
            </a:xfrm>
            <a:prstGeom prst="line">
              <a:avLst/>
            </a:prstGeom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124" name="直接连接符 123"/>
            <p:cNvCxnSpPr/>
            <p:nvPr>
              <p:custDataLst>
                <p:tags r:id="rId27"/>
              </p:custDataLst>
            </p:nvPr>
          </p:nvCxnSpPr>
          <p:spPr>
            <a:xfrm>
              <a:off x="3383" y="7596"/>
              <a:ext cx="476" cy="476"/>
            </a:xfrm>
            <a:prstGeom prst="line">
              <a:avLst/>
            </a:prstGeom>
            <a:ln>
              <a:solidFill>
                <a:srgbClr val="DEAB81">
                  <a:lumMod val="75000"/>
                </a:srgbClr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125" name="直接连接符 124"/>
            <p:cNvCxnSpPr/>
            <p:nvPr>
              <p:custDataLst>
                <p:tags r:id="rId28"/>
              </p:custDataLst>
            </p:nvPr>
          </p:nvCxnSpPr>
          <p:spPr>
            <a:xfrm>
              <a:off x="4185" y="7103"/>
              <a:ext cx="709" cy="709"/>
            </a:xfrm>
            <a:prstGeom prst="line">
              <a:avLst/>
            </a:prstGeom>
            <a:ln>
              <a:solidFill>
                <a:srgbClr val="DEAB81"/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126" name="直接连接符 125"/>
            <p:cNvCxnSpPr/>
            <p:nvPr>
              <p:custDataLst>
                <p:tags r:id="rId29"/>
              </p:custDataLst>
            </p:nvPr>
          </p:nvCxnSpPr>
          <p:spPr>
            <a:xfrm>
              <a:off x="3052" y="7103"/>
              <a:ext cx="969" cy="969"/>
            </a:xfrm>
            <a:prstGeom prst="line">
              <a:avLst/>
            </a:prstGeom>
            <a:ln>
              <a:solidFill>
                <a:srgbClr val="DEAB81">
                  <a:lumMod val="40000"/>
                  <a:lumOff val="60000"/>
                </a:srgbClr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127" name="直接连接符 126"/>
            <p:cNvCxnSpPr/>
            <p:nvPr>
              <p:custDataLst>
                <p:tags r:id="rId30"/>
              </p:custDataLst>
            </p:nvPr>
          </p:nvCxnSpPr>
          <p:spPr>
            <a:xfrm>
              <a:off x="541" y="7717"/>
              <a:ext cx="207" cy="207"/>
            </a:xfrm>
            <a:prstGeom prst="line">
              <a:avLst/>
            </a:prstGeom>
            <a:ln>
              <a:solidFill>
                <a:srgbClr val="DEAB81">
                  <a:lumMod val="50000"/>
                </a:srgbClr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sp>
          <p:nvSpPr>
            <p:cNvPr id="128" name="平行四边形 127"/>
            <p:cNvSpPr/>
            <p:nvPr>
              <p:custDataLst>
                <p:tags r:id="rId31"/>
              </p:custDataLst>
            </p:nvPr>
          </p:nvSpPr>
          <p:spPr>
            <a:xfrm flipH="1">
              <a:off x="2713" y="7103"/>
              <a:ext cx="1903" cy="969"/>
            </a:xfrm>
            <a:prstGeom prst="parallelogram">
              <a:avLst>
                <a:gd name="adj" fmla="val 95454"/>
              </a:avLst>
            </a:prstGeom>
            <a:solidFill>
              <a:srgbClr val="FEFFFF">
                <a:alpha val="40000"/>
              </a:srgbClr>
            </a:solidFill>
            <a:ln>
              <a:noFill/>
            </a:ln>
          </p:spPr>
          <p:style>
            <a:lnRef idx="2">
              <a:srgbClr val="DEAB81">
                <a:shade val="50000"/>
              </a:srgbClr>
            </a:lnRef>
            <a:fillRef idx="1">
              <a:srgbClr val="DEAB81"/>
            </a:fillRef>
            <a:effectRef idx="0">
              <a:srgbClr val="DEAB81"/>
            </a:effectRef>
            <a:fontRef idx="minor">
              <a:srgbClr val="FFFFFF"/>
            </a:fontRef>
          </p:style>
          <p:txBody>
            <a:bodyPr rtlCol="0" anchor="ctr">
              <a:normAutofit fontScale="80000" lnSpcReduction="20000"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29" name="平行四边形 128"/>
            <p:cNvSpPr/>
            <p:nvPr>
              <p:custDataLst>
                <p:tags r:id="rId32"/>
              </p:custDataLst>
            </p:nvPr>
          </p:nvSpPr>
          <p:spPr>
            <a:xfrm flipH="1">
              <a:off x="298" y="7103"/>
              <a:ext cx="1502" cy="969"/>
            </a:xfrm>
            <a:prstGeom prst="parallelogram">
              <a:avLst>
                <a:gd name="adj" fmla="val 100908"/>
              </a:avLst>
            </a:prstGeom>
            <a:solidFill>
              <a:srgbClr val="DEAB81">
                <a:lumMod val="60000"/>
                <a:lumOff val="40000"/>
                <a:alpha val="42000"/>
              </a:srgbClr>
            </a:solidFill>
            <a:ln>
              <a:noFill/>
            </a:ln>
          </p:spPr>
          <p:style>
            <a:lnRef idx="2">
              <a:srgbClr val="DEAB81">
                <a:shade val="50000"/>
              </a:srgbClr>
            </a:lnRef>
            <a:fillRef idx="1">
              <a:srgbClr val="DEAB81"/>
            </a:fillRef>
            <a:effectRef idx="0">
              <a:srgbClr val="DEAB81"/>
            </a:effectRef>
            <a:fontRef idx="minor">
              <a:srgbClr val="FFFFFF"/>
            </a:fontRef>
          </p:style>
          <p:txBody>
            <a:bodyPr rtlCol="0" anchor="ctr">
              <a:normAutofit fontScale="40000" lnSpcReduction="20000"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30" name="平行四边形 129"/>
            <p:cNvSpPr/>
            <p:nvPr>
              <p:custDataLst>
                <p:tags r:id="rId33"/>
              </p:custDataLst>
            </p:nvPr>
          </p:nvSpPr>
          <p:spPr>
            <a:xfrm flipH="1">
              <a:off x="2303" y="7103"/>
              <a:ext cx="1502" cy="969"/>
            </a:xfrm>
            <a:prstGeom prst="parallelogram">
              <a:avLst>
                <a:gd name="adj" fmla="val 100908"/>
              </a:avLst>
            </a:prstGeom>
            <a:solidFill>
              <a:srgbClr val="DEAB81">
                <a:lumMod val="60000"/>
                <a:lumOff val="40000"/>
                <a:alpha val="13000"/>
              </a:srgbClr>
            </a:solidFill>
            <a:ln>
              <a:noFill/>
            </a:ln>
          </p:spPr>
          <p:style>
            <a:lnRef idx="2">
              <a:srgbClr val="DEAB81">
                <a:shade val="50000"/>
              </a:srgbClr>
            </a:lnRef>
            <a:fillRef idx="1">
              <a:srgbClr val="DEAB81"/>
            </a:fillRef>
            <a:effectRef idx="0">
              <a:srgbClr val="DEAB81"/>
            </a:effectRef>
            <a:fontRef idx="minor">
              <a:srgbClr val="FFFFFF"/>
            </a:fontRef>
          </p:style>
          <p:txBody>
            <a:bodyPr rtlCol="0" anchor="ctr">
              <a:normAutofit fontScale="40000" lnSpcReduction="20000"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179" name="组合 178"/>
          <p:cNvGrpSpPr/>
          <p:nvPr/>
        </p:nvGrpSpPr>
        <p:grpSpPr>
          <a:xfrm>
            <a:off x="6621780" y="2346325"/>
            <a:ext cx="2932430" cy="615315"/>
            <a:chOff x="285" y="7103"/>
            <a:chExt cx="4618" cy="969"/>
          </a:xfrm>
        </p:grpSpPr>
        <p:sp>
          <p:nvSpPr>
            <p:cNvPr id="180" name="矩形 179"/>
            <p:cNvSpPr/>
            <p:nvPr>
              <p:custDataLst>
                <p:tags r:id="rId12"/>
              </p:custDataLst>
            </p:nvPr>
          </p:nvSpPr>
          <p:spPr>
            <a:xfrm>
              <a:off x="285" y="7103"/>
              <a:ext cx="4618" cy="969"/>
            </a:xfrm>
            <a:prstGeom prst="rect">
              <a:avLst/>
            </a:prstGeom>
            <a:solidFill>
              <a:srgbClr val="DEAB81">
                <a:lumMod val="20000"/>
                <a:lumOff val="80000"/>
              </a:srgbClr>
            </a:solidFill>
            <a:ln>
              <a:noFill/>
            </a:ln>
          </p:spPr>
          <p:style>
            <a:lnRef idx="2">
              <a:srgbClr val="DEAB81">
                <a:shade val="50000"/>
              </a:srgbClr>
            </a:lnRef>
            <a:fillRef idx="1">
              <a:srgbClr val="DEAB81"/>
            </a:fillRef>
            <a:effectRef idx="0">
              <a:srgbClr val="DEAB81"/>
            </a:effectRef>
            <a:fontRef idx="minor">
              <a:srgbClr val="FFFFFF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zh-CN" altLang="en-US" sz="2800" dirty="0" smtClean="0">
                  <a:solidFill>
                    <a:srgbClr val="DEAB81">
                      <a:lumMod val="50000"/>
                    </a:srgbClr>
                  </a:solidFill>
                </a:rPr>
                <a:t>逻辑视图</a:t>
              </a:r>
            </a:p>
          </p:txBody>
        </p:sp>
        <p:cxnSp>
          <p:nvCxnSpPr>
            <p:cNvPr id="181" name="直接连接符 180"/>
            <p:cNvCxnSpPr/>
            <p:nvPr>
              <p:custDataLst>
                <p:tags r:id="rId13"/>
              </p:custDataLst>
            </p:nvPr>
          </p:nvCxnSpPr>
          <p:spPr>
            <a:xfrm>
              <a:off x="585" y="7103"/>
              <a:ext cx="582" cy="582"/>
            </a:xfrm>
            <a:prstGeom prst="line">
              <a:avLst/>
            </a:prstGeom>
            <a:ln>
              <a:solidFill>
                <a:srgbClr val="DEAB81">
                  <a:lumMod val="40000"/>
                  <a:lumOff val="60000"/>
                </a:srgbClr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182" name="直接连接符 181"/>
            <p:cNvCxnSpPr/>
            <p:nvPr>
              <p:custDataLst>
                <p:tags r:id="rId14"/>
              </p:custDataLst>
            </p:nvPr>
          </p:nvCxnSpPr>
          <p:spPr>
            <a:xfrm>
              <a:off x="1211" y="7103"/>
              <a:ext cx="969" cy="969"/>
            </a:xfrm>
            <a:prstGeom prst="line">
              <a:avLst/>
            </a:prstGeom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183" name="直接连接符 182"/>
            <p:cNvCxnSpPr/>
            <p:nvPr>
              <p:custDataLst>
                <p:tags r:id="rId15"/>
              </p:custDataLst>
            </p:nvPr>
          </p:nvCxnSpPr>
          <p:spPr>
            <a:xfrm>
              <a:off x="2067" y="7380"/>
              <a:ext cx="207" cy="207"/>
            </a:xfrm>
            <a:prstGeom prst="line">
              <a:avLst/>
            </a:prstGeom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184" name="直接连接符 183"/>
            <p:cNvCxnSpPr/>
            <p:nvPr>
              <p:custDataLst>
                <p:tags r:id="rId16"/>
              </p:custDataLst>
            </p:nvPr>
          </p:nvCxnSpPr>
          <p:spPr>
            <a:xfrm>
              <a:off x="3383" y="7596"/>
              <a:ext cx="476" cy="476"/>
            </a:xfrm>
            <a:prstGeom prst="line">
              <a:avLst/>
            </a:prstGeom>
            <a:ln>
              <a:solidFill>
                <a:srgbClr val="DEAB81">
                  <a:lumMod val="75000"/>
                </a:srgbClr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185" name="直接连接符 184"/>
            <p:cNvCxnSpPr/>
            <p:nvPr>
              <p:custDataLst>
                <p:tags r:id="rId17"/>
              </p:custDataLst>
            </p:nvPr>
          </p:nvCxnSpPr>
          <p:spPr>
            <a:xfrm>
              <a:off x="4185" y="7103"/>
              <a:ext cx="709" cy="709"/>
            </a:xfrm>
            <a:prstGeom prst="line">
              <a:avLst/>
            </a:prstGeom>
            <a:ln>
              <a:solidFill>
                <a:srgbClr val="DEAB81"/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186" name="直接连接符 185"/>
            <p:cNvCxnSpPr/>
            <p:nvPr>
              <p:custDataLst>
                <p:tags r:id="rId18"/>
              </p:custDataLst>
            </p:nvPr>
          </p:nvCxnSpPr>
          <p:spPr>
            <a:xfrm>
              <a:off x="3052" y="7103"/>
              <a:ext cx="969" cy="969"/>
            </a:xfrm>
            <a:prstGeom prst="line">
              <a:avLst/>
            </a:prstGeom>
            <a:ln>
              <a:solidFill>
                <a:srgbClr val="DEAB81">
                  <a:lumMod val="40000"/>
                  <a:lumOff val="60000"/>
                </a:srgbClr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187" name="直接连接符 186"/>
            <p:cNvCxnSpPr/>
            <p:nvPr>
              <p:custDataLst>
                <p:tags r:id="rId19"/>
              </p:custDataLst>
            </p:nvPr>
          </p:nvCxnSpPr>
          <p:spPr>
            <a:xfrm>
              <a:off x="541" y="7717"/>
              <a:ext cx="207" cy="207"/>
            </a:xfrm>
            <a:prstGeom prst="line">
              <a:avLst/>
            </a:prstGeom>
            <a:ln>
              <a:solidFill>
                <a:srgbClr val="DEAB81">
                  <a:lumMod val="50000"/>
                </a:srgbClr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sp>
          <p:nvSpPr>
            <p:cNvPr id="188" name="平行四边形 187"/>
            <p:cNvSpPr/>
            <p:nvPr>
              <p:custDataLst>
                <p:tags r:id="rId20"/>
              </p:custDataLst>
            </p:nvPr>
          </p:nvSpPr>
          <p:spPr>
            <a:xfrm flipH="1">
              <a:off x="2713" y="7103"/>
              <a:ext cx="1903" cy="969"/>
            </a:xfrm>
            <a:prstGeom prst="parallelogram">
              <a:avLst>
                <a:gd name="adj" fmla="val 95454"/>
              </a:avLst>
            </a:prstGeom>
            <a:solidFill>
              <a:srgbClr val="FEFFFF">
                <a:alpha val="40000"/>
              </a:srgbClr>
            </a:solidFill>
            <a:ln>
              <a:noFill/>
            </a:ln>
          </p:spPr>
          <p:style>
            <a:lnRef idx="2">
              <a:srgbClr val="DEAB81">
                <a:shade val="50000"/>
              </a:srgbClr>
            </a:lnRef>
            <a:fillRef idx="1">
              <a:srgbClr val="DEAB81"/>
            </a:fillRef>
            <a:effectRef idx="0">
              <a:srgbClr val="DEAB81"/>
            </a:effectRef>
            <a:fontRef idx="minor">
              <a:srgbClr val="FFFFFF"/>
            </a:fontRef>
          </p:style>
          <p:txBody>
            <a:bodyPr rtlCol="0" anchor="ctr">
              <a:normAutofit fontScale="80000" lnSpcReduction="20000"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89" name="平行四边形 188"/>
            <p:cNvSpPr/>
            <p:nvPr>
              <p:custDataLst>
                <p:tags r:id="rId21"/>
              </p:custDataLst>
            </p:nvPr>
          </p:nvSpPr>
          <p:spPr>
            <a:xfrm flipH="1">
              <a:off x="298" y="7103"/>
              <a:ext cx="1502" cy="969"/>
            </a:xfrm>
            <a:prstGeom prst="parallelogram">
              <a:avLst>
                <a:gd name="adj" fmla="val 100908"/>
              </a:avLst>
            </a:prstGeom>
            <a:solidFill>
              <a:srgbClr val="DEAB81">
                <a:lumMod val="60000"/>
                <a:lumOff val="40000"/>
                <a:alpha val="42000"/>
              </a:srgbClr>
            </a:solidFill>
            <a:ln>
              <a:noFill/>
            </a:ln>
          </p:spPr>
          <p:style>
            <a:lnRef idx="2">
              <a:srgbClr val="DEAB81">
                <a:shade val="50000"/>
              </a:srgbClr>
            </a:lnRef>
            <a:fillRef idx="1">
              <a:srgbClr val="DEAB81"/>
            </a:fillRef>
            <a:effectRef idx="0">
              <a:srgbClr val="DEAB81"/>
            </a:effectRef>
            <a:fontRef idx="minor">
              <a:srgbClr val="FFFFFF"/>
            </a:fontRef>
          </p:style>
          <p:txBody>
            <a:bodyPr rtlCol="0" anchor="ctr">
              <a:normAutofit fontScale="40000" lnSpcReduction="20000"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90" name="平行四边形 189"/>
            <p:cNvSpPr/>
            <p:nvPr>
              <p:custDataLst>
                <p:tags r:id="rId22"/>
              </p:custDataLst>
            </p:nvPr>
          </p:nvSpPr>
          <p:spPr>
            <a:xfrm flipH="1">
              <a:off x="2303" y="7103"/>
              <a:ext cx="1502" cy="969"/>
            </a:xfrm>
            <a:prstGeom prst="parallelogram">
              <a:avLst>
                <a:gd name="adj" fmla="val 100908"/>
              </a:avLst>
            </a:prstGeom>
            <a:solidFill>
              <a:srgbClr val="DEAB81">
                <a:lumMod val="60000"/>
                <a:lumOff val="40000"/>
                <a:alpha val="13000"/>
              </a:srgbClr>
            </a:solidFill>
            <a:ln>
              <a:noFill/>
            </a:ln>
          </p:spPr>
          <p:style>
            <a:lnRef idx="2">
              <a:srgbClr val="DEAB81">
                <a:shade val="50000"/>
              </a:srgbClr>
            </a:lnRef>
            <a:fillRef idx="1">
              <a:srgbClr val="DEAB81"/>
            </a:fillRef>
            <a:effectRef idx="0">
              <a:srgbClr val="DEAB81"/>
            </a:effectRef>
            <a:fontRef idx="minor">
              <a:srgbClr val="FFFFFF"/>
            </a:fontRef>
          </p:style>
          <p:txBody>
            <a:bodyPr rtlCol="0" anchor="ctr">
              <a:normAutofit fontScale="40000" lnSpcReduction="20000"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191" name="组合 190"/>
          <p:cNvGrpSpPr/>
          <p:nvPr/>
        </p:nvGrpSpPr>
        <p:grpSpPr>
          <a:xfrm>
            <a:off x="2146935" y="2346325"/>
            <a:ext cx="2932430" cy="615315"/>
            <a:chOff x="285" y="7103"/>
            <a:chExt cx="4618" cy="969"/>
          </a:xfrm>
        </p:grpSpPr>
        <p:sp>
          <p:nvSpPr>
            <p:cNvPr id="192" name="矩形 191"/>
            <p:cNvSpPr/>
            <p:nvPr>
              <p:custDataLst>
                <p:tags r:id="rId1"/>
              </p:custDataLst>
            </p:nvPr>
          </p:nvSpPr>
          <p:spPr>
            <a:xfrm>
              <a:off x="285" y="7103"/>
              <a:ext cx="4618" cy="969"/>
            </a:xfrm>
            <a:prstGeom prst="rect">
              <a:avLst/>
            </a:prstGeom>
            <a:solidFill>
              <a:srgbClr val="DEAB81">
                <a:lumMod val="20000"/>
                <a:lumOff val="80000"/>
              </a:srgbClr>
            </a:solidFill>
            <a:ln>
              <a:noFill/>
            </a:ln>
          </p:spPr>
          <p:style>
            <a:lnRef idx="2">
              <a:srgbClr val="DEAB81">
                <a:shade val="50000"/>
              </a:srgbClr>
            </a:lnRef>
            <a:fillRef idx="1">
              <a:srgbClr val="DEAB81"/>
            </a:fillRef>
            <a:effectRef idx="0">
              <a:srgbClr val="DEAB81"/>
            </a:effectRef>
            <a:fontRef idx="minor">
              <a:srgbClr val="FFFFFF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zh-CN" altLang="en-US" sz="2800" dirty="0" smtClean="0">
                  <a:solidFill>
                    <a:srgbClr val="DEAB81">
                      <a:lumMod val="50000"/>
                    </a:srgbClr>
                  </a:solidFill>
                </a:rPr>
                <a:t>用例视图</a:t>
              </a:r>
            </a:p>
          </p:txBody>
        </p:sp>
        <p:cxnSp>
          <p:nvCxnSpPr>
            <p:cNvPr id="193" name="直接连接符 192"/>
            <p:cNvCxnSpPr/>
            <p:nvPr>
              <p:custDataLst>
                <p:tags r:id="rId2"/>
              </p:custDataLst>
            </p:nvPr>
          </p:nvCxnSpPr>
          <p:spPr>
            <a:xfrm>
              <a:off x="585" y="7103"/>
              <a:ext cx="582" cy="582"/>
            </a:xfrm>
            <a:prstGeom prst="line">
              <a:avLst/>
            </a:prstGeom>
            <a:ln>
              <a:solidFill>
                <a:srgbClr val="DEAB81">
                  <a:lumMod val="40000"/>
                  <a:lumOff val="60000"/>
                </a:srgbClr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194" name="直接连接符 193"/>
            <p:cNvCxnSpPr/>
            <p:nvPr>
              <p:custDataLst>
                <p:tags r:id="rId3"/>
              </p:custDataLst>
            </p:nvPr>
          </p:nvCxnSpPr>
          <p:spPr>
            <a:xfrm>
              <a:off x="1211" y="7103"/>
              <a:ext cx="969" cy="969"/>
            </a:xfrm>
            <a:prstGeom prst="line">
              <a:avLst/>
            </a:prstGeom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195" name="直接连接符 194"/>
            <p:cNvCxnSpPr/>
            <p:nvPr>
              <p:custDataLst>
                <p:tags r:id="rId4"/>
              </p:custDataLst>
            </p:nvPr>
          </p:nvCxnSpPr>
          <p:spPr>
            <a:xfrm>
              <a:off x="2067" y="7380"/>
              <a:ext cx="207" cy="207"/>
            </a:xfrm>
            <a:prstGeom prst="line">
              <a:avLst/>
            </a:prstGeom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196" name="直接连接符 195"/>
            <p:cNvCxnSpPr/>
            <p:nvPr>
              <p:custDataLst>
                <p:tags r:id="rId5"/>
              </p:custDataLst>
            </p:nvPr>
          </p:nvCxnSpPr>
          <p:spPr>
            <a:xfrm>
              <a:off x="3383" y="7596"/>
              <a:ext cx="476" cy="476"/>
            </a:xfrm>
            <a:prstGeom prst="line">
              <a:avLst/>
            </a:prstGeom>
            <a:ln>
              <a:solidFill>
                <a:srgbClr val="DEAB81">
                  <a:lumMod val="75000"/>
                </a:srgbClr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197" name="直接连接符 196"/>
            <p:cNvCxnSpPr/>
            <p:nvPr>
              <p:custDataLst>
                <p:tags r:id="rId6"/>
              </p:custDataLst>
            </p:nvPr>
          </p:nvCxnSpPr>
          <p:spPr>
            <a:xfrm>
              <a:off x="4185" y="7103"/>
              <a:ext cx="709" cy="709"/>
            </a:xfrm>
            <a:prstGeom prst="line">
              <a:avLst/>
            </a:prstGeom>
            <a:ln>
              <a:solidFill>
                <a:srgbClr val="DEAB81"/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198" name="直接连接符 197"/>
            <p:cNvCxnSpPr/>
            <p:nvPr>
              <p:custDataLst>
                <p:tags r:id="rId7"/>
              </p:custDataLst>
            </p:nvPr>
          </p:nvCxnSpPr>
          <p:spPr>
            <a:xfrm>
              <a:off x="3052" y="7103"/>
              <a:ext cx="969" cy="969"/>
            </a:xfrm>
            <a:prstGeom prst="line">
              <a:avLst/>
            </a:prstGeom>
            <a:ln>
              <a:solidFill>
                <a:srgbClr val="DEAB81">
                  <a:lumMod val="40000"/>
                  <a:lumOff val="60000"/>
                </a:srgbClr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199" name="直接连接符 198"/>
            <p:cNvCxnSpPr/>
            <p:nvPr>
              <p:custDataLst>
                <p:tags r:id="rId8"/>
              </p:custDataLst>
            </p:nvPr>
          </p:nvCxnSpPr>
          <p:spPr>
            <a:xfrm>
              <a:off x="541" y="7717"/>
              <a:ext cx="207" cy="207"/>
            </a:xfrm>
            <a:prstGeom prst="line">
              <a:avLst/>
            </a:prstGeom>
            <a:ln>
              <a:solidFill>
                <a:srgbClr val="DEAB81">
                  <a:lumMod val="50000"/>
                </a:srgbClr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sp>
          <p:nvSpPr>
            <p:cNvPr id="200" name="平行四边形 199"/>
            <p:cNvSpPr/>
            <p:nvPr>
              <p:custDataLst>
                <p:tags r:id="rId9"/>
              </p:custDataLst>
            </p:nvPr>
          </p:nvSpPr>
          <p:spPr>
            <a:xfrm flipH="1">
              <a:off x="2713" y="7103"/>
              <a:ext cx="1903" cy="969"/>
            </a:xfrm>
            <a:prstGeom prst="parallelogram">
              <a:avLst>
                <a:gd name="adj" fmla="val 95454"/>
              </a:avLst>
            </a:prstGeom>
            <a:solidFill>
              <a:srgbClr val="FEFFFF">
                <a:alpha val="40000"/>
              </a:srgbClr>
            </a:solidFill>
            <a:ln>
              <a:noFill/>
            </a:ln>
          </p:spPr>
          <p:style>
            <a:lnRef idx="2">
              <a:srgbClr val="DEAB81">
                <a:shade val="50000"/>
              </a:srgbClr>
            </a:lnRef>
            <a:fillRef idx="1">
              <a:srgbClr val="DEAB81"/>
            </a:fillRef>
            <a:effectRef idx="0">
              <a:srgbClr val="DEAB81"/>
            </a:effectRef>
            <a:fontRef idx="minor">
              <a:srgbClr val="FFFFFF"/>
            </a:fontRef>
          </p:style>
          <p:txBody>
            <a:bodyPr rtlCol="0" anchor="ctr">
              <a:normAutofit fontScale="80000" lnSpcReduction="20000"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01" name="平行四边形 200"/>
            <p:cNvSpPr/>
            <p:nvPr>
              <p:custDataLst>
                <p:tags r:id="rId10"/>
              </p:custDataLst>
            </p:nvPr>
          </p:nvSpPr>
          <p:spPr>
            <a:xfrm flipH="1">
              <a:off x="298" y="7103"/>
              <a:ext cx="1502" cy="969"/>
            </a:xfrm>
            <a:prstGeom prst="parallelogram">
              <a:avLst>
                <a:gd name="adj" fmla="val 100908"/>
              </a:avLst>
            </a:prstGeom>
            <a:solidFill>
              <a:srgbClr val="DEAB81">
                <a:lumMod val="60000"/>
                <a:lumOff val="40000"/>
                <a:alpha val="42000"/>
              </a:srgbClr>
            </a:solidFill>
            <a:ln>
              <a:noFill/>
            </a:ln>
          </p:spPr>
          <p:style>
            <a:lnRef idx="2">
              <a:srgbClr val="DEAB81">
                <a:shade val="50000"/>
              </a:srgbClr>
            </a:lnRef>
            <a:fillRef idx="1">
              <a:srgbClr val="DEAB81"/>
            </a:fillRef>
            <a:effectRef idx="0">
              <a:srgbClr val="DEAB81"/>
            </a:effectRef>
            <a:fontRef idx="minor">
              <a:srgbClr val="FFFFFF"/>
            </a:fontRef>
          </p:style>
          <p:txBody>
            <a:bodyPr rtlCol="0" anchor="ctr">
              <a:normAutofit fontScale="40000" lnSpcReduction="20000"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02" name="平行四边形 201"/>
            <p:cNvSpPr/>
            <p:nvPr>
              <p:custDataLst>
                <p:tags r:id="rId11"/>
              </p:custDataLst>
            </p:nvPr>
          </p:nvSpPr>
          <p:spPr>
            <a:xfrm flipH="1">
              <a:off x="2303" y="7103"/>
              <a:ext cx="1502" cy="969"/>
            </a:xfrm>
            <a:prstGeom prst="parallelogram">
              <a:avLst>
                <a:gd name="adj" fmla="val 100908"/>
              </a:avLst>
            </a:prstGeom>
            <a:solidFill>
              <a:srgbClr val="DEAB81">
                <a:lumMod val="60000"/>
                <a:lumOff val="40000"/>
                <a:alpha val="13000"/>
              </a:srgbClr>
            </a:solidFill>
            <a:ln>
              <a:noFill/>
            </a:ln>
          </p:spPr>
          <p:style>
            <a:lnRef idx="2">
              <a:srgbClr val="DEAB81">
                <a:shade val="50000"/>
              </a:srgbClr>
            </a:lnRef>
            <a:fillRef idx="1">
              <a:srgbClr val="DEAB81"/>
            </a:fillRef>
            <a:effectRef idx="0">
              <a:srgbClr val="DEAB81"/>
            </a:effectRef>
            <a:fontRef idx="minor">
              <a:srgbClr val="FFFFFF"/>
            </a:fontRef>
          </p:style>
          <p:txBody>
            <a:bodyPr rtlCol="0" anchor="ctr">
              <a:normAutofit fontScale="40000" lnSpcReduction="20000"/>
            </a:bodyPr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6"/>
          <p:cNvCxnSpPr/>
          <p:nvPr/>
        </p:nvCxnSpPr>
        <p:spPr>
          <a:xfrm>
            <a:off x="1617663" y="1922463"/>
            <a:ext cx="3384550" cy="0"/>
          </a:xfrm>
          <a:prstGeom prst="line">
            <a:avLst/>
          </a:prstGeom>
          <a:ln w="12700" cap="flat" cmpd="sng">
            <a:solidFill>
              <a:srgbClr val="FFC000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15" name="文本框 17"/>
          <p:cNvSpPr txBox="1"/>
          <p:nvPr/>
        </p:nvSpPr>
        <p:spPr>
          <a:xfrm>
            <a:off x="1496060" y="1201420"/>
            <a:ext cx="2867660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solidFill>
                  <a:schemeClr val="bg1"/>
                </a:solidFill>
              </a:rPr>
              <a:t>UML</a:t>
            </a:r>
            <a:r>
              <a:rPr lang="zh-CN" altLang="en-US" sz="3600" dirty="0">
                <a:solidFill>
                  <a:schemeClr val="bg1"/>
                </a:solidFill>
              </a:rPr>
              <a:t>的视</a:t>
            </a:r>
            <a:r>
              <a:rPr lang="zh-CN" sz="3600" dirty="0">
                <a:solidFill>
                  <a:schemeClr val="bg1"/>
                </a:solidFill>
              </a:rPr>
              <a:t>图</a:t>
            </a:r>
          </a:p>
        </p:txBody>
      </p:sp>
      <p:sp>
        <p:nvSpPr>
          <p:cNvPr id="65" name="文本框 64"/>
          <p:cNvSpPr txBox="1"/>
          <p:nvPr/>
        </p:nvSpPr>
        <p:spPr>
          <a:xfrm>
            <a:off x="1695635" y="2343705"/>
            <a:ext cx="814082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用例视图：</a:t>
            </a:r>
            <a:r>
              <a:rPr lang="zh-CN" altLang="en-US" dirty="0" smtClean="0">
                <a:solidFill>
                  <a:schemeClr val="bg1"/>
                </a:solidFill>
              </a:rPr>
              <a:t>也称为外部视图、功能视图、用户视图。主要描述一个系统应该具有的功能，指的是从系统外部参与者所能看到的系统功能，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b="1" dirty="0" smtClean="0">
                <a:solidFill>
                  <a:srgbClr val="FF0000"/>
                </a:solidFill>
              </a:rPr>
              <a:t>逻辑视图：</a:t>
            </a:r>
            <a:r>
              <a:rPr lang="zh-CN" altLang="en-US" dirty="0" smtClean="0">
                <a:solidFill>
                  <a:schemeClr val="bg1"/>
                </a:solidFill>
              </a:rPr>
              <a:t>也称为静态视图、结构模型视图，包括类图和包图。主要运用与描述在用例视图中提出系统功能的实现。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b="1" dirty="0" smtClean="0">
                <a:solidFill>
                  <a:srgbClr val="FF0000"/>
                </a:solidFill>
              </a:rPr>
              <a:t>并发视图</a:t>
            </a:r>
            <a:r>
              <a:rPr lang="zh-CN" altLang="en-US" dirty="0" smtClean="0">
                <a:solidFill>
                  <a:schemeClr val="bg1"/>
                </a:solidFill>
              </a:rPr>
              <a:t>：也称动态视图、进程视图，也包括动态图（状态机图、交互图）和实现图（交互图和部署图）。主要从资源的有效利用、代码的并行执行以及系统唤醒中异步事件的处理等方面来考虑。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b="1" dirty="0" smtClean="0">
                <a:solidFill>
                  <a:srgbClr val="FF0000"/>
                </a:solidFill>
              </a:rPr>
              <a:t>组件视图：</a:t>
            </a:r>
            <a:r>
              <a:rPr lang="zh-CN" altLang="en-US" dirty="0" smtClean="0">
                <a:solidFill>
                  <a:schemeClr val="bg1"/>
                </a:solidFill>
              </a:rPr>
              <a:t>也称实现视图、物理视图，描述系统的实现模块及他们之间的依赖关系。其中组件指的是不同类型的代码模块。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b="1" dirty="0" smtClean="0">
                <a:solidFill>
                  <a:srgbClr val="FF0000"/>
                </a:solidFill>
              </a:rPr>
              <a:t>部署视图</a:t>
            </a:r>
            <a:r>
              <a:rPr lang="zh-CN" altLang="en-US" b="1" dirty="0" smtClean="0">
                <a:solidFill>
                  <a:srgbClr val="FF0000"/>
                </a:solidFill>
              </a:rPr>
              <a:t>：</a:t>
            </a:r>
            <a:r>
              <a:rPr lang="zh-CN" altLang="en-US" dirty="0" smtClean="0">
                <a:solidFill>
                  <a:schemeClr val="bg1"/>
                </a:solidFill>
              </a:rPr>
              <a:t>也称配置视图。主要显示系统的物理部署，它描述位于节电上的运行实例的部署情况</a:t>
            </a:r>
            <a:endParaRPr lang="en-US" altLang="zh-CN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3388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46" name="直接连接符 16"/>
          <p:cNvCxnSpPr/>
          <p:nvPr/>
        </p:nvCxnSpPr>
        <p:spPr>
          <a:xfrm>
            <a:off x="1617663" y="1922463"/>
            <a:ext cx="3384550" cy="0"/>
          </a:xfrm>
          <a:prstGeom prst="line">
            <a:avLst/>
          </a:prstGeom>
          <a:ln w="12700" cap="flat" cmpd="sng">
            <a:solidFill>
              <a:srgbClr val="FFC000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4106" name="文本框 26"/>
          <p:cNvSpPr txBox="1"/>
          <p:nvPr/>
        </p:nvSpPr>
        <p:spPr>
          <a:xfrm>
            <a:off x="1617663" y="1201420"/>
            <a:ext cx="3149600" cy="645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sz="3600" dirty="0">
                <a:solidFill>
                  <a:schemeClr val="bg1"/>
                </a:solidFill>
              </a:rPr>
              <a:t>UML</a:t>
            </a:r>
            <a:r>
              <a:rPr lang="zh-CN" altLang="en-US" sz="3600" dirty="0">
                <a:solidFill>
                  <a:schemeClr val="bg1"/>
                </a:solidFill>
              </a:rPr>
              <a:t>的规则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617664" y="2450237"/>
            <a:ext cx="70558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</a:rPr>
              <a:t>不能简单地把</a:t>
            </a:r>
            <a:r>
              <a:rPr lang="en-US" altLang="zh-CN" sz="2400" dirty="0">
                <a:solidFill>
                  <a:schemeClr val="bg1"/>
                </a:solidFill>
              </a:rPr>
              <a:t>UML</a:t>
            </a:r>
            <a:r>
              <a:rPr lang="zh-CN" altLang="en-US" sz="2400" dirty="0">
                <a:solidFill>
                  <a:schemeClr val="bg1"/>
                </a:solidFill>
              </a:rPr>
              <a:t>的构造块按随机的方式放在一起。</a:t>
            </a:r>
            <a:r>
              <a:rPr lang="zh-CN" altLang="en-US" sz="2400" dirty="0" smtClean="0">
                <a:solidFill>
                  <a:schemeClr val="bg1"/>
                </a:solidFill>
              </a:rPr>
              <a:t>像</a:t>
            </a:r>
            <a:r>
              <a:rPr lang="zh-CN" altLang="en-US" sz="2400" dirty="0">
                <a:solidFill>
                  <a:schemeClr val="bg1"/>
                </a:solidFill>
              </a:rPr>
              <a:t>任何语言一样，</a:t>
            </a:r>
            <a:r>
              <a:rPr lang="en-US" altLang="zh-CN" sz="2400" dirty="0">
                <a:solidFill>
                  <a:schemeClr val="bg1"/>
                </a:solidFill>
              </a:rPr>
              <a:t>UML</a:t>
            </a:r>
            <a:r>
              <a:rPr lang="zh-CN" altLang="en-US" sz="2400" dirty="0">
                <a:solidFill>
                  <a:schemeClr val="bg1"/>
                </a:solidFill>
              </a:rPr>
              <a:t>有一套规则，这些规则描述了一个结构良好的模型看起来应该像什么，</a:t>
            </a:r>
            <a:r>
              <a:rPr lang="en-US" altLang="zh-CN" sz="2400" dirty="0">
                <a:solidFill>
                  <a:schemeClr val="bg1"/>
                </a:solidFill>
              </a:rPr>
              <a:t>UML</a:t>
            </a:r>
            <a:r>
              <a:rPr lang="zh-CN" altLang="en-US" sz="2400" dirty="0">
                <a:solidFill>
                  <a:schemeClr val="bg1"/>
                </a:solidFill>
              </a:rPr>
              <a:t>有用于描述如下事物的语义</a:t>
            </a:r>
            <a:r>
              <a:rPr lang="zh-CN" altLang="en-US" sz="2400" dirty="0" smtClean="0">
                <a:solidFill>
                  <a:schemeClr val="bg1"/>
                </a:solidFill>
              </a:rPr>
              <a:t>规则。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直接连接符 16"/>
          <p:cNvCxnSpPr/>
          <p:nvPr/>
        </p:nvCxnSpPr>
        <p:spPr>
          <a:xfrm>
            <a:off x="1617663" y="1922463"/>
            <a:ext cx="3384550" cy="0"/>
          </a:xfrm>
          <a:prstGeom prst="line">
            <a:avLst/>
          </a:prstGeom>
          <a:ln w="12700" cap="flat" cmpd="sng">
            <a:solidFill>
              <a:srgbClr val="FFC000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18" name="文本框 17"/>
          <p:cNvSpPr txBox="1"/>
          <p:nvPr/>
        </p:nvSpPr>
        <p:spPr>
          <a:xfrm>
            <a:off x="5245100" y="2978785"/>
            <a:ext cx="1701800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sz="3600" dirty="0">
                <a:solidFill>
                  <a:schemeClr val="bg1"/>
                </a:solidFill>
              </a:rPr>
              <a:t>可见性</a:t>
            </a:r>
          </a:p>
        </p:txBody>
      </p:sp>
      <p:sp>
        <p:nvSpPr>
          <p:cNvPr id="19" name="同心圆 2"/>
          <p:cNvSpPr/>
          <p:nvPr/>
        </p:nvSpPr>
        <p:spPr>
          <a:xfrm>
            <a:off x="5360035" y="2564130"/>
            <a:ext cx="1471930" cy="1471295"/>
          </a:xfrm>
          <a:custGeom>
            <a:avLst/>
            <a:gdLst/>
            <a:ahLst/>
            <a:cxnLst>
              <a:cxn ang="0">
                <a:pos x="0" y="735865"/>
              </a:cxn>
              <a:cxn ang="0">
                <a:pos x="735865" y="0"/>
              </a:cxn>
              <a:cxn ang="0">
                <a:pos x="1471730" y="735865"/>
              </a:cxn>
              <a:cxn ang="0">
                <a:pos x="735865" y="1471730"/>
              </a:cxn>
              <a:cxn ang="0">
                <a:pos x="0" y="735865"/>
              </a:cxn>
              <a:cxn ang="0">
                <a:pos x="0" y="735865"/>
              </a:cxn>
              <a:cxn ang="0">
                <a:pos x="735865" y="1471730"/>
              </a:cxn>
              <a:cxn ang="0">
                <a:pos x="1471730" y="735865"/>
              </a:cxn>
              <a:cxn ang="0">
                <a:pos x="735865" y="0"/>
              </a:cxn>
              <a:cxn ang="0">
                <a:pos x="0" y="735865"/>
              </a:cxn>
            </a:cxnLst>
            <a:rect l="0" t="0" r="0" b="0"/>
            <a:pathLst>
              <a:path w="1471729" h="1471729">
                <a:moveTo>
                  <a:pt x="0" y="735865"/>
                </a:moveTo>
                <a:cubicBezTo>
                  <a:pt x="0" y="329458"/>
                  <a:pt x="329458" y="0"/>
                  <a:pt x="735865" y="0"/>
                </a:cubicBezTo>
                <a:cubicBezTo>
                  <a:pt x="1142272" y="0"/>
                  <a:pt x="1471730" y="329458"/>
                  <a:pt x="1471730" y="735865"/>
                </a:cubicBezTo>
                <a:cubicBezTo>
                  <a:pt x="1471730" y="1142272"/>
                  <a:pt x="1142272" y="1471730"/>
                  <a:pt x="735865" y="1471730"/>
                </a:cubicBezTo>
                <a:cubicBezTo>
                  <a:pt x="329458" y="1471730"/>
                  <a:pt x="0" y="1142272"/>
                  <a:pt x="0" y="735865"/>
                </a:cubicBezTo>
                <a:close/>
                <a:moveTo>
                  <a:pt x="0" y="735865"/>
                </a:moveTo>
                <a:cubicBezTo>
                  <a:pt x="0" y="1142272"/>
                  <a:pt x="329458" y="1471730"/>
                  <a:pt x="735865" y="1471730"/>
                </a:cubicBezTo>
                <a:cubicBezTo>
                  <a:pt x="1142272" y="1471730"/>
                  <a:pt x="1471730" y="1142272"/>
                  <a:pt x="1471730" y="735865"/>
                </a:cubicBezTo>
                <a:cubicBezTo>
                  <a:pt x="1471730" y="329458"/>
                  <a:pt x="1142272" y="0"/>
                  <a:pt x="735865" y="0"/>
                </a:cubicBezTo>
                <a:cubicBezTo>
                  <a:pt x="329458" y="0"/>
                  <a:pt x="0" y="329458"/>
                  <a:pt x="0" y="735865"/>
                </a:cubicBezTo>
                <a:close/>
              </a:path>
            </a:pathLst>
          </a:custGeom>
          <a:solidFill>
            <a:srgbClr val="FFC000">
              <a:alpha val="100000"/>
            </a:srgbClr>
          </a:solidFill>
          <a:ln w="12700" cap="flat" cmpd="sng">
            <a:solidFill>
              <a:srgbClr val="FFC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20" name="组合 19"/>
          <p:cNvGrpSpPr/>
          <p:nvPr/>
        </p:nvGrpSpPr>
        <p:grpSpPr>
          <a:xfrm>
            <a:off x="73025" y="2564765"/>
            <a:ext cx="2819400" cy="2851785"/>
            <a:chOff x="1915" y="4038"/>
            <a:chExt cx="4440" cy="4491"/>
          </a:xfrm>
        </p:grpSpPr>
        <p:sp>
          <p:nvSpPr>
            <p:cNvPr id="21" name="同心圆 2"/>
            <p:cNvSpPr/>
            <p:nvPr/>
          </p:nvSpPr>
          <p:spPr>
            <a:xfrm>
              <a:off x="2976" y="4038"/>
              <a:ext cx="2318" cy="2317"/>
            </a:xfrm>
            <a:custGeom>
              <a:avLst/>
              <a:gdLst/>
              <a:ahLst/>
              <a:cxnLst>
                <a:cxn ang="0">
                  <a:pos x="0" y="735865"/>
                </a:cxn>
                <a:cxn ang="0">
                  <a:pos x="735865" y="0"/>
                </a:cxn>
                <a:cxn ang="0">
                  <a:pos x="1471730" y="735865"/>
                </a:cxn>
                <a:cxn ang="0">
                  <a:pos x="735865" y="1471730"/>
                </a:cxn>
                <a:cxn ang="0">
                  <a:pos x="0" y="735865"/>
                </a:cxn>
                <a:cxn ang="0">
                  <a:pos x="0" y="735865"/>
                </a:cxn>
                <a:cxn ang="0">
                  <a:pos x="735865" y="1471730"/>
                </a:cxn>
                <a:cxn ang="0">
                  <a:pos x="1471730" y="735865"/>
                </a:cxn>
                <a:cxn ang="0">
                  <a:pos x="735865" y="0"/>
                </a:cxn>
                <a:cxn ang="0">
                  <a:pos x="0" y="735865"/>
                </a:cxn>
              </a:cxnLst>
              <a:rect l="0" t="0" r="0" b="0"/>
              <a:pathLst>
                <a:path w="1471729" h="1471729">
                  <a:moveTo>
                    <a:pt x="0" y="735865"/>
                  </a:moveTo>
                  <a:cubicBezTo>
                    <a:pt x="0" y="329458"/>
                    <a:pt x="329458" y="0"/>
                    <a:pt x="735865" y="0"/>
                  </a:cubicBezTo>
                  <a:cubicBezTo>
                    <a:pt x="1142272" y="0"/>
                    <a:pt x="1471730" y="329458"/>
                    <a:pt x="1471730" y="735865"/>
                  </a:cubicBezTo>
                  <a:cubicBezTo>
                    <a:pt x="1471730" y="1142272"/>
                    <a:pt x="1142272" y="1471730"/>
                    <a:pt x="735865" y="1471730"/>
                  </a:cubicBezTo>
                  <a:cubicBezTo>
                    <a:pt x="329458" y="1471730"/>
                    <a:pt x="0" y="1142272"/>
                    <a:pt x="0" y="735865"/>
                  </a:cubicBezTo>
                  <a:close/>
                  <a:moveTo>
                    <a:pt x="0" y="735865"/>
                  </a:moveTo>
                  <a:cubicBezTo>
                    <a:pt x="0" y="1142272"/>
                    <a:pt x="329458" y="1471730"/>
                    <a:pt x="735865" y="1471730"/>
                  </a:cubicBezTo>
                  <a:cubicBezTo>
                    <a:pt x="1142272" y="1471730"/>
                    <a:pt x="1471730" y="1142272"/>
                    <a:pt x="1471730" y="735865"/>
                  </a:cubicBezTo>
                  <a:cubicBezTo>
                    <a:pt x="1471730" y="329458"/>
                    <a:pt x="1142272" y="0"/>
                    <a:pt x="735865" y="0"/>
                  </a:cubicBezTo>
                  <a:cubicBezTo>
                    <a:pt x="329458" y="0"/>
                    <a:pt x="0" y="329458"/>
                    <a:pt x="0" y="735865"/>
                  </a:cubicBezTo>
                  <a:close/>
                </a:path>
              </a:pathLst>
            </a:custGeom>
            <a:solidFill>
              <a:srgbClr val="FFC000">
                <a:alpha val="100000"/>
              </a:srgbClr>
            </a:solidFill>
            <a:ln w="12700" cap="flat" cmpd="sng">
              <a:solidFill>
                <a:srgbClr val="FFC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文本框 17"/>
            <p:cNvSpPr txBox="1"/>
            <p:nvPr/>
          </p:nvSpPr>
          <p:spPr>
            <a:xfrm>
              <a:off x="3035" y="4688"/>
              <a:ext cx="2200" cy="101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>
              <a:lvl1pPr marL="228600" lvl="0" indent="-228600" algn="l" defTabSz="914400" eaLnBrk="0" fontAlgn="base" latinLnBrk="0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u="none" kern="1200" baseline="0">
                  <a:solidFill>
                    <a:schemeClr val="tx1"/>
                  </a:solidFill>
                  <a:latin typeface="Calibri" panose="020F0502020204030204" pitchFamily="2" charset="0"/>
                  <a:ea typeface="宋体" panose="02010600030101010101" pitchFamily="2" charset="-122"/>
                </a:defRPr>
              </a:lvl1pPr>
              <a:lvl2pPr marL="685800" lvl="1" indent="-228600" algn="l" defTabSz="914400" eaLnBrk="0" fontAlgn="base" latinLnBrk="0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u="none" kern="1200" baseline="0">
                  <a:solidFill>
                    <a:schemeClr val="tx1"/>
                  </a:solidFill>
                  <a:latin typeface="Calibri" panose="020F0502020204030204" pitchFamily="2" charset="0"/>
                  <a:ea typeface="宋体" panose="02010600030101010101" pitchFamily="2" charset="-122"/>
                </a:defRPr>
              </a:lvl2pPr>
              <a:lvl3pPr marL="1143000" lvl="2" indent="-228600" algn="l" defTabSz="914400" eaLnBrk="0" fontAlgn="base" latinLnBrk="0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u="none" kern="1200" baseline="0">
                  <a:solidFill>
                    <a:schemeClr val="tx1"/>
                  </a:solidFill>
                  <a:latin typeface="Calibri" panose="020F0502020204030204" pitchFamily="2" charset="0"/>
                  <a:ea typeface="宋体" panose="02010600030101010101" pitchFamily="2" charset="-122"/>
                </a:defRPr>
              </a:lvl3pPr>
              <a:lvl4pPr marL="1600200" lvl="3" indent="-228600" algn="l" defTabSz="914400" eaLnBrk="0" fontAlgn="base" latinLnBrk="0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00" u="none" kern="1200" baseline="0">
                  <a:solidFill>
                    <a:schemeClr val="tx1"/>
                  </a:solidFill>
                  <a:latin typeface="Calibri" panose="020F0502020204030204" pitchFamily="2" charset="0"/>
                  <a:ea typeface="宋体" panose="02010600030101010101" pitchFamily="2" charset="-122"/>
                </a:defRPr>
              </a:lvl4pPr>
              <a:lvl5pPr marL="2057400" lvl="4" indent="-228600" algn="l" defTabSz="914400" eaLnBrk="0" fontAlgn="base" latinLnBrk="0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00" u="none" kern="1200" baseline="0">
                  <a:solidFill>
                    <a:schemeClr val="tx1"/>
                  </a:solidFill>
                  <a:latin typeface="Calibri" panose="020F0502020204030204" pitchFamily="2" charset="0"/>
                  <a:ea typeface="宋体" panose="02010600030101010101" pitchFamily="2" charset="-122"/>
                </a:defRPr>
              </a:lvl5pPr>
            </a:lstStyle>
            <a:p>
              <a:pPr marL="0" lvl="0" indent="0" algn="ctr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zh-CN" sz="3600" dirty="0">
                  <a:solidFill>
                    <a:schemeClr val="bg1"/>
                  </a:solidFill>
                </a:rPr>
                <a:t>命名</a:t>
              </a: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1915" y="7028"/>
              <a:ext cx="4440" cy="15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eaLnBrk="1" hangingPunct="1"/>
              <a:r>
                <a:rPr lang="zh-CN" sz="2800" dirty="0">
                  <a:solidFill>
                    <a:schemeClr val="bg1"/>
                  </a:solidFill>
                </a:rPr>
                <a:t>为事物、关系和图起的名字</a:t>
              </a:r>
            </a:p>
          </p:txBody>
        </p:sp>
      </p:grpSp>
      <p:sp>
        <p:nvSpPr>
          <p:cNvPr id="24" name="文本框 23"/>
          <p:cNvSpPr txBox="1"/>
          <p:nvPr/>
        </p:nvSpPr>
        <p:spPr>
          <a:xfrm>
            <a:off x="4686300" y="4462780"/>
            <a:ext cx="281940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hangingPunct="1"/>
            <a:r>
              <a:rPr lang="zh-CN" sz="2800" dirty="0">
                <a:solidFill>
                  <a:schemeClr val="bg1"/>
                </a:solidFill>
              </a:rPr>
              <a:t>这些名字如何让其他成分看见和使用</a:t>
            </a:r>
          </a:p>
        </p:txBody>
      </p:sp>
      <p:grpSp>
        <p:nvGrpSpPr>
          <p:cNvPr id="25" name="组合 24"/>
          <p:cNvGrpSpPr/>
          <p:nvPr/>
        </p:nvGrpSpPr>
        <p:grpSpPr>
          <a:xfrm>
            <a:off x="9320530" y="2565400"/>
            <a:ext cx="2819400" cy="3282315"/>
            <a:chOff x="12848" y="4038"/>
            <a:chExt cx="4440" cy="5169"/>
          </a:xfrm>
        </p:grpSpPr>
        <p:sp>
          <p:nvSpPr>
            <p:cNvPr id="26" name="文本框 17"/>
            <p:cNvSpPr txBox="1"/>
            <p:nvPr/>
          </p:nvSpPr>
          <p:spPr>
            <a:xfrm>
              <a:off x="13968" y="4689"/>
              <a:ext cx="2200" cy="101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>
              <a:lvl1pPr marL="228600" lvl="0" indent="-228600" algn="l" defTabSz="914400" eaLnBrk="0" fontAlgn="base" latinLnBrk="0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u="none" kern="1200" baseline="0">
                  <a:solidFill>
                    <a:schemeClr val="tx1"/>
                  </a:solidFill>
                  <a:latin typeface="Calibri" panose="020F0502020204030204" pitchFamily="2" charset="0"/>
                  <a:ea typeface="宋体" panose="02010600030101010101" pitchFamily="2" charset="-122"/>
                </a:defRPr>
              </a:lvl1pPr>
              <a:lvl2pPr marL="685800" lvl="1" indent="-228600" algn="l" defTabSz="914400" eaLnBrk="0" fontAlgn="base" latinLnBrk="0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u="none" kern="1200" baseline="0">
                  <a:solidFill>
                    <a:schemeClr val="tx1"/>
                  </a:solidFill>
                  <a:latin typeface="Calibri" panose="020F0502020204030204" pitchFamily="2" charset="0"/>
                  <a:ea typeface="宋体" panose="02010600030101010101" pitchFamily="2" charset="-122"/>
                </a:defRPr>
              </a:lvl2pPr>
              <a:lvl3pPr marL="1143000" lvl="2" indent="-228600" algn="l" defTabSz="914400" eaLnBrk="0" fontAlgn="base" latinLnBrk="0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u="none" kern="1200" baseline="0">
                  <a:solidFill>
                    <a:schemeClr val="tx1"/>
                  </a:solidFill>
                  <a:latin typeface="Calibri" panose="020F0502020204030204" pitchFamily="2" charset="0"/>
                  <a:ea typeface="宋体" panose="02010600030101010101" pitchFamily="2" charset="-122"/>
                </a:defRPr>
              </a:lvl3pPr>
              <a:lvl4pPr marL="1600200" lvl="3" indent="-228600" algn="l" defTabSz="914400" eaLnBrk="0" fontAlgn="base" latinLnBrk="0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00" u="none" kern="1200" baseline="0">
                  <a:solidFill>
                    <a:schemeClr val="tx1"/>
                  </a:solidFill>
                  <a:latin typeface="Calibri" panose="020F0502020204030204" pitchFamily="2" charset="0"/>
                  <a:ea typeface="宋体" panose="02010600030101010101" pitchFamily="2" charset="-122"/>
                </a:defRPr>
              </a:lvl4pPr>
              <a:lvl5pPr marL="2057400" lvl="4" indent="-228600" algn="l" defTabSz="914400" eaLnBrk="0" fontAlgn="base" latinLnBrk="0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00" u="none" kern="1200" baseline="0">
                  <a:solidFill>
                    <a:schemeClr val="tx1"/>
                  </a:solidFill>
                  <a:latin typeface="Calibri" panose="020F0502020204030204" pitchFamily="2" charset="0"/>
                  <a:ea typeface="宋体" panose="02010600030101010101" pitchFamily="2" charset="-122"/>
                </a:defRPr>
              </a:lvl5pPr>
            </a:lstStyle>
            <a:p>
              <a:pPr marL="0" lvl="0" indent="0" algn="ctr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zh-CN" sz="3600" dirty="0">
                  <a:solidFill>
                    <a:schemeClr val="bg1"/>
                  </a:solidFill>
                </a:rPr>
                <a:t>执行</a:t>
              </a:r>
            </a:p>
          </p:txBody>
        </p:sp>
        <p:sp>
          <p:nvSpPr>
            <p:cNvPr id="27" name="同心圆 2"/>
            <p:cNvSpPr/>
            <p:nvPr/>
          </p:nvSpPr>
          <p:spPr>
            <a:xfrm>
              <a:off x="13909" y="4038"/>
              <a:ext cx="2318" cy="2317"/>
            </a:xfrm>
            <a:custGeom>
              <a:avLst/>
              <a:gdLst/>
              <a:ahLst/>
              <a:cxnLst>
                <a:cxn ang="0">
                  <a:pos x="0" y="735865"/>
                </a:cxn>
                <a:cxn ang="0">
                  <a:pos x="735865" y="0"/>
                </a:cxn>
                <a:cxn ang="0">
                  <a:pos x="1471730" y="735865"/>
                </a:cxn>
                <a:cxn ang="0">
                  <a:pos x="735865" y="1471730"/>
                </a:cxn>
                <a:cxn ang="0">
                  <a:pos x="0" y="735865"/>
                </a:cxn>
                <a:cxn ang="0">
                  <a:pos x="0" y="735865"/>
                </a:cxn>
                <a:cxn ang="0">
                  <a:pos x="735865" y="1471730"/>
                </a:cxn>
                <a:cxn ang="0">
                  <a:pos x="1471730" y="735865"/>
                </a:cxn>
                <a:cxn ang="0">
                  <a:pos x="735865" y="0"/>
                </a:cxn>
                <a:cxn ang="0">
                  <a:pos x="0" y="735865"/>
                </a:cxn>
              </a:cxnLst>
              <a:rect l="0" t="0" r="0" b="0"/>
              <a:pathLst>
                <a:path w="1471729" h="1471729">
                  <a:moveTo>
                    <a:pt x="0" y="735865"/>
                  </a:moveTo>
                  <a:cubicBezTo>
                    <a:pt x="0" y="329458"/>
                    <a:pt x="329458" y="0"/>
                    <a:pt x="735865" y="0"/>
                  </a:cubicBezTo>
                  <a:cubicBezTo>
                    <a:pt x="1142272" y="0"/>
                    <a:pt x="1471730" y="329458"/>
                    <a:pt x="1471730" y="735865"/>
                  </a:cubicBezTo>
                  <a:cubicBezTo>
                    <a:pt x="1471730" y="1142272"/>
                    <a:pt x="1142272" y="1471730"/>
                    <a:pt x="735865" y="1471730"/>
                  </a:cubicBezTo>
                  <a:cubicBezTo>
                    <a:pt x="329458" y="1471730"/>
                    <a:pt x="0" y="1142272"/>
                    <a:pt x="0" y="735865"/>
                  </a:cubicBezTo>
                  <a:close/>
                  <a:moveTo>
                    <a:pt x="0" y="735865"/>
                  </a:moveTo>
                  <a:cubicBezTo>
                    <a:pt x="0" y="1142272"/>
                    <a:pt x="329458" y="1471730"/>
                    <a:pt x="735865" y="1471730"/>
                  </a:cubicBezTo>
                  <a:cubicBezTo>
                    <a:pt x="1142272" y="1471730"/>
                    <a:pt x="1471730" y="1142272"/>
                    <a:pt x="1471730" y="735865"/>
                  </a:cubicBezTo>
                  <a:cubicBezTo>
                    <a:pt x="1471730" y="329458"/>
                    <a:pt x="1142272" y="0"/>
                    <a:pt x="735865" y="0"/>
                  </a:cubicBezTo>
                  <a:cubicBezTo>
                    <a:pt x="329458" y="0"/>
                    <a:pt x="0" y="329458"/>
                    <a:pt x="0" y="735865"/>
                  </a:cubicBezTo>
                  <a:close/>
                </a:path>
              </a:pathLst>
            </a:custGeom>
            <a:solidFill>
              <a:srgbClr val="FFC000">
                <a:alpha val="100000"/>
              </a:srgbClr>
            </a:solidFill>
            <a:ln w="12700" cap="flat" cmpd="sng">
              <a:solidFill>
                <a:srgbClr val="FFC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12848" y="7028"/>
              <a:ext cx="4440" cy="21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eaLnBrk="1" hangingPunct="1"/>
              <a:r>
                <a:rPr lang="zh-CN" sz="2800" dirty="0">
                  <a:solidFill>
                    <a:schemeClr val="bg1"/>
                  </a:solidFill>
                </a:rPr>
                <a:t>运行或模拟一个动态模型意味着什么</a:t>
              </a:r>
            </a:p>
          </p:txBody>
        </p:sp>
      </p:grpSp>
      <p:sp>
        <p:nvSpPr>
          <p:cNvPr id="29" name="文本框 26"/>
          <p:cNvSpPr txBox="1"/>
          <p:nvPr/>
        </p:nvSpPr>
        <p:spPr>
          <a:xfrm>
            <a:off x="1617663" y="1201420"/>
            <a:ext cx="3149600" cy="645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sz="3600" dirty="0">
                <a:solidFill>
                  <a:schemeClr val="bg1"/>
                </a:solidFill>
              </a:rPr>
              <a:t>UML</a:t>
            </a:r>
            <a:r>
              <a:rPr lang="zh-CN" altLang="en-US" sz="3600" dirty="0">
                <a:solidFill>
                  <a:schemeClr val="bg1"/>
                </a:solidFill>
              </a:rPr>
              <a:t>的规则</a:t>
            </a:r>
          </a:p>
        </p:txBody>
      </p:sp>
      <p:grpSp>
        <p:nvGrpSpPr>
          <p:cNvPr id="30" name="组合 29"/>
          <p:cNvGrpSpPr/>
          <p:nvPr/>
        </p:nvGrpSpPr>
        <p:grpSpPr>
          <a:xfrm>
            <a:off x="7003415" y="3622675"/>
            <a:ext cx="2819400" cy="2851785"/>
            <a:chOff x="1915" y="4038"/>
            <a:chExt cx="4440" cy="4491"/>
          </a:xfrm>
        </p:grpSpPr>
        <p:sp>
          <p:nvSpPr>
            <p:cNvPr id="31" name="同心圆 2"/>
            <p:cNvSpPr/>
            <p:nvPr/>
          </p:nvSpPr>
          <p:spPr>
            <a:xfrm>
              <a:off x="2976" y="4038"/>
              <a:ext cx="2318" cy="2317"/>
            </a:xfrm>
            <a:custGeom>
              <a:avLst/>
              <a:gdLst/>
              <a:ahLst/>
              <a:cxnLst>
                <a:cxn ang="0">
                  <a:pos x="0" y="735865"/>
                </a:cxn>
                <a:cxn ang="0">
                  <a:pos x="735865" y="0"/>
                </a:cxn>
                <a:cxn ang="0">
                  <a:pos x="1471730" y="735865"/>
                </a:cxn>
                <a:cxn ang="0">
                  <a:pos x="735865" y="1471730"/>
                </a:cxn>
                <a:cxn ang="0">
                  <a:pos x="0" y="735865"/>
                </a:cxn>
                <a:cxn ang="0">
                  <a:pos x="0" y="735865"/>
                </a:cxn>
                <a:cxn ang="0">
                  <a:pos x="735865" y="1471730"/>
                </a:cxn>
                <a:cxn ang="0">
                  <a:pos x="1471730" y="735865"/>
                </a:cxn>
                <a:cxn ang="0">
                  <a:pos x="735865" y="0"/>
                </a:cxn>
                <a:cxn ang="0">
                  <a:pos x="0" y="735865"/>
                </a:cxn>
              </a:cxnLst>
              <a:rect l="0" t="0" r="0" b="0"/>
              <a:pathLst>
                <a:path w="1471729" h="1471729">
                  <a:moveTo>
                    <a:pt x="0" y="735865"/>
                  </a:moveTo>
                  <a:cubicBezTo>
                    <a:pt x="0" y="329458"/>
                    <a:pt x="329458" y="0"/>
                    <a:pt x="735865" y="0"/>
                  </a:cubicBezTo>
                  <a:cubicBezTo>
                    <a:pt x="1142272" y="0"/>
                    <a:pt x="1471730" y="329458"/>
                    <a:pt x="1471730" y="735865"/>
                  </a:cubicBezTo>
                  <a:cubicBezTo>
                    <a:pt x="1471730" y="1142272"/>
                    <a:pt x="1142272" y="1471730"/>
                    <a:pt x="735865" y="1471730"/>
                  </a:cubicBezTo>
                  <a:cubicBezTo>
                    <a:pt x="329458" y="1471730"/>
                    <a:pt x="0" y="1142272"/>
                    <a:pt x="0" y="735865"/>
                  </a:cubicBezTo>
                  <a:close/>
                  <a:moveTo>
                    <a:pt x="0" y="735865"/>
                  </a:moveTo>
                  <a:cubicBezTo>
                    <a:pt x="0" y="1142272"/>
                    <a:pt x="329458" y="1471730"/>
                    <a:pt x="735865" y="1471730"/>
                  </a:cubicBezTo>
                  <a:cubicBezTo>
                    <a:pt x="1142272" y="1471730"/>
                    <a:pt x="1471730" y="1142272"/>
                    <a:pt x="1471730" y="735865"/>
                  </a:cubicBezTo>
                  <a:cubicBezTo>
                    <a:pt x="1471730" y="329458"/>
                    <a:pt x="1142272" y="0"/>
                    <a:pt x="735865" y="0"/>
                  </a:cubicBezTo>
                  <a:cubicBezTo>
                    <a:pt x="329458" y="0"/>
                    <a:pt x="0" y="329458"/>
                    <a:pt x="0" y="735865"/>
                  </a:cubicBezTo>
                  <a:close/>
                </a:path>
              </a:pathLst>
            </a:custGeom>
            <a:solidFill>
              <a:srgbClr val="FFC000">
                <a:alpha val="100000"/>
              </a:srgbClr>
            </a:solidFill>
            <a:ln w="12700" cap="flat" cmpd="sng">
              <a:solidFill>
                <a:srgbClr val="FFC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文本框 17"/>
            <p:cNvSpPr txBox="1"/>
            <p:nvPr/>
          </p:nvSpPr>
          <p:spPr>
            <a:xfrm>
              <a:off x="2747" y="4688"/>
              <a:ext cx="2775" cy="101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>
              <a:lvl1pPr marL="228600" lvl="0" indent="-228600" algn="l" defTabSz="914400" eaLnBrk="0" fontAlgn="base" latinLnBrk="0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u="none" kern="1200" baseline="0">
                  <a:solidFill>
                    <a:schemeClr val="tx1"/>
                  </a:solidFill>
                  <a:latin typeface="Calibri" panose="020F0502020204030204" pitchFamily="2" charset="0"/>
                  <a:ea typeface="宋体" panose="02010600030101010101" pitchFamily="2" charset="-122"/>
                </a:defRPr>
              </a:lvl1pPr>
              <a:lvl2pPr marL="685800" lvl="1" indent="-228600" algn="l" defTabSz="914400" eaLnBrk="0" fontAlgn="base" latinLnBrk="0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u="none" kern="1200" baseline="0">
                  <a:solidFill>
                    <a:schemeClr val="tx1"/>
                  </a:solidFill>
                  <a:latin typeface="Calibri" panose="020F0502020204030204" pitchFamily="2" charset="0"/>
                  <a:ea typeface="宋体" panose="02010600030101010101" pitchFamily="2" charset="-122"/>
                </a:defRPr>
              </a:lvl2pPr>
              <a:lvl3pPr marL="1143000" lvl="2" indent="-228600" algn="l" defTabSz="914400" eaLnBrk="0" fontAlgn="base" latinLnBrk="0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u="none" kern="1200" baseline="0">
                  <a:solidFill>
                    <a:schemeClr val="tx1"/>
                  </a:solidFill>
                  <a:latin typeface="Calibri" panose="020F0502020204030204" pitchFamily="2" charset="0"/>
                  <a:ea typeface="宋体" panose="02010600030101010101" pitchFamily="2" charset="-122"/>
                </a:defRPr>
              </a:lvl3pPr>
              <a:lvl4pPr marL="1600200" lvl="3" indent="-228600" algn="l" defTabSz="914400" eaLnBrk="0" fontAlgn="base" latinLnBrk="0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00" u="none" kern="1200" baseline="0">
                  <a:solidFill>
                    <a:schemeClr val="tx1"/>
                  </a:solidFill>
                  <a:latin typeface="Calibri" panose="020F0502020204030204" pitchFamily="2" charset="0"/>
                  <a:ea typeface="宋体" panose="02010600030101010101" pitchFamily="2" charset="-122"/>
                </a:defRPr>
              </a:lvl4pPr>
              <a:lvl5pPr marL="2057400" lvl="4" indent="-228600" algn="l" defTabSz="914400" eaLnBrk="0" fontAlgn="base" latinLnBrk="0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00" u="none" kern="1200" baseline="0">
                  <a:solidFill>
                    <a:schemeClr val="tx1"/>
                  </a:solidFill>
                  <a:latin typeface="Calibri" panose="020F0502020204030204" pitchFamily="2" charset="0"/>
                  <a:ea typeface="宋体" panose="02010600030101010101" pitchFamily="2" charset="-122"/>
                </a:defRPr>
              </a:lvl5pPr>
            </a:lstStyle>
            <a:p>
              <a:pPr marL="0" lvl="0" indent="0" algn="ctr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zh-CN" sz="3600" dirty="0">
                  <a:solidFill>
                    <a:schemeClr val="bg1"/>
                  </a:solidFill>
                </a:rPr>
                <a:t>完整性</a:t>
              </a: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1915" y="7028"/>
              <a:ext cx="4440" cy="15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eaLnBrk="1" hangingPunct="1"/>
              <a:r>
                <a:rPr lang="zh-CN" sz="2800" dirty="0">
                  <a:solidFill>
                    <a:schemeClr val="bg1"/>
                  </a:solidFill>
                </a:rPr>
                <a:t>事物如何正确、一致地相互联系</a:t>
              </a: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2379980" y="3623945"/>
            <a:ext cx="2819400" cy="2851785"/>
            <a:chOff x="1915" y="4038"/>
            <a:chExt cx="4440" cy="4491"/>
          </a:xfrm>
        </p:grpSpPr>
        <p:sp>
          <p:nvSpPr>
            <p:cNvPr id="35" name="同心圆 2"/>
            <p:cNvSpPr/>
            <p:nvPr/>
          </p:nvSpPr>
          <p:spPr>
            <a:xfrm>
              <a:off x="2976" y="4038"/>
              <a:ext cx="2318" cy="2317"/>
            </a:xfrm>
            <a:custGeom>
              <a:avLst/>
              <a:gdLst/>
              <a:ahLst/>
              <a:cxnLst>
                <a:cxn ang="0">
                  <a:pos x="0" y="735865"/>
                </a:cxn>
                <a:cxn ang="0">
                  <a:pos x="735865" y="0"/>
                </a:cxn>
                <a:cxn ang="0">
                  <a:pos x="1471730" y="735865"/>
                </a:cxn>
                <a:cxn ang="0">
                  <a:pos x="735865" y="1471730"/>
                </a:cxn>
                <a:cxn ang="0">
                  <a:pos x="0" y="735865"/>
                </a:cxn>
                <a:cxn ang="0">
                  <a:pos x="0" y="735865"/>
                </a:cxn>
                <a:cxn ang="0">
                  <a:pos x="735865" y="1471730"/>
                </a:cxn>
                <a:cxn ang="0">
                  <a:pos x="1471730" y="735865"/>
                </a:cxn>
                <a:cxn ang="0">
                  <a:pos x="735865" y="0"/>
                </a:cxn>
                <a:cxn ang="0">
                  <a:pos x="0" y="735865"/>
                </a:cxn>
              </a:cxnLst>
              <a:rect l="0" t="0" r="0" b="0"/>
              <a:pathLst>
                <a:path w="1471729" h="1471729">
                  <a:moveTo>
                    <a:pt x="0" y="735865"/>
                  </a:moveTo>
                  <a:cubicBezTo>
                    <a:pt x="0" y="329458"/>
                    <a:pt x="329458" y="0"/>
                    <a:pt x="735865" y="0"/>
                  </a:cubicBezTo>
                  <a:cubicBezTo>
                    <a:pt x="1142272" y="0"/>
                    <a:pt x="1471730" y="329458"/>
                    <a:pt x="1471730" y="735865"/>
                  </a:cubicBezTo>
                  <a:cubicBezTo>
                    <a:pt x="1471730" y="1142272"/>
                    <a:pt x="1142272" y="1471730"/>
                    <a:pt x="735865" y="1471730"/>
                  </a:cubicBezTo>
                  <a:cubicBezTo>
                    <a:pt x="329458" y="1471730"/>
                    <a:pt x="0" y="1142272"/>
                    <a:pt x="0" y="735865"/>
                  </a:cubicBezTo>
                  <a:close/>
                  <a:moveTo>
                    <a:pt x="0" y="735865"/>
                  </a:moveTo>
                  <a:cubicBezTo>
                    <a:pt x="0" y="1142272"/>
                    <a:pt x="329458" y="1471730"/>
                    <a:pt x="735865" y="1471730"/>
                  </a:cubicBezTo>
                  <a:cubicBezTo>
                    <a:pt x="1142272" y="1471730"/>
                    <a:pt x="1471730" y="1142272"/>
                    <a:pt x="1471730" y="735865"/>
                  </a:cubicBezTo>
                  <a:cubicBezTo>
                    <a:pt x="1471730" y="329458"/>
                    <a:pt x="1142272" y="0"/>
                    <a:pt x="735865" y="0"/>
                  </a:cubicBezTo>
                  <a:cubicBezTo>
                    <a:pt x="329458" y="0"/>
                    <a:pt x="0" y="329458"/>
                    <a:pt x="0" y="735865"/>
                  </a:cubicBezTo>
                  <a:close/>
                </a:path>
              </a:pathLst>
            </a:custGeom>
            <a:solidFill>
              <a:srgbClr val="FFC000">
                <a:alpha val="100000"/>
              </a:srgbClr>
            </a:solidFill>
            <a:ln w="12700" cap="flat" cmpd="sng">
              <a:solidFill>
                <a:srgbClr val="FFC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文本框 17"/>
            <p:cNvSpPr txBox="1"/>
            <p:nvPr/>
          </p:nvSpPr>
          <p:spPr>
            <a:xfrm>
              <a:off x="3035" y="4688"/>
              <a:ext cx="2200" cy="101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>
              <a:lvl1pPr marL="228600" lvl="0" indent="-228600" algn="l" defTabSz="914400" eaLnBrk="0" fontAlgn="base" latinLnBrk="0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u="none" kern="1200" baseline="0">
                  <a:solidFill>
                    <a:schemeClr val="tx1"/>
                  </a:solidFill>
                  <a:latin typeface="Calibri" panose="020F0502020204030204" pitchFamily="2" charset="0"/>
                  <a:ea typeface="宋体" panose="02010600030101010101" pitchFamily="2" charset="-122"/>
                </a:defRPr>
              </a:lvl1pPr>
              <a:lvl2pPr marL="685800" lvl="1" indent="-228600" algn="l" defTabSz="914400" eaLnBrk="0" fontAlgn="base" latinLnBrk="0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u="none" kern="1200" baseline="0">
                  <a:solidFill>
                    <a:schemeClr val="tx1"/>
                  </a:solidFill>
                  <a:latin typeface="Calibri" panose="020F0502020204030204" pitchFamily="2" charset="0"/>
                  <a:ea typeface="宋体" panose="02010600030101010101" pitchFamily="2" charset="-122"/>
                </a:defRPr>
              </a:lvl2pPr>
              <a:lvl3pPr marL="1143000" lvl="2" indent="-228600" algn="l" defTabSz="914400" eaLnBrk="0" fontAlgn="base" latinLnBrk="0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u="none" kern="1200" baseline="0">
                  <a:solidFill>
                    <a:schemeClr val="tx1"/>
                  </a:solidFill>
                  <a:latin typeface="Calibri" panose="020F0502020204030204" pitchFamily="2" charset="0"/>
                  <a:ea typeface="宋体" panose="02010600030101010101" pitchFamily="2" charset="-122"/>
                </a:defRPr>
              </a:lvl3pPr>
              <a:lvl4pPr marL="1600200" lvl="3" indent="-228600" algn="l" defTabSz="914400" eaLnBrk="0" fontAlgn="base" latinLnBrk="0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00" u="none" kern="1200" baseline="0">
                  <a:solidFill>
                    <a:schemeClr val="tx1"/>
                  </a:solidFill>
                  <a:latin typeface="Calibri" panose="020F0502020204030204" pitchFamily="2" charset="0"/>
                  <a:ea typeface="宋体" panose="02010600030101010101" pitchFamily="2" charset="-122"/>
                </a:defRPr>
              </a:lvl4pPr>
              <a:lvl5pPr marL="2057400" lvl="4" indent="-228600" algn="l" defTabSz="914400" eaLnBrk="0" fontAlgn="base" latinLnBrk="0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00" u="none" kern="1200" baseline="0">
                  <a:solidFill>
                    <a:schemeClr val="tx1"/>
                  </a:solidFill>
                  <a:latin typeface="Calibri" panose="020F0502020204030204" pitchFamily="2" charset="0"/>
                  <a:ea typeface="宋体" panose="02010600030101010101" pitchFamily="2" charset="-122"/>
                </a:defRPr>
              </a:lvl5pPr>
            </a:lstStyle>
            <a:p>
              <a:pPr marL="0" lvl="0" indent="0" algn="ctr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zh-CN" sz="3600" dirty="0">
                  <a:solidFill>
                    <a:schemeClr val="bg1"/>
                  </a:solidFill>
                </a:rPr>
                <a:t>范围</a:t>
              </a: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1915" y="7028"/>
              <a:ext cx="4440" cy="15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eaLnBrk="1" hangingPunct="1"/>
              <a:r>
                <a:rPr lang="zh-CN" sz="2800" dirty="0">
                  <a:solidFill>
                    <a:schemeClr val="bg1"/>
                  </a:solidFill>
                </a:rPr>
                <a:t>使名字具有特定含义的语境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52269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46" name="直接连接符 16"/>
          <p:cNvCxnSpPr/>
          <p:nvPr/>
        </p:nvCxnSpPr>
        <p:spPr>
          <a:xfrm>
            <a:off x="1617663" y="1922463"/>
            <a:ext cx="3384550" cy="0"/>
          </a:xfrm>
          <a:prstGeom prst="line">
            <a:avLst/>
          </a:prstGeom>
          <a:ln w="12700" cap="flat" cmpd="sng">
            <a:solidFill>
              <a:srgbClr val="FFC000"/>
            </a:solidFill>
            <a:prstDash val="solid"/>
            <a:headEnd type="none" w="med" len="med"/>
            <a:tailEnd type="none" w="med" len="med"/>
          </a:ln>
        </p:spPr>
      </p:cxnSp>
      <p:grpSp>
        <p:nvGrpSpPr>
          <p:cNvPr id="14" name="组合 13"/>
          <p:cNvGrpSpPr/>
          <p:nvPr/>
        </p:nvGrpSpPr>
        <p:grpSpPr>
          <a:xfrm>
            <a:off x="2945130" y="2564130"/>
            <a:ext cx="3122930" cy="3717290"/>
            <a:chOff x="1676" y="4038"/>
            <a:chExt cx="4918" cy="5854"/>
          </a:xfrm>
        </p:grpSpPr>
        <p:sp>
          <p:nvSpPr>
            <p:cNvPr id="6151" name="同心圆 2"/>
            <p:cNvSpPr/>
            <p:nvPr/>
          </p:nvSpPr>
          <p:spPr>
            <a:xfrm>
              <a:off x="2976" y="4038"/>
              <a:ext cx="2318" cy="2317"/>
            </a:xfrm>
            <a:custGeom>
              <a:avLst/>
              <a:gdLst/>
              <a:ahLst/>
              <a:cxnLst>
                <a:cxn ang="0">
                  <a:pos x="0" y="735865"/>
                </a:cxn>
                <a:cxn ang="0">
                  <a:pos x="735865" y="0"/>
                </a:cxn>
                <a:cxn ang="0">
                  <a:pos x="1471730" y="735865"/>
                </a:cxn>
                <a:cxn ang="0">
                  <a:pos x="735865" y="1471730"/>
                </a:cxn>
                <a:cxn ang="0">
                  <a:pos x="0" y="735865"/>
                </a:cxn>
                <a:cxn ang="0">
                  <a:pos x="0" y="735865"/>
                </a:cxn>
                <a:cxn ang="0">
                  <a:pos x="735865" y="1471730"/>
                </a:cxn>
                <a:cxn ang="0">
                  <a:pos x="1471730" y="735865"/>
                </a:cxn>
                <a:cxn ang="0">
                  <a:pos x="735865" y="0"/>
                </a:cxn>
                <a:cxn ang="0">
                  <a:pos x="0" y="735865"/>
                </a:cxn>
              </a:cxnLst>
              <a:rect l="0" t="0" r="0" b="0"/>
              <a:pathLst>
                <a:path w="1471729" h="1471729">
                  <a:moveTo>
                    <a:pt x="0" y="735865"/>
                  </a:moveTo>
                  <a:cubicBezTo>
                    <a:pt x="0" y="329458"/>
                    <a:pt x="329458" y="0"/>
                    <a:pt x="735865" y="0"/>
                  </a:cubicBezTo>
                  <a:cubicBezTo>
                    <a:pt x="1142272" y="0"/>
                    <a:pt x="1471730" y="329458"/>
                    <a:pt x="1471730" y="735865"/>
                  </a:cubicBezTo>
                  <a:cubicBezTo>
                    <a:pt x="1471730" y="1142272"/>
                    <a:pt x="1142272" y="1471730"/>
                    <a:pt x="735865" y="1471730"/>
                  </a:cubicBezTo>
                  <a:cubicBezTo>
                    <a:pt x="329458" y="1471730"/>
                    <a:pt x="0" y="1142272"/>
                    <a:pt x="0" y="735865"/>
                  </a:cubicBezTo>
                  <a:close/>
                  <a:moveTo>
                    <a:pt x="0" y="735865"/>
                  </a:moveTo>
                  <a:cubicBezTo>
                    <a:pt x="0" y="1142272"/>
                    <a:pt x="329458" y="1471730"/>
                    <a:pt x="735865" y="1471730"/>
                  </a:cubicBezTo>
                  <a:cubicBezTo>
                    <a:pt x="1142272" y="1471730"/>
                    <a:pt x="1471730" y="1142272"/>
                    <a:pt x="1471730" y="735865"/>
                  </a:cubicBezTo>
                  <a:cubicBezTo>
                    <a:pt x="1471730" y="329458"/>
                    <a:pt x="1142272" y="0"/>
                    <a:pt x="735865" y="0"/>
                  </a:cubicBezTo>
                  <a:cubicBezTo>
                    <a:pt x="329458" y="0"/>
                    <a:pt x="0" y="329458"/>
                    <a:pt x="0" y="735865"/>
                  </a:cubicBezTo>
                  <a:close/>
                </a:path>
              </a:pathLst>
            </a:custGeom>
            <a:solidFill>
              <a:srgbClr val="FFC000">
                <a:alpha val="100000"/>
              </a:srgbClr>
            </a:solidFill>
            <a:ln w="12700" cap="flat" cmpd="sng">
              <a:solidFill>
                <a:srgbClr val="FFC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" name="文本框 17"/>
            <p:cNvSpPr txBox="1"/>
            <p:nvPr/>
          </p:nvSpPr>
          <p:spPr>
            <a:xfrm>
              <a:off x="3035" y="4688"/>
              <a:ext cx="2200" cy="101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>
              <a:lvl1pPr marL="228600" lvl="0" indent="-228600" algn="l" defTabSz="914400" eaLnBrk="0" fontAlgn="base" latinLnBrk="0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u="none" kern="1200" baseline="0">
                  <a:solidFill>
                    <a:schemeClr val="tx1"/>
                  </a:solidFill>
                  <a:latin typeface="Calibri" panose="020F0502020204030204" pitchFamily="2" charset="0"/>
                  <a:ea typeface="宋体" panose="02010600030101010101" pitchFamily="2" charset="-122"/>
                </a:defRPr>
              </a:lvl1pPr>
              <a:lvl2pPr marL="685800" lvl="1" indent="-228600" algn="l" defTabSz="914400" eaLnBrk="0" fontAlgn="base" latinLnBrk="0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u="none" kern="1200" baseline="0">
                  <a:solidFill>
                    <a:schemeClr val="tx1"/>
                  </a:solidFill>
                  <a:latin typeface="Calibri" panose="020F0502020204030204" pitchFamily="2" charset="0"/>
                  <a:ea typeface="宋体" panose="02010600030101010101" pitchFamily="2" charset="-122"/>
                </a:defRPr>
              </a:lvl2pPr>
              <a:lvl3pPr marL="1143000" lvl="2" indent="-228600" algn="l" defTabSz="914400" eaLnBrk="0" fontAlgn="base" latinLnBrk="0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u="none" kern="1200" baseline="0">
                  <a:solidFill>
                    <a:schemeClr val="tx1"/>
                  </a:solidFill>
                  <a:latin typeface="Calibri" panose="020F0502020204030204" pitchFamily="2" charset="0"/>
                  <a:ea typeface="宋体" panose="02010600030101010101" pitchFamily="2" charset="-122"/>
                </a:defRPr>
              </a:lvl3pPr>
              <a:lvl4pPr marL="1600200" lvl="3" indent="-228600" algn="l" defTabSz="914400" eaLnBrk="0" fontAlgn="base" latinLnBrk="0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00" u="none" kern="1200" baseline="0">
                  <a:solidFill>
                    <a:schemeClr val="tx1"/>
                  </a:solidFill>
                  <a:latin typeface="Calibri" panose="020F0502020204030204" pitchFamily="2" charset="0"/>
                  <a:ea typeface="宋体" panose="02010600030101010101" pitchFamily="2" charset="-122"/>
                </a:defRPr>
              </a:lvl4pPr>
              <a:lvl5pPr marL="2057400" lvl="4" indent="-228600" algn="l" defTabSz="914400" eaLnBrk="0" fontAlgn="base" latinLnBrk="0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00" u="none" kern="1200" baseline="0">
                  <a:solidFill>
                    <a:schemeClr val="tx1"/>
                  </a:solidFill>
                  <a:latin typeface="Calibri" panose="020F0502020204030204" pitchFamily="2" charset="0"/>
                  <a:ea typeface="宋体" panose="02010600030101010101" pitchFamily="2" charset="-122"/>
                </a:defRPr>
              </a:lvl5pPr>
            </a:lstStyle>
            <a:p>
              <a:pPr marL="0" lvl="0" indent="0" algn="ctr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zh-CN" sz="3600" dirty="0">
                  <a:solidFill>
                    <a:schemeClr val="bg1"/>
                  </a:solidFill>
                </a:rPr>
                <a:t>修饰</a:t>
              </a: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1676" y="6356"/>
              <a:ext cx="4918" cy="35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eaLnBrk="1" hangingPunct="1"/>
              <a:r>
                <a:rPr lang="en-US" altLang="zh-CN" sz="2800" dirty="0">
                  <a:solidFill>
                    <a:schemeClr val="bg1"/>
                  </a:solidFill>
                </a:rPr>
                <a:t>UML</a:t>
              </a:r>
              <a:r>
                <a:rPr lang="zh-CN" altLang="en-US" sz="2800" dirty="0">
                  <a:solidFill>
                    <a:schemeClr val="bg1"/>
                  </a:solidFill>
                </a:rPr>
                <a:t>表示法中的每一个元素都有一个基本符号，可以把各种修饰细节加到这个符号上</a:t>
              </a: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6068060" y="2564130"/>
            <a:ext cx="3614420" cy="2854960"/>
            <a:chOff x="7081" y="4038"/>
            <a:chExt cx="5692" cy="4496"/>
          </a:xfrm>
        </p:grpSpPr>
        <p:sp>
          <p:nvSpPr>
            <p:cNvPr id="4" name="文本框 17"/>
            <p:cNvSpPr txBox="1"/>
            <p:nvPr/>
          </p:nvSpPr>
          <p:spPr>
            <a:xfrm>
              <a:off x="8500" y="4252"/>
              <a:ext cx="2200" cy="18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>
              <a:lvl1pPr marL="228600" lvl="0" indent="-228600" algn="l" defTabSz="914400" eaLnBrk="0" fontAlgn="base" latinLnBrk="0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u="none" kern="1200" baseline="0">
                  <a:solidFill>
                    <a:schemeClr val="tx1"/>
                  </a:solidFill>
                  <a:latin typeface="Calibri" panose="020F0502020204030204" pitchFamily="2" charset="0"/>
                  <a:ea typeface="宋体" panose="02010600030101010101" pitchFamily="2" charset="-122"/>
                </a:defRPr>
              </a:lvl1pPr>
              <a:lvl2pPr marL="685800" lvl="1" indent="-228600" algn="l" defTabSz="914400" eaLnBrk="0" fontAlgn="base" latinLnBrk="0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u="none" kern="1200" baseline="0">
                  <a:solidFill>
                    <a:schemeClr val="tx1"/>
                  </a:solidFill>
                  <a:latin typeface="Calibri" panose="020F0502020204030204" pitchFamily="2" charset="0"/>
                  <a:ea typeface="宋体" panose="02010600030101010101" pitchFamily="2" charset="-122"/>
                </a:defRPr>
              </a:lvl2pPr>
              <a:lvl3pPr marL="1143000" lvl="2" indent="-228600" algn="l" defTabSz="914400" eaLnBrk="0" fontAlgn="base" latinLnBrk="0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u="none" kern="1200" baseline="0">
                  <a:solidFill>
                    <a:schemeClr val="tx1"/>
                  </a:solidFill>
                  <a:latin typeface="Calibri" panose="020F0502020204030204" pitchFamily="2" charset="0"/>
                  <a:ea typeface="宋体" panose="02010600030101010101" pitchFamily="2" charset="-122"/>
                </a:defRPr>
              </a:lvl3pPr>
              <a:lvl4pPr marL="1600200" lvl="3" indent="-228600" algn="l" defTabSz="914400" eaLnBrk="0" fontAlgn="base" latinLnBrk="0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00" u="none" kern="1200" baseline="0">
                  <a:solidFill>
                    <a:schemeClr val="tx1"/>
                  </a:solidFill>
                  <a:latin typeface="Calibri" panose="020F0502020204030204" pitchFamily="2" charset="0"/>
                  <a:ea typeface="宋体" panose="02010600030101010101" pitchFamily="2" charset="-122"/>
                </a:defRPr>
              </a:lvl4pPr>
              <a:lvl5pPr marL="2057400" lvl="4" indent="-228600" algn="l" defTabSz="914400" eaLnBrk="0" fontAlgn="base" latinLnBrk="0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00" u="none" kern="1200" baseline="0">
                  <a:solidFill>
                    <a:schemeClr val="tx1"/>
                  </a:solidFill>
                  <a:latin typeface="Calibri" panose="020F0502020204030204" pitchFamily="2" charset="0"/>
                  <a:ea typeface="宋体" panose="02010600030101010101" pitchFamily="2" charset="-122"/>
                </a:defRPr>
              </a:lvl5pPr>
            </a:lstStyle>
            <a:p>
              <a:pPr marL="0" lvl="0" indent="0" algn="ctr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zh-CN" sz="3600" dirty="0">
                  <a:solidFill>
                    <a:schemeClr val="bg1"/>
                  </a:solidFill>
                </a:rPr>
                <a:t>通用划分</a:t>
              </a:r>
            </a:p>
          </p:txBody>
        </p:sp>
        <p:sp>
          <p:nvSpPr>
            <p:cNvPr id="6" name="同心圆 2"/>
            <p:cNvSpPr/>
            <p:nvPr/>
          </p:nvSpPr>
          <p:spPr>
            <a:xfrm>
              <a:off x="8441" y="4038"/>
              <a:ext cx="2318" cy="2317"/>
            </a:xfrm>
            <a:custGeom>
              <a:avLst/>
              <a:gdLst/>
              <a:ahLst/>
              <a:cxnLst>
                <a:cxn ang="0">
                  <a:pos x="0" y="735865"/>
                </a:cxn>
                <a:cxn ang="0">
                  <a:pos x="735865" y="0"/>
                </a:cxn>
                <a:cxn ang="0">
                  <a:pos x="1471730" y="735865"/>
                </a:cxn>
                <a:cxn ang="0">
                  <a:pos x="735865" y="1471730"/>
                </a:cxn>
                <a:cxn ang="0">
                  <a:pos x="0" y="735865"/>
                </a:cxn>
                <a:cxn ang="0">
                  <a:pos x="0" y="735865"/>
                </a:cxn>
                <a:cxn ang="0">
                  <a:pos x="735865" y="1471730"/>
                </a:cxn>
                <a:cxn ang="0">
                  <a:pos x="1471730" y="735865"/>
                </a:cxn>
                <a:cxn ang="0">
                  <a:pos x="735865" y="0"/>
                </a:cxn>
                <a:cxn ang="0">
                  <a:pos x="0" y="735865"/>
                </a:cxn>
              </a:cxnLst>
              <a:rect l="0" t="0" r="0" b="0"/>
              <a:pathLst>
                <a:path w="1471729" h="1471729">
                  <a:moveTo>
                    <a:pt x="0" y="735865"/>
                  </a:moveTo>
                  <a:cubicBezTo>
                    <a:pt x="0" y="329458"/>
                    <a:pt x="329458" y="0"/>
                    <a:pt x="735865" y="0"/>
                  </a:cubicBezTo>
                  <a:cubicBezTo>
                    <a:pt x="1142272" y="0"/>
                    <a:pt x="1471730" y="329458"/>
                    <a:pt x="1471730" y="735865"/>
                  </a:cubicBezTo>
                  <a:cubicBezTo>
                    <a:pt x="1471730" y="1142272"/>
                    <a:pt x="1142272" y="1471730"/>
                    <a:pt x="735865" y="1471730"/>
                  </a:cubicBezTo>
                  <a:cubicBezTo>
                    <a:pt x="329458" y="1471730"/>
                    <a:pt x="0" y="1142272"/>
                    <a:pt x="0" y="735865"/>
                  </a:cubicBezTo>
                  <a:close/>
                  <a:moveTo>
                    <a:pt x="0" y="735865"/>
                  </a:moveTo>
                  <a:cubicBezTo>
                    <a:pt x="0" y="1142272"/>
                    <a:pt x="329458" y="1471730"/>
                    <a:pt x="735865" y="1471730"/>
                  </a:cubicBezTo>
                  <a:cubicBezTo>
                    <a:pt x="1142272" y="1471730"/>
                    <a:pt x="1471730" y="1142272"/>
                    <a:pt x="1471730" y="735865"/>
                  </a:cubicBezTo>
                  <a:cubicBezTo>
                    <a:pt x="1471730" y="329458"/>
                    <a:pt x="1142272" y="0"/>
                    <a:pt x="735865" y="0"/>
                  </a:cubicBezTo>
                  <a:cubicBezTo>
                    <a:pt x="329458" y="0"/>
                    <a:pt x="0" y="329458"/>
                    <a:pt x="0" y="735865"/>
                  </a:cubicBezTo>
                  <a:close/>
                </a:path>
              </a:pathLst>
            </a:custGeom>
            <a:solidFill>
              <a:srgbClr val="FFC000">
                <a:alpha val="100000"/>
              </a:srgbClr>
            </a:solidFill>
            <a:ln w="12700" cap="flat" cmpd="sng">
              <a:solidFill>
                <a:srgbClr val="FFC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7081" y="6355"/>
              <a:ext cx="5692" cy="21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eaLnBrk="1" hangingPunct="1"/>
              <a:r>
                <a:rPr lang="en-US" altLang="zh-CN" sz="2800" dirty="0">
                  <a:solidFill>
                    <a:schemeClr val="bg1"/>
                  </a:solidFill>
                </a:rPr>
                <a:t>1</a:t>
              </a:r>
              <a:r>
                <a:rPr lang="zh-CN" altLang="en-US" sz="2800" dirty="0">
                  <a:solidFill>
                    <a:schemeClr val="bg1"/>
                  </a:solidFill>
                </a:rPr>
                <a:t>、对类和对象的划分</a:t>
              </a:r>
            </a:p>
            <a:p>
              <a:pPr algn="ctr" eaLnBrk="1" hangingPunct="1"/>
              <a:r>
                <a:rPr lang="en-US" altLang="zh-CN" sz="2800" dirty="0">
                  <a:solidFill>
                    <a:schemeClr val="bg1"/>
                  </a:solidFill>
                </a:rPr>
                <a:t>2</a:t>
              </a:r>
              <a:r>
                <a:rPr lang="zh-CN" altLang="en-US" sz="2800" dirty="0">
                  <a:solidFill>
                    <a:schemeClr val="bg1"/>
                  </a:solidFill>
                </a:rPr>
                <a:t>、接口和实现的分离</a:t>
              </a:r>
            </a:p>
            <a:p>
              <a:pPr algn="ctr" eaLnBrk="1" hangingPunct="1"/>
              <a:r>
                <a:rPr lang="en-US" altLang="zh-CN" sz="2800" dirty="0">
                  <a:solidFill>
                    <a:schemeClr val="bg1"/>
                  </a:solidFill>
                </a:rPr>
                <a:t>3</a:t>
              </a:r>
              <a:r>
                <a:rPr lang="zh-CN" altLang="en-US" sz="2800" dirty="0">
                  <a:solidFill>
                    <a:schemeClr val="bg1"/>
                  </a:solidFill>
                </a:rPr>
                <a:t>、类型和角色的分离</a:t>
              </a: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9408160" y="2564765"/>
            <a:ext cx="2819400" cy="2854960"/>
            <a:chOff x="12848" y="4038"/>
            <a:chExt cx="4440" cy="4496"/>
          </a:xfrm>
        </p:grpSpPr>
        <p:sp>
          <p:nvSpPr>
            <p:cNvPr id="5" name="文本框 17"/>
            <p:cNvSpPr txBox="1"/>
            <p:nvPr/>
          </p:nvSpPr>
          <p:spPr>
            <a:xfrm>
              <a:off x="13968" y="4253"/>
              <a:ext cx="2200" cy="18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>
              <a:lvl1pPr marL="228600" lvl="0" indent="-228600" algn="l" defTabSz="914400" eaLnBrk="0" fontAlgn="base" latinLnBrk="0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u="none" kern="1200" baseline="0">
                  <a:solidFill>
                    <a:schemeClr val="tx1"/>
                  </a:solidFill>
                  <a:latin typeface="Calibri" panose="020F0502020204030204" pitchFamily="2" charset="0"/>
                  <a:ea typeface="宋体" panose="02010600030101010101" pitchFamily="2" charset="-122"/>
                </a:defRPr>
              </a:lvl1pPr>
              <a:lvl2pPr marL="685800" lvl="1" indent="-228600" algn="l" defTabSz="914400" eaLnBrk="0" fontAlgn="base" latinLnBrk="0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u="none" kern="1200" baseline="0">
                  <a:solidFill>
                    <a:schemeClr val="tx1"/>
                  </a:solidFill>
                  <a:latin typeface="Calibri" panose="020F0502020204030204" pitchFamily="2" charset="0"/>
                  <a:ea typeface="宋体" panose="02010600030101010101" pitchFamily="2" charset="-122"/>
                </a:defRPr>
              </a:lvl2pPr>
              <a:lvl3pPr marL="1143000" lvl="2" indent="-228600" algn="l" defTabSz="914400" eaLnBrk="0" fontAlgn="base" latinLnBrk="0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u="none" kern="1200" baseline="0">
                  <a:solidFill>
                    <a:schemeClr val="tx1"/>
                  </a:solidFill>
                  <a:latin typeface="Calibri" panose="020F0502020204030204" pitchFamily="2" charset="0"/>
                  <a:ea typeface="宋体" panose="02010600030101010101" pitchFamily="2" charset="-122"/>
                </a:defRPr>
              </a:lvl3pPr>
              <a:lvl4pPr marL="1600200" lvl="3" indent="-228600" algn="l" defTabSz="914400" eaLnBrk="0" fontAlgn="base" latinLnBrk="0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00" u="none" kern="1200" baseline="0">
                  <a:solidFill>
                    <a:schemeClr val="tx1"/>
                  </a:solidFill>
                  <a:latin typeface="Calibri" panose="020F0502020204030204" pitchFamily="2" charset="0"/>
                  <a:ea typeface="宋体" panose="02010600030101010101" pitchFamily="2" charset="-122"/>
                </a:defRPr>
              </a:lvl4pPr>
              <a:lvl5pPr marL="2057400" lvl="4" indent="-228600" algn="l" defTabSz="914400" eaLnBrk="0" fontAlgn="base" latinLnBrk="0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00" u="none" kern="1200" baseline="0">
                  <a:solidFill>
                    <a:schemeClr val="tx1"/>
                  </a:solidFill>
                  <a:latin typeface="Calibri" panose="020F0502020204030204" pitchFamily="2" charset="0"/>
                  <a:ea typeface="宋体" panose="02010600030101010101" pitchFamily="2" charset="-122"/>
                </a:defRPr>
              </a:lvl5pPr>
            </a:lstStyle>
            <a:p>
              <a:pPr marL="0" lvl="0" indent="0" algn="ctr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zh-CN" sz="3600" dirty="0">
                  <a:solidFill>
                    <a:schemeClr val="bg1"/>
                  </a:solidFill>
                </a:rPr>
                <a:t>扩展机制</a:t>
              </a:r>
            </a:p>
          </p:txBody>
        </p:sp>
        <p:sp>
          <p:nvSpPr>
            <p:cNvPr id="7" name="同心圆 2"/>
            <p:cNvSpPr/>
            <p:nvPr/>
          </p:nvSpPr>
          <p:spPr>
            <a:xfrm>
              <a:off x="13909" y="4038"/>
              <a:ext cx="2318" cy="2317"/>
            </a:xfrm>
            <a:custGeom>
              <a:avLst/>
              <a:gdLst/>
              <a:ahLst/>
              <a:cxnLst>
                <a:cxn ang="0">
                  <a:pos x="0" y="735865"/>
                </a:cxn>
                <a:cxn ang="0">
                  <a:pos x="735865" y="0"/>
                </a:cxn>
                <a:cxn ang="0">
                  <a:pos x="1471730" y="735865"/>
                </a:cxn>
                <a:cxn ang="0">
                  <a:pos x="735865" y="1471730"/>
                </a:cxn>
                <a:cxn ang="0">
                  <a:pos x="0" y="735865"/>
                </a:cxn>
                <a:cxn ang="0">
                  <a:pos x="0" y="735865"/>
                </a:cxn>
                <a:cxn ang="0">
                  <a:pos x="735865" y="1471730"/>
                </a:cxn>
                <a:cxn ang="0">
                  <a:pos x="1471730" y="735865"/>
                </a:cxn>
                <a:cxn ang="0">
                  <a:pos x="735865" y="0"/>
                </a:cxn>
                <a:cxn ang="0">
                  <a:pos x="0" y="735865"/>
                </a:cxn>
              </a:cxnLst>
              <a:rect l="0" t="0" r="0" b="0"/>
              <a:pathLst>
                <a:path w="1471729" h="1471729">
                  <a:moveTo>
                    <a:pt x="0" y="735865"/>
                  </a:moveTo>
                  <a:cubicBezTo>
                    <a:pt x="0" y="329458"/>
                    <a:pt x="329458" y="0"/>
                    <a:pt x="735865" y="0"/>
                  </a:cubicBezTo>
                  <a:cubicBezTo>
                    <a:pt x="1142272" y="0"/>
                    <a:pt x="1471730" y="329458"/>
                    <a:pt x="1471730" y="735865"/>
                  </a:cubicBezTo>
                  <a:cubicBezTo>
                    <a:pt x="1471730" y="1142272"/>
                    <a:pt x="1142272" y="1471730"/>
                    <a:pt x="735865" y="1471730"/>
                  </a:cubicBezTo>
                  <a:cubicBezTo>
                    <a:pt x="329458" y="1471730"/>
                    <a:pt x="0" y="1142272"/>
                    <a:pt x="0" y="735865"/>
                  </a:cubicBezTo>
                  <a:close/>
                  <a:moveTo>
                    <a:pt x="0" y="735865"/>
                  </a:moveTo>
                  <a:cubicBezTo>
                    <a:pt x="0" y="1142272"/>
                    <a:pt x="329458" y="1471730"/>
                    <a:pt x="735865" y="1471730"/>
                  </a:cubicBezTo>
                  <a:cubicBezTo>
                    <a:pt x="1142272" y="1471730"/>
                    <a:pt x="1471730" y="1142272"/>
                    <a:pt x="1471730" y="735865"/>
                  </a:cubicBezTo>
                  <a:cubicBezTo>
                    <a:pt x="1471730" y="329458"/>
                    <a:pt x="1142272" y="0"/>
                    <a:pt x="735865" y="0"/>
                  </a:cubicBezTo>
                  <a:cubicBezTo>
                    <a:pt x="329458" y="0"/>
                    <a:pt x="0" y="329458"/>
                    <a:pt x="0" y="735865"/>
                  </a:cubicBezTo>
                  <a:close/>
                </a:path>
              </a:pathLst>
            </a:custGeom>
            <a:solidFill>
              <a:srgbClr val="FFC000">
                <a:alpha val="100000"/>
              </a:srgbClr>
            </a:solidFill>
            <a:ln w="12700" cap="flat" cmpd="sng">
              <a:solidFill>
                <a:srgbClr val="FFC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12848" y="6355"/>
              <a:ext cx="4440" cy="21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eaLnBrk="1" hangingPunct="1"/>
              <a:r>
                <a:rPr lang="en-US" altLang="zh-CN" sz="2800" dirty="0">
                  <a:solidFill>
                    <a:schemeClr val="bg1"/>
                  </a:solidFill>
                </a:rPr>
                <a:t>1</a:t>
              </a:r>
              <a:r>
                <a:rPr lang="zh-CN" altLang="en-US" sz="2800" dirty="0">
                  <a:solidFill>
                    <a:schemeClr val="bg1"/>
                  </a:solidFill>
                </a:rPr>
                <a:t>、衍型</a:t>
              </a:r>
            </a:p>
            <a:p>
              <a:pPr algn="ctr" eaLnBrk="1" hangingPunct="1"/>
              <a:r>
                <a:rPr lang="en-US" altLang="zh-CN" sz="2800" dirty="0">
                  <a:solidFill>
                    <a:schemeClr val="bg1"/>
                  </a:solidFill>
                </a:rPr>
                <a:t>2</a:t>
              </a:r>
              <a:r>
                <a:rPr lang="zh-CN" altLang="en-US" sz="2800" dirty="0">
                  <a:solidFill>
                    <a:schemeClr val="bg1"/>
                  </a:solidFill>
                </a:rPr>
                <a:t>、标记值</a:t>
              </a:r>
            </a:p>
            <a:p>
              <a:pPr algn="ctr" eaLnBrk="1" hangingPunct="1"/>
              <a:r>
                <a:rPr lang="en-US" altLang="zh-CN" sz="2800" dirty="0">
                  <a:solidFill>
                    <a:schemeClr val="bg1"/>
                  </a:solidFill>
                </a:rPr>
                <a:t>3</a:t>
              </a:r>
              <a:r>
                <a:rPr lang="zh-CN" altLang="en-US" sz="2800" dirty="0">
                  <a:solidFill>
                    <a:schemeClr val="bg1"/>
                  </a:solidFill>
                </a:rPr>
                <a:t>、约束</a:t>
              </a:r>
            </a:p>
          </p:txBody>
        </p:sp>
      </p:grpSp>
      <p:sp>
        <p:nvSpPr>
          <p:cNvPr id="4109" name="文本框 29"/>
          <p:cNvSpPr txBox="1"/>
          <p:nvPr/>
        </p:nvSpPr>
        <p:spPr>
          <a:xfrm>
            <a:off x="1617980" y="1201420"/>
            <a:ext cx="3958590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sz="3600" dirty="0">
                <a:solidFill>
                  <a:schemeClr val="bg1"/>
                </a:solidFill>
              </a:rPr>
              <a:t>UML</a:t>
            </a:r>
            <a:r>
              <a:rPr lang="zh-CN" altLang="en-US" sz="3600" dirty="0">
                <a:solidFill>
                  <a:schemeClr val="bg1"/>
                </a:solidFill>
              </a:rPr>
              <a:t>中的公共机制</a:t>
            </a:r>
          </a:p>
        </p:txBody>
      </p:sp>
      <p:grpSp>
        <p:nvGrpSpPr>
          <p:cNvPr id="16" name="组合 15"/>
          <p:cNvGrpSpPr/>
          <p:nvPr/>
        </p:nvGrpSpPr>
        <p:grpSpPr>
          <a:xfrm>
            <a:off x="-26035" y="2564765"/>
            <a:ext cx="2819400" cy="2854960"/>
            <a:chOff x="1915" y="4038"/>
            <a:chExt cx="4440" cy="4496"/>
          </a:xfrm>
        </p:grpSpPr>
        <p:sp>
          <p:nvSpPr>
            <p:cNvPr id="2" name="同心圆 2"/>
            <p:cNvSpPr/>
            <p:nvPr/>
          </p:nvSpPr>
          <p:spPr>
            <a:xfrm>
              <a:off x="2976" y="4038"/>
              <a:ext cx="2318" cy="2317"/>
            </a:xfrm>
            <a:custGeom>
              <a:avLst/>
              <a:gdLst/>
              <a:ahLst/>
              <a:cxnLst>
                <a:cxn ang="0">
                  <a:pos x="0" y="735865"/>
                </a:cxn>
                <a:cxn ang="0">
                  <a:pos x="735865" y="0"/>
                </a:cxn>
                <a:cxn ang="0">
                  <a:pos x="1471730" y="735865"/>
                </a:cxn>
                <a:cxn ang="0">
                  <a:pos x="735865" y="1471730"/>
                </a:cxn>
                <a:cxn ang="0">
                  <a:pos x="0" y="735865"/>
                </a:cxn>
                <a:cxn ang="0">
                  <a:pos x="0" y="735865"/>
                </a:cxn>
                <a:cxn ang="0">
                  <a:pos x="735865" y="1471730"/>
                </a:cxn>
                <a:cxn ang="0">
                  <a:pos x="1471730" y="735865"/>
                </a:cxn>
                <a:cxn ang="0">
                  <a:pos x="735865" y="0"/>
                </a:cxn>
                <a:cxn ang="0">
                  <a:pos x="0" y="735865"/>
                </a:cxn>
              </a:cxnLst>
              <a:rect l="0" t="0" r="0" b="0"/>
              <a:pathLst>
                <a:path w="1471729" h="1471729">
                  <a:moveTo>
                    <a:pt x="0" y="735865"/>
                  </a:moveTo>
                  <a:cubicBezTo>
                    <a:pt x="0" y="329458"/>
                    <a:pt x="329458" y="0"/>
                    <a:pt x="735865" y="0"/>
                  </a:cubicBezTo>
                  <a:cubicBezTo>
                    <a:pt x="1142272" y="0"/>
                    <a:pt x="1471730" y="329458"/>
                    <a:pt x="1471730" y="735865"/>
                  </a:cubicBezTo>
                  <a:cubicBezTo>
                    <a:pt x="1471730" y="1142272"/>
                    <a:pt x="1142272" y="1471730"/>
                    <a:pt x="735865" y="1471730"/>
                  </a:cubicBezTo>
                  <a:cubicBezTo>
                    <a:pt x="329458" y="1471730"/>
                    <a:pt x="0" y="1142272"/>
                    <a:pt x="0" y="735865"/>
                  </a:cubicBezTo>
                  <a:close/>
                  <a:moveTo>
                    <a:pt x="0" y="735865"/>
                  </a:moveTo>
                  <a:cubicBezTo>
                    <a:pt x="0" y="1142272"/>
                    <a:pt x="329458" y="1471730"/>
                    <a:pt x="735865" y="1471730"/>
                  </a:cubicBezTo>
                  <a:cubicBezTo>
                    <a:pt x="1142272" y="1471730"/>
                    <a:pt x="1471730" y="1142272"/>
                    <a:pt x="1471730" y="735865"/>
                  </a:cubicBezTo>
                  <a:cubicBezTo>
                    <a:pt x="1471730" y="329458"/>
                    <a:pt x="1142272" y="0"/>
                    <a:pt x="735865" y="0"/>
                  </a:cubicBezTo>
                  <a:cubicBezTo>
                    <a:pt x="329458" y="0"/>
                    <a:pt x="0" y="329458"/>
                    <a:pt x="0" y="735865"/>
                  </a:cubicBezTo>
                  <a:close/>
                </a:path>
              </a:pathLst>
            </a:custGeom>
            <a:solidFill>
              <a:srgbClr val="FFC000">
                <a:alpha val="100000"/>
              </a:srgbClr>
            </a:solidFill>
            <a:ln w="12700" cap="flat" cmpd="sng">
              <a:solidFill>
                <a:srgbClr val="FFC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文本框 17"/>
            <p:cNvSpPr txBox="1"/>
            <p:nvPr/>
          </p:nvSpPr>
          <p:spPr>
            <a:xfrm>
              <a:off x="3035" y="4688"/>
              <a:ext cx="2200" cy="101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>
              <a:lvl1pPr marL="228600" lvl="0" indent="-228600" algn="l" defTabSz="914400" eaLnBrk="0" fontAlgn="base" latinLnBrk="0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u="none" kern="1200" baseline="0">
                  <a:solidFill>
                    <a:schemeClr val="tx1"/>
                  </a:solidFill>
                  <a:latin typeface="Calibri" panose="020F0502020204030204" pitchFamily="2" charset="0"/>
                  <a:ea typeface="宋体" panose="02010600030101010101" pitchFamily="2" charset="-122"/>
                </a:defRPr>
              </a:lvl1pPr>
              <a:lvl2pPr marL="685800" lvl="1" indent="-228600" algn="l" defTabSz="914400" eaLnBrk="0" fontAlgn="base" latinLnBrk="0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u="none" kern="1200" baseline="0">
                  <a:solidFill>
                    <a:schemeClr val="tx1"/>
                  </a:solidFill>
                  <a:latin typeface="Calibri" panose="020F0502020204030204" pitchFamily="2" charset="0"/>
                  <a:ea typeface="宋体" panose="02010600030101010101" pitchFamily="2" charset="-122"/>
                </a:defRPr>
              </a:lvl2pPr>
              <a:lvl3pPr marL="1143000" lvl="2" indent="-228600" algn="l" defTabSz="914400" eaLnBrk="0" fontAlgn="base" latinLnBrk="0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u="none" kern="1200" baseline="0">
                  <a:solidFill>
                    <a:schemeClr val="tx1"/>
                  </a:solidFill>
                  <a:latin typeface="Calibri" panose="020F0502020204030204" pitchFamily="2" charset="0"/>
                  <a:ea typeface="宋体" panose="02010600030101010101" pitchFamily="2" charset="-122"/>
                </a:defRPr>
              </a:lvl3pPr>
              <a:lvl4pPr marL="1600200" lvl="3" indent="-228600" algn="l" defTabSz="914400" eaLnBrk="0" fontAlgn="base" latinLnBrk="0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00" u="none" kern="1200" baseline="0">
                  <a:solidFill>
                    <a:schemeClr val="tx1"/>
                  </a:solidFill>
                  <a:latin typeface="Calibri" panose="020F0502020204030204" pitchFamily="2" charset="0"/>
                  <a:ea typeface="宋体" panose="02010600030101010101" pitchFamily="2" charset="-122"/>
                </a:defRPr>
              </a:lvl4pPr>
              <a:lvl5pPr marL="2057400" lvl="4" indent="-228600" algn="l" defTabSz="914400" eaLnBrk="0" fontAlgn="base" latinLnBrk="0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00" u="none" kern="1200" baseline="0">
                  <a:solidFill>
                    <a:schemeClr val="tx1"/>
                  </a:solidFill>
                  <a:latin typeface="Calibri" panose="020F0502020204030204" pitchFamily="2" charset="0"/>
                  <a:ea typeface="宋体" panose="02010600030101010101" pitchFamily="2" charset="-122"/>
                </a:defRPr>
              </a:lvl5pPr>
            </a:lstStyle>
            <a:p>
              <a:pPr marL="0" lvl="0" indent="0" algn="ctr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zh-CN" sz="3600" dirty="0">
                  <a:solidFill>
                    <a:schemeClr val="bg1"/>
                  </a:solidFill>
                </a:rPr>
                <a:t>规约</a:t>
              </a: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1915" y="6355"/>
              <a:ext cx="4440" cy="21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eaLnBrk="1" hangingPunct="1"/>
              <a:r>
                <a:rPr lang="zh-CN" sz="2800" dirty="0">
                  <a:solidFill>
                    <a:schemeClr val="bg1"/>
                  </a:solidFill>
                </a:rPr>
                <a:t>提供了对构造块的语法和语义的文字叙述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文本框 14"/>
          <p:cNvSpPr txBox="1"/>
          <p:nvPr/>
        </p:nvSpPr>
        <p:spPr>
          <a:xfrm>
            <a:off x="1687830" y="706755"/>
            <a:ext cx="1925955" cy="8299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480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目录</a:t>
            </a:r>
          </a:p>
        </p:txBody>
      </p:sp>
      <p:cxnSp>
        <p:nvCxnSpPr>
          <p:cNvPr id="4099" name="直接连接符 16"/>
          <p:cNvCxnSpPr/>
          <p:nvPr/>
        </p:nvCxnSpPr>
        <p:spPr>
          <a:xfrm>
            <a:off x="1687513" y="1678623"/>
            <a:ext cx="3382962" cy="0"/>
          </a:xfrm>
          <a:prstGeom prst="line">
            <a:avLst/>
          </a:prstGeom>
          <a:ln w="12700" cap="flat" cmpd="sng">
            <a:solidFill>
              <a:srgbClr val="FFC000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4100" name="文本框 18"/>
          <p:cNvSpPr txBox="1"/>
          <p:nvPr/>
        </p:nvSpPr>
        <p:spPr>
          <a:xfrm>
            <a:off x="2319338" y="2621280"/>
            <a:ext cx="3149600" cy="64516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txBody>
          <a:bodyPr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sz="3600" dirty="0">
                <a:solidFill>
                  <a:schemeClr val="bg1"/>
                </a:solidFill>
                <a:hlinkClick r:id="rId2" action="ppaction://hlinksldjump"/>
              </a:rPr>
              <a:t>什么是</a:t>
            </a:r>
            <a:r>
              <a:rPr lang="en-US" altLang="zh-CN" sz="3600" dirty="0">
                <a:solidFill>
                  <a:schemeClr val="bg1"/>
                </a:solidFill>
                <a:hlinkClick r:id="rId2" action="ppaction://hlinksldjump"/>
              </a:rPr>
              <a:t>UML</a:t>
            </a:r>
            <a:endParaRPr lang="en-US" altLang="zh-CN" sz="3600" dirty="0">
              <a:solidFill>
                <a:schemeClr val="bg1"/>
              </a:solidFill>
            </a:endParaRPr>
          </a:p>
        </p:txBody>
      </p:sp>
      <p:cxnSp>
        <p:nvCxnSpPr>
          <p:cNvPr id="4101" name="直接连接符 2"/>
          <p:cNvCxnSpPr/>
          <p:nvPr/>
        </p:nvCxnSpPr>
        <p:spPr>
          <a:xfrm flipH="1">
            <a:off x="1971675" y="2719388"/>
            <a:ext cx="347663" cy="447675"/>
          </a:xfrm>
          <a:prstGeom prst="line">
            <a:avLst/>
          </a:prstGeom>
          <a:ln w="6350" cap="flat" cmpd="sng">
            <a:solidFill>
              <a:srgbClr val="FFC000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4102" name="文本框 15"/>
          <p:cNvSpPr txBox="1"/>
          <p:nvPr/>
        </p:nvSpPr>
        <p:spPr>
          <a:xfrm>
            <a:off x="1687513" y="2614613"/>
            <a:ext cx="325437" cy="5222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x-none" dirty="0">
                <a:solidFill>
                  <a:schemeClr val="bg1"/>
                </a:solidFill>
              </a:rPr>
              <a:t>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103" name="文本框 17"/>
          <p:cNvSpPr txBox="1"/>
          <p:nvPr/>
        </p:nvSpPr>
        <p:spPr>
          <a:xfrm>
            <a:off x="2319655" y="3507105"/>
            <a:ext cx="3683000" cy="64516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txBody>
          <a:bodyPr wrap="square"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sz="3600" dirty="0">
                <a:solidFill>
                  <a:schemeClr val="bg1"/>
                </a:solidFill>
                <a:hlinkClick r:id="rId3" action="ppaction://hlinksldjump"/>
              </a:rPr>
              <a:t>UML</a:t>
            </a:r>
            <a:r>
              <a:rPr lang="zh-CN" altLang="en-US" sz="3600" dirty="0">
                <a:solidFill>
                  <a:schemeClr val="bg1"/>
                </a:solidFill>
                <a:hlinkClick r:id="rId3" action="ppaction://hlinksldjump"/>
              </a:rPr>
              <a:t>的发展历程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cxnSp>
        <p:nvCxnSpPr>
          <p:cNvPr id="4104" name="直接连接符 19"/>
          <p:cNvCxnSpPr/>
          <p:nvPr/>
        </p:nvCxnSpPr>
        <p:spPr>
          <a:xfrm flipH="1">
            <a:off x="1971675" y="3605213"/>
            <a:ext cx="347663" cy="447675"/>
          </a:xfrm>
          <a:prstGeom prst="line">
            <a:avLst/>
          </a:prstGeom>
          <a:ln w="6350" cap="flat" cmpd="sng">
            <a:solidFill>
              <a:srgbClr val="FFC000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4105" name="文本框 25"/>
          <p:cNvSpPr txBox="1"/>
          <p:nvPr/>
        </p:nvSpPr>
        <p:spPr>
          <a:xfrm>
            <a:off x="1687513" y="3498850"/>
            <a:ext cx="325437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x-none" dirty="0">
                <a:solidFill>
                  <a:schemeClr val="bg1"/>
                </a:solidFill>
              </a:rPr>
              <a:t>2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106" name="文本框 26"/>
          <p:cNvSpPr txBox="1"/>
          <p:nvPr/>
        </p:nvSpPr>
        <p:spPr>
          <a:xfrm>
            <a:off x="2319338" y="4391025"/>
            <a:ext cx="3149600" cy="64516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txBody>
          <a:bodyPr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sz="3600" dirty="0">
                <a:solidFill>
                  <a:schemeClr val="bg1"/>
                </a:solidFill>
                <a:hlinkClick r:id="rId4" action="ppaction://hlinksldjump"/>
              </a:rPr>
              <a:t>UML</a:t>
            </a:r>
            <a:r>
              <a:rPr lang="zh-CN" altLang="en-US" sz="3600" dirty="0">
                <a:solidFill>
                  <a:schemeClr val="bg1"/>
                </a:solidFill>
                <a:hlinkClick r:id="rId4" action="ppaction://hlinksldjump"/>
              </a:rPr>
              <a:t>的特点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cxnSp>
        <p:nvCxnSpPr>
          <p:cNvPr id="4107" name="直接连接符 27"/>
          <p:cNvCxnSpPr/>
          <p:nvPr/>
        </p:nvCxnSpPr>
        <p:spPr>
          <a:xfrm flipH="1">
            <a:off x="1971675" y="4489450"/>
            <a:ext cx="347663" cy="447675"/>
          </a:xfrm>
          <a:prstGeom prst="line">
            <a:avLst/>
          </a:prstGeom>
          <a:ln w="6350" cap="flat" cmpd="sng">
            <a:solidFill>
              <a:srgbClr val="FFC000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4108" name="文本框 28"/>
          <p:cNvSpPr txBox="1"/>
          <p:nvPr/>
        </p:nvSpPr>
        <p:spPr>
          <a:xfrm>
            <a:off x="1687513" y="4383088"/>
            <a:ext cx="325437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x-none" dirty="0">
                <a:solidFill>
                  <a:schemeClr val="bg1"/>
                </a:solidFill>
              </a:rPr>
              <a:t>3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109" name="文本框 29"/>
          <p:cNvSpPr txBox="1"/>
          <p:nvPr/>
        </p:nvSpPr>
        <p:spPr>
          <a:xfrm>
            <a:off x="7209155" y="2621280"/>
            <a:ext cx="3958590" cy="64516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txBody>
          <a:bodyPr wrap="square"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sz="3600" dirty="0">
                <a:solidFill>
                  <a:schemeClr val="bg1"/>
                </a:solidFill>
                <a:sym typeface="+mn-ea"/>
                <a:hlinkClick r:id="rId5" action="ppaction://hlinksldjump"/>
              </a:rPr>
              <a:t>UML</a:t>
            </a:r>
            <a:r>
              <a:rPr lang="zh-CN" altLang="en-US" sz="3600" dirty="0">
                <a:solidFill>
                  <a:schemeClr val="bg1"/>
                </a:solidFill>
                <a:sym typeface="+mn-ea"/>
                <a:hlinkClick r:id="rId5" action="ppaction://hlinksldjump"/>
              </a:rPr>
              <a:t>的构造块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cxnSp>
        <p:nvCxnSpPr>
          <p:cNvPr id="4110" name="直接连接符 30"/>
          <p:cNvCxnSpPr/>
          <p:nvPr/>
        </p:nvCxnSpPr>
        <p:spPr>
          <a:xfrm flipH="1">
            <a:off x="6861175" y="2719388"/>
            <a:ext cx="347663" cy="447675"/>
          </a:xfrm>
          <a:prstGeom prst="line">
            <a:avLst/>
          </a:prstGeom>
          <a:ln w="6350" cap="flat" cmpd="sng">
            <a:solidFill>
              <a:srgbClr val="FFC000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4111" name="文本框 31"/>
          <p:cNvSpPr txBox="1"/>
          <p:nvPr/>
        </p:nvSpPr>
        <p:spPr>
          <a:xfrm>
            <a:off x="6578600" y="2614613"/>
            <a:ext cx="323850" cy="5222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x-none" dirty="0">
                <a:solidFill>
                  <a:schemeClr val="bg1"/>
                </a:solidFill>
              </a:rPr>
              <a:t>4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112" name="文本框 32"/>
          <p:cNvSpPr txBox="1"/>
          <p:nvPr/>
        </p:nvSpPr>
        <p:spPr>
          <a:xfrm>
            <a:off x="7208838" y="3506788"/>
            <a:ext cx="3151187" cy="64516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txBody>
          <a:bodyPr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sz="3600" dirty="0">
                <a:solidFill>
                  <a:schemeClr val="bg1"/>
                </a:solidFill>
                <a:sym typeface="+mn-ea"/>
                <a:hlinkClick r:id="rId6" action="ppaction://hlinksldjump"/>
              </a:rPr>
              <a:t>UML</a:t>
            </a:r>
            <a:r>
              <a:rPr lang="zh-CN" altLang="en-US" sz="3600" dirty="0">
                <a:solidFill>
                  <a:schemeClr val="bg1"/>
                </a:solidFill>
                <a:sym typeface="+mn-ea"/>
                <a:hlinkClick r:id="rId6" action="ppaction://hlinksldjump"/>
              </a:rPr>
              <a:t>的规则</a:t>
            </a:r>
            <a:endParaRPr lang="zh-CN" sz="3600" dirty="0">
              <a:solidFill>
                <a:schemeClr val="bg1"/>
              </a:solidFill>
            </a:endParaRPr>
          </a:p>
        </p:txBody>
      </p:sp>
      <p:cxnSp>
        <p:nvCxnSpPr>
          <p:cNvPr id="4113" name="直接连接符 33"/>
          <p:cNvCxnSpPr/>
          <p:nvPr/>
        </p:nvCxnSpPr>
        <p:spPr>
          <a:xfrm flipH="1">
            <a:off x="6861175" y="3605213"/>
            <a:ext cx="347663" cy="447675"/>
          </a:xfrm>
          <a:prstGeom prst="line">
            <a:avLst/>
          </a:prstGeom>
          <a:ln w="6350" cap="flat" cmpd="sng">
            <a:solidFill>
              <a:srgbClr val="FFC000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4114" name="文本框 34"/>
          <p:cNvSpPr txBox="1"/>
          <p:nvPr/>
        </p:nvSpPr>
        <p:spPr>
          <a:xfrm>
            <a:off x="6578600" y="3498850"/>
            <a:ext cx="323850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x-none" dirty="0">
                <a:solidFill>
                  <a:schemeClr val="bg1"/>
                </a:solidFill>
              </a:rPr>
              <a:t>5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" name="文本框 32"/>
          <p:cNvSpPr txBox="1"/>
          <p:nvPr/>
        </p:nvSpPr>
        <p:spPr>
          <a:xfrm>
            <a:off x="7209155" y="4489450"/>
            <a:ext cx="3958590" cy="64516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txBody>
          <a:bodyPr wrap="square"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sz="3600" dirty="0">
                <a:solidFill>
                  <a:schemeClr val="bg1"/>
                </a:solidFill>
                <a:sym typeface="+mn-ea"/>
                <a:hlinkClick r:id="rId7" action="ppaction://hlinksldjump"/>
              </a:rPr>
              <a:t>UML</a:t>
            </a:r>
            <a:r>
              <a:rPr lang="zh-CN" altLang="en-US" sz="3600" dirty="0">
                <a:solidFill>
                  <a:schemeClr val="bg1"/>
                </a:solidFill>
                <a:sym typeface="+mn-ea"/>
                <a:hlinkClick r:id="rId7" action="ppaction://hlinksldjump"/>
              </a:rPr>
              <a:t>中的公共机制</a:t>
            </a:r>
            <a:endParaRPr lang="zh-CN" sz="3600" dirty="0">
              <a:solidFill>
                <a:schemeClr val="bg1"/>
              </a:solidFill>
            </a:endParaRPr>
          </a:p>
        </p:txBody>
      </p:sp>
      <p:cxnSp>
        <p:nvCxnSpPr>
          <p:cNvPr id="3" name="直接连接符 33"/>
          <p:cNvCxnSpPr/>
          <p:nvPr/>
        </p:nvCxnSpPr>
        <p:spPr>
          <a:xfrm flipH="1">
            <a:off x="6861175" y="4489768"/>
            <a:ext cx="347663" cy="447675"/>
          </a:xfrm>
          <a:prstGeom prst="line">
            <a:avLst/>
          </a:prstGeom>
          <a:ln w="6350" cap="flat" cmpd="sng">
            <a:solidFill>
              <a:srgbClr val="FFC000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4" name="文本框 34"/>
          <p:cNvSpPr txBox="1"/>
          <p:nvPr/>
        </p:nvSpPr>
        <p:spPr>
          <a:xfrm>
            <a:off x="6578600" y="4390390"/>
            <a:ext cx="28257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dirty="0">
                <a:solidFill>
                  <a:schemeClr val="bg1"/>
                </a:solidFill>
              </a:rPr>
              <a:t>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75" name="直接连接符 16"/>
          <p:cNvCxnSpPr/>
          <p:nvPr/>
        </p:nvCxnSpPr>
        <p:spPr>
          <a:xfrm flipV="1">
            <a:off x="680720" y="1259840"/>
            <a:ext cx="5405755" cy="1270"/>
          </a:xfrm>
          <a:prstGeom prst="line">
            <a:avLst/>
          </a:prstGeom>
          <a:ln w="19050" cap="flat" cmpd="sng">
            <a:solidFill>
              <a:srgbClr val="FFC000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3" name="直接连接符 16"/>
          <p:cNvCxnSpPr/>
          <p:nvPr/>
        </p:nvCxnSpPr>
        <p:spPr>
          <a:xfrm flipV="1">
            <a:off x="6086475" y="5577840"/>
            <a:ext cx="5405755" cy="1270"/>
          </a:xfrm>
          <a:prstGeom prst="line">
            <a:avLst/>
          </a:prstGeom>
          <a:ln w="19050" cap="flat" cmpd="sng">
            <a:solidFill>
              <a:srgbClr val="FFC000"/>
            </a:solidFill>
            <a:prstDash val="solid"/>
            <a:headEnd type="none" w="med" len="med"/>
            <a:tailEnd type="none" w="med" len="med"/>
          </a:ln>
        </p:spPr>
      </p:cxnSp>
      <p:sp useBgFill="1">
        <p:nvSpPr>
          <p:cNvPr id="4" name="椭圆 3"/>
          <p:cNvSpPr/>
          <p:nvPr/>
        </p:nvSpPr>
        <p:spPr>
          <a:xfrm>
            <a:off x="6086475" y="1080135"/>
            <a:ext cx="360003" cy="360003"/>
          </a:xfrm>
          <a:prstGeom prst="ellipse">
            <a:avLst/>
          </a:prstGeom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5" name="椭圆 4"/>
          <p:cNvSpPr/>
          <p:nvPr/>
        </p:nvSpPr>
        <p:spPr>
          <a:xfrm>
            <a:off x="5726430" y="5398135"/>
            <a:ext cx="360003" cy="360003"/>
          </a:xfrm>
          <a:prstGeom prst="ellipse">
            <a:avLst/>
          </a:prstGeom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12" name="文本框 32"/>
          <p:cNvSpPr txBox="1"/>
          <p:nvPr/>
        </p:nvSpPr>
        <p:spPr>
          <a:xfrm>
            <a:off x="2935288" y="615633"/>
            <a:ext cx="3151187" cy="645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sz="3600" dirty="0">
                <a:solidFill>
                  <a:schemeClr val="bg1"/>
                </a:solidFill>
              </a:rPr>
              <a:t>参考文献</a:t>
            </a:r>
          </a:p>
        </p:txBody>
      </p:sp>
      <p:sp>
        <p:nvSpPr>
          <p:cNvPr id="6" name="文本框 32"/>
          <p:cNvSpPr txBox="1"/>
          <p:nvPr/>
        </p:nvSpPr>
        <p:spPr>
          <a:xfrm>
            <a:off x="2176103" y="1981498"/>
            <a:ext cx="7820660" cy="34163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solidFill>
                  <a:schemeClr val="bg1"/>
                </a:solidFill>
              </a:rPr>
              <a:t>UML</a:t>
            </a:r>
            <a:r>
              <a:rPr lang="zh-CN" altLang="en-US" sz="3600" dirty="0">
                <a:solidFill>
                  <a:schemeClr val="bg1"/>
                </a:solidFill>
              </a:rPr>
              <a:t>用户指南（第</a:t>
            </a:r>
            <a:r>
              <a:rPr lang="en-US" altLang="zh-CN" sz="3600" dirty="0">
                <a:solidFill>
                  <a:schemeClr val="bg1"/>
                </a:solidFill>
              </a:rPr>
              <a:t>2</a:t>
            </a:r>
            <a:r>
              <a:rPr lang="zh-CN" altLang="en-US" sz="3600" dirty="0">
                <a:solidFill>
                  <a:schemeClr val="bg1"/>
                </a:solidFill>
              </a:rPr>
              <a:t>版</a:t>
            </a:r>
            <a:r>
              <a:rPr lang="en-US" altLang="zh-CN" sz="3600" dirty="0">
                <a:solidFill>
                  <a:schemeClr val="bg1"/>
                </a:solidFill>
              </a:rPr>
              <a:t>·</a:t>
            </a:r>
            <a:r>
              <a:rPr lang="zh-CN" altLang="en-US" sz="3600" dirty="0">
                <a:solidFill>
                  <a:schemeClr val="bg1"/>
                </a:solidFill>
              </a:rPr>
              <a:t>修订版）</a:t>
            </a:r>
          </a:p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solidFill>
                  <a:schemeClr val="bg1"/>
                </a:solidFill>
              </a:rPr>
              <a:t>UML2</a:t>
            </a:r>
            <a:r>
              <a:rPr lang="zh-CN" altLang="en-US" sz="3600" dirty="0">
                <a:solidFill>
                  <a:schemeClr val="bg1"/>
                </a:solidFill>
              </a:rPr>
              <a:t>基础、建模与设计教程</a:t>
            </a:r>
          </a:p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3600" dirty="0">
                <a:solidFill>
                  <a:schemeClr val="bg1"/>
                </a:solidFill>
              </a:rPr>
              <a:t>UML9中框图图例说明-http://trufun.</a:t>
            </a:r>
            <a:r>
              <a:rPr lang="zh-CN" altLang="en-US" sz="3600" dirty="0" smtClean="0">
                <a:solidFill>
                  <a:schemeClr val="bg1"/>
                </a:solidFill>
              </a:rPr>
              <a:t>net</a:t>
            </a:r>
            <a:endParaRPr lang="en-US" altLang="zh-CN" sz="3600" dirty="0" smtClean="0">
              <a:solidFill>
                <a:schemeClr val="bg1"/>
              </a:solidFill>
            </a:endParaRPr>
          </a:p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b="1" dirty="0">
                <a:solidFill>
                  <a:schemeClr val="bg1"/>
                </a:solidFill>
              </a:rPr>
              <a:t>UML</a:t>
            </a:r>
            <a:r>
              <a:rPr lang="zh-CN" altLang="en-US" sz="3600" b="1" dirty="0">
                <a:solidFill>
                  <a:schemeClr val="bg1"/>
                </a:solidFill>
              </a:rPr>
              <a:t>中的规则和公共</a:t>
            </a:r>
            <a:r>
              <a:rPr lang="zh-CN" altLang="en-US" sz="3600" b="1" dirty="0" smtClean="0">
                <a:solidFill>
                  <a:schemeClr val="bg1"/>
                </a:solidFill>
              </a:rPr>
              <a:t>机制</a:t>
            </a:r>
            <a:r>
              <a:rPr lang="en-US" altLang="zh-CN" sz="3600" b="1" dirty="0">
                <a:solidFill>
                  <a:schemeClr val="bg1"/>
                </a:solidFill>
              </a:rPr>
              <a:t>- http://blog.csdn.net/gnd15732625435/article/details/50750663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75" name="直接连接符 16"/>
          <p:cNvCxnSpPr/>
          <p:nvPr/>
        </p:nvCxnSpPr>
        <p:spPr>
          <a:xfrm flipV="1">
            <a:off x="680720" y="1259840"/>
            <a:ext cx="5405755" cy="1270"/>
          </a:xfrm>
          <a:prstGeom prst="line">
            <a:avLst/>
          </a:prstGeom>
          <a:ln w="19050" cap="flat" cmpd="sng">
            <a:solidFill>
              <a:srgbClr val="FFC000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3" name="直接连接符 16"/>
          <p:cNvCxnSpPr/>
          <p:nvPr/>
        </p:nvCxnSpPr>
        <p:spPr>
          <a:xfrm flipV="1">
            <a:off x="6086475" y="5577840"/>
            <a:ext cx="5405755" cy="1270"/>
          </a:xfrm>
          <a:prstGeom prst="line">
            <a:avLst/>
          </a:prstGeom>
          <a:ln w="19050" cap="flat" cmpd="sng">
            <a:solidFill>
              <a:srgbClr val="FFC000"/>
            </a:solidFill>
            <a:prstDash val="solid"/>
            <a:headEnd type="none" w="med" len="med"/>
            <a:tailEnd type="none" w="med" len="med"/>
          </a:ln>
        </p:spPr>
      </p:cxnSp>
      <p:sp useBgFill="1">
        <p:nvSpPr>
          <p:cNvPr id="4" name="椭圆 3"/>
          <p:cNvSpPr/>
          <p:nvPr/>
        </p:nvSpPr>
        <p:spPr>
          <a:xfrm>
            <a:off x="6086475" y="1080135"/>
            <a:ext cx="360003" cy="360003"/>
          </a:xfrm>
          <a:prstGeom prst="ellipse">
            <a:avLst/>
          </a:prstGeom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5" name="椭圆 4"/>
          <p:cNvSpPr/>
          <p:nvPr/>
        </p:nvSpPr>
        <p:spPr>
          <a:xfrm>
            <a:off x="5726430" y="5398135"/>
            <a:ext cx="360003" cy="360003"/>
          </a:xfrm>
          <a:prstGeom prst="ellipse">
            <a:avLst/>
          </a:prstGeom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12" name="文本框 32"/>
          <p:cNvSpPr txBox="1"/>
          <p:nvPr/>
        </p:nvSpPr>
        <p:spPr>
          <a:xfrm>
            <a:off x="2935288" y="615633"/>
            <a:ext cx="3151187" cy="645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sz="3600" dirty="0">
                <a:solidFill>
                  <a:schemeClr val="bg1"/>
                </a:solidFill>
              </a:rPr>
              <a:t>小组分工</a:t>
            </a:r>
          </a:p>
        </p:txBody>
      </p:sp>
      <p:sp>
        <p:nvSpPr>
          <p:cNvPr id="6" name="文本框 32"/>
          <p:cNvSpPr txBox="1"/>
          <p:nvPr/>
        </p:nvSpPr>
        <p:spPr>
          <a:xfrm>
            <a:off x="3023235" y="2829560"/>
            <a:ext cx="6144895" cy="11988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sz="3600" dirty="0">
                <a:solidFill>
                  <a:schemeClr val="bg1"/>
                </a:solidFill>
              </a:rPr>
              <a:t>周雨璐</a:t>
            </a:r>
            <a:r>
              <a:rPr lang="en-US" altLang="zh-CN" sz="3600" dirty="0">
                <a:solidFill>
                  <a:schemeClr val="bg1"/>
                </a:solidFill>
              </a:rPr>
              <a:t>——</a:t>
            </a:r>
            <a:r>
              <a:rPr lang="zh-CN" altLang="en-US" sz="3600" dirty="0">
                <a:solidFill>
                  <a:schemeClr val="bg1"/>
                </a:solidFill>
              </a:rPr>
              <a:t>制作</a:t>
            </a:r>
            <a:r>
              <a:rPr lang="en-US" altLang="zh-CN" sz="3600" dirty="0">
                <a:solidFill>
                  <a:schemeClr val="bg1"/>
                </a:solidFill>
              </a:rPr>
              <a:t>PPT</a:t>
            </a:r>
          </a:p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3600" dirty="0">
                <a:solidFill>
                  <a:schemeClr val="bg1"/>
                </a:solidFill>
              </a:rPr>
              <a:t>全体组员</a:t>
            </a:r>
            <a:r>
              <a:rPr lang="en-US" altLang="zh-CN" sz="3600" dirty="0">
                <a:solidFill>
                  <a:schemeClr val="bg1"/>
                </a:solidFill>
              </a:rPr>
              <a:t>——</a:t>
            </a:r>
            <a:r>
              <a:rPr lang="zh-CN" altLang="en-US" sz="3600" dirty="0">
                <a:solidFill>
                  <a:schemeClr val="bg1"/>
                </a:solidFill>
              </a:rPr>
              <a:t>学习</a:t>
            </a:r>
            <a:r>
              <a:rPr lang="en-US" altLang="zh-CN" sz="3600" dirty="0">
                <a:solidFill>
                  <a:schemeClr val="bg1"/>
                </a:solidFill>
              </a:rPr>
              <a:t>UML</a:t>
            </a:r>
            <a:r>
              <a:rPr lang="zh-CN" altLang="en-US" sz="3600" dirty="0">
                <a:solidFill>
                  <a:schemeClr val="bg1"/>
                </a:solidFill>
              </a:rPr>
              <a:t>概述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22" name="直接连接符 16"/>
          <p:cNvCxnSpPr/>
          <p:nvPr/>
        </p:nvCxnSpPr>
        <p:spPr>
          <a:xfrm flipV="1">
            <a:off x="1799590" y="1409700"/>
            <a:ext cx="8592820" cy="17780"/>
          </a:xfrm>
          <a:prstGeom prst="line">
            <a:avLst/>
          </a:prstGeom>
          <a:ln w="12700" cap="flat" cmpd="sng">
            <a:solidFill>
              <a:srgbClr val="FFC000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5123" name="文本框 18"/>
          <p:cNvSpPr txBox="1"/>
          <p:nvPr/>
        </p:nvSpPr>
        <p:spPr>
          <a:xfrm>
            <a:off x="1694180" y="771525"/>
            <a:ext cx="8803005" cy="199961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dirty="0">
                <a:solidFill>
                  <a:schemeClr val="bg1"/>
                </a:solidFill>
              </a:rPr>
              <a:t>统一</a:t>
            </a:r>
            <a:r>
              <a:rPr lang="en-US" altLang="zh-CN" b="1" u="sng" dirty="0">
                <a:solidFill>
                  <a:srgbClr val="FFC000"/>
                </a:solidFill>
              </a:rPr>
              <a:t>建模</a:t>
            </a:r>
            <a:r>
              <a:rPr lang="en-US" altLang="zh-CN" dirty="0">
                <a:solidFill>
                  <a:schemeClr val="bg1"/>
                </a:solidFill>
              </a:rPr>
              <a:t>语言（UML</a:t>
            </a:r>
            <a:r>
              <a:rPr lang="zh-CN" altLang="en-US" dirty="0">
                <a:solidFill>
                  <a:schemeClr val="bg1"/>
                </a:solidFill>
              </a:rPr>
              <a:t>，</a:t>
            </a:r>
            <a:r>
              <a:rPr lang="en-US" altLang="zh-CN" dirty="0">
                <a:solidFill>
                  <a:schemeClr val="bg1"/>
                </a:solidFill>
              </a:rPr>
              <a:t>Unified Modeling Language）</a:t>
            </a:r>
          </a:p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2400" dirty="0">
              <a:solidFill>
                <a:schemeClr val="bg1"/>
              </a:solidFill>
            </a:endParaRPr>
          </a:p>
          <a:p>
            <a:pPr marL="0" lvl="0" indent="0" algn="l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400" dirty="0">
                <a:solidFill>
                  <a:schemeClr val="bg1"/>
                </a:solidFill>
              </a:rPr>
              <a:t>是一种能够描述问题、描述解决方案、起到沟通作用的语言。通俗地说，它是一种用文本、图形和符号的集合来描述现实生活中各类食物、活动及其之间关系的语言。</a:t>
            </a:r>
          </a:p>
        </p:txBody>
      </p:sp>
      <p:sp>
        <p:nvSpPr>
          <p:cNvPr id="5124" name="矩形 1"/>
          <p:cNvSpPr/>
          <p:nvPr/>
        </p:nvSpPr>
        <p:spPr>
          <a:xfrm>
            <a:off x="605790" y="3231515"/>
            <a:ext cx="5311140" cy="3173730"/>
          </a:xfrm>
          <a:prstGeom prst="rect">
            <a:avLst/>
          </a:prstGeom>
          <a:noFill/>
          <a:ln w="12700" cap="flat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lstStyle/>
          <a:p>
            <a:pPr algn="l" eaLnBrk="1" hangingPunct="1">
              <a:lnSpc>
                <a:spcPct val="120000"/>
              </a:lnSpc>
            </a:pPr>
            <a:r>
              <a:rPr lang="zh-CN" altLang="en-US" sz="2400" dirty="0">
                <a:solidFill>
                  <a:srgbClr val="FFFFFF"/>
                </a:solidFill>
                <a:latin typeface="Calibri" panose="020F0502020204030204" pitchFamily="2" charset="0"/>
              </a:rPr>
              <a:t>建模是开发优秀软件的所有活动中的核心部分，其目的是</a:t>
            </a:r>
            <a:r>
              <a:rPr lang="zh-CN" altLang="en-US" sz="2400" b="1" dirty="0">
                <a:ln>
                  <a:noFill/>
                </a:ln>
                <a:solidFill>
                  <a:srgbClr val="FFC000"/>
                </a:solidFill>
                <a:latin typeface="Calibri" panose="020F0502020204030204" pitchFamily="2" charset="0"/>
              </a:rPr>
              <a:t>为了把想要得到的系统结构和行为沟通起来</a:t>
            </a:r>
            <a:r>
              <a:rPr lang="zh-CN" altLang="en-US" sz="2400" dirty="0">
                <a:solidFill>
                  <a:srgbClr val="FFFFFF"/>
                </a:solidFill>
                <a:latin typeface="Calibri" panose="020F0502020204030204" pitchFamily="2" charset="0"/>
              </a:rPr>
              <a:t>，</a:t>
            </a:r>
            <a:r>
              <a:rPr lang="zh-CN" altLang="en-US" sz="2400" b="1" dirty="0">
                <a:solidFill>
                  <a:srgbClr val="FFC000"/>
                </a:solidFill>
                <a:latin typeface="Calibri" panose="020F0502020204030204" pitchFamily="2" charset="0"/>
              </a:rPr>
              <a:t>为了对系统的体系结构进行可视化和控制</a:t>
            </a:r>
            <a:r>
              <a:rPr lang="zh-CN" altLang="en-US" sz="2400" dirty="0">
                <a:solidFill>
                  <a:srgbClr val="FFFFFF"/>
                </a:solidFill>
                <a:latin typeface="Calibri" panose="020F0502020204030204" pitchFamily="2" charset="0"/>
              </a:rPr>
              <a:t>，</a:t>
            </a:r>
            <a:r>
              <a:rPr lang="zh-CN" altLang="en-US" sz="2400" b="1" dirty="0">
                <a:solidFill>
                  <a:srgbClr val="FFC000"/>
                </a:solidFill>
                <a:latin typeface="Calibri" panose="020F0502020204030204" pitchFamily="2" charset="0"/>
              </a:rPr>
              <a:t>为了更好地理解正在构造的系统</a:t>
            </a:r>
            <a:r>
              <a:rPr lang="zh-CN" altLang="en-US" sz="2400" dirty="0">
                <a:solidFill>
                  <a:srgbClr val="FFFFFF"/>
                </a:solidFill>
                <a:latin typeface="Calibri" panose="020F0502020204030204" pitchFamily="2" charset="0"/>
              </a:rPr>
              <a:t>，并经常揭示简化和复用的机会，同时也是</a:t>
            </a:r>
            <a:r>
              <a:rPr lang="zh-CN" altLang="en-US" sz="2400" b="1" dirty="0">
                <a:solidFill>
                  <a:srgbClr val="FFC000"/>
                </a:solidFill>
                <a:latin typeface="Calibri" panose="020F0502020204030204" pitchFamily="2" charset="0"/>
              </a:rPr>
              <a:t>为了管理风险</a:t>
            </a:r>
            <a:r>
              <a:rPr lang="zh-CN" altLang="en-US" sz="2400" dirty="0">
                <a:solidFill>
                  <a:srgbClr val="FFFFFF"/>
                </a:solidFill>
                <a:latin typeface="Calibri" panose="020F0502020204030204" pitchFamily="2" charset="0"/>
              </a:rPr>
              <a:t>。</a:t>
            </a:r>
          </a:p>
        </p:txBody>
      </p:sp>
      <p:cxnSp>
        <p:nvCxnSpPr>
          <p:cNvPr id="4" name="直接箭头连接符 3"/>
          <p:cNvCxnSpPr>
            <a:endCxn id="5124" idx="0"/>
          </p:cNvCxnSpPr>
          <p:nvPr/>
        </p:nvCxnSpPr>
        <p:spPr>
          <a:xfrm>
            <a:off x="3261360" y="1196340"/>
            <a:ext cx="0" cy="2035175"/>
          </a:xfrm>
          <a:prstGeom prst="straightConnector1">
            <a:avLst/>
          </a:prstGeom>
          <a:ln w="254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6355080" y="3231515"/>
            <a:ext cx="493776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FFFFFF"/>
                </a:solidFill>
              </a:rPr>
              <a:t>现代</a:t>
            </a:r>
            <a:r>
              <a:rPr lang="zh-CN" altLang="en-US" sz="2400" dirty="0">
                <a:solidFill>
                  <a:srgbClr val="FFFFFF"/>
                </a:solidFill>
              </a:rPr>
              <a:t>的软件开发采用</a:t>
            </a:r>
            <a:r>
              <a:rPr lang="zh-CN" altLang="en-US" sz="2400" b="1" u="sng" dirty="0">
                <a:solidFill>
                  <a:srgbClr val="FFC000"/>
                </a:solidFill>
              </a:rPr>
              <a:t>        </a:t>
            </a:r>
            <a:r>
              <a:rPr lang="zh-CN" altLang="en-US" sz="2400" b="1" u="sng" dirty="0" smtClean="0">
                <a:solidFill>
                  <a:srgbClr val="FFC000"/>
                </a:solidFill>
              </a:rPr>
              <a:t>   </a:t>
            </a:r>
            <a:endParaRPr lang="en-US" altLang="zh-CN" sz="2400" b="1" u="sng" dirty="0" smtClean="0">
              <a:solidFill>
                <a:srgbClr val="FFC000"/>
              </a:solidFill>
            </a:endParaRPr>
          </a:p>
          <a:p>
            <a:r>
              <a:rPr lang="zh-CN" altLang="en-US" sz="2400" dirty="0" smtClean="0">
                <a:solidFill>
                  <a:srgbClr val="FFFFFF"/>
                </a:solidFill>
              </a:rPr>
              <a:t>的</a:t>
            </a:r>
            <a:r>
              <a:rPr lang="zh-CN" altLang="en-US" sz="2400" dirty="0">
                <a:solidFill>
                  <a:srgbClr val="FFFFFF"/>
                </a:solidFill>
              </a:rPr>
              <a:t>观点进行建模。</a:t>
            </a:r>
          </a:p>
          <a:p>
            <a:endParaRPr lang="zh-CN" altLang="en-US" sz="2400" dirty="0">
              <a:solidFill>
                <a:srgbClr val="FFFFFF"/>
              </a:solidFill>
            </a:endParaRPr>
          </a:p>
          <a:p>
            <a:r>
              <a:rPr lang="zh-CN" altLang="en-US" sz="2400" dirty="0">
                <a:solidFill>
                  <a:srgbClr val="FFFFFF"/>
                </a:solidFill>
              </a:rPr>
              <a:t>对面向对象系统进行</a:t>
            </a:r>
            <a:r>
              <a:rPr lang="zh-CN" altLang="en-US" sz="2400" b="1" dirty="0">
                <a:solidFill>
                  <a:srgbClr val="FFC000"/>
                </a:solidFill>
              </a:rPr>
              <a:t>可视化、详述、构造和文档化</a:t>
            </a:r>
            <a:r>
              <a:rPr lang="zh-CN" altLang="en-US" sz="2400" dirty="0">
                <a:solidFill>
                  <a:srgbClr val="FFFFFF"/>
                </a:solidFill>
              </a:rPr>
              <a:t>正是统一建模语言（UML）的目的。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436245" y="2771140"/>
            <a:ext cx="28174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n>
                  <a:noFill/>
                </a:ln>
                <a:solidFill>
                  <a:srgbClr val="FFC000"/>
                </a:solidFill>
                <a:sym typeface="+mn-ea"/>
              </a:rPr>
              <a:t>Q1:</a:t>
            </a:r>
            <a:r>
              <a:rPr lang="zh-CN" altLang="en-US" sz="2400" b="1" dirty="0">
                <a:ln>
                  <a:noFill/>
                </a:ln>
                <a:solidFill>
                  <a:srgbClr val="FFC000"/>
                </a:solidFill>
                <a:sym typeface="+mn-ea"/>
              </a:rPr>
              <a:t>为什么要建模？</a:t>
            </a:r>
            <a:endParaRPr lang="zh-CN" altLang="en-US" sz="2400" b="1" dirty="0">
              <a:ln>
                <a:noFill/>
              </a:ln>
              <a:solidFill>
                <a:srgbClr val="FFC000"/>
              </a:solidFill>
            </a:endParaRPr>
          </a:p>
        </p:txBody>
      </p:sp>
      <p:sp useBgFill="1">
        <p:nvSpPr>
          <p:cNvPr id="7" name="矩形 6"/>
          <p:cNvSpPr/>
          <p:nvPr/>
        </p:nvSpPr>
        <p:spPr>
          <a:xfrm>
            <a:off x="9193820" y="3226478"/>
            <a:ext cx="1433195" cy="433070"/>
          </a:xfrm>
          <a:prstGeom prst="rect">
            <a:avLst/>
          </a:prstGeom>
          <a:ln w="222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rgbClr val="FFC000"/>
                </a:solidFill>
              </a:rPr>
              <a:t>面向对象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4" grpId="0" bldLvl="0" animBg="1"/>
      <p:bldP spid="6" grpId="0"/>
      <p:bldP spid="2" grpId="0"/>
      <p:bldP spid="7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22" name="直接连接符 16"/>
          <p:cNvCxnSpPr/>
          <p:nvPr/>
        </p:nvCxnSpPr>
        <p:spPr>
          <a:xfrm flipV="1">
            <a:off x="1799590" y="1409700"/>
            <a:ext cx="8592820" cy="17780"/>
          </a:xfrm>
          <a:prstGeom prst="line">
            <a:avLst/>
          </a:prstGeom>
          <a:ln w="12700" cap="flat" cmpd="sng">
            <a:solidFill>
              <a:srgbClr val="FFC000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5123" name="文本框 18"/>
          <p:cNvSpPr txBox="1"/>
          <p:nvPr/>
        </p:nvSpPr>
        <p:spPr>
          <a:xfrm>
            <a:off x="1694180" y="771525"/>
            <a:ext cx="880300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dirty="0">
                <a:solidFill>
                  <a:schemeClr val="bg1"/>
                </a:solidFill>
              </a:rPr>
              <a:t>统一建模</a:t>
            </a:r>
            <a:r>
              <a:rPr lang="en-US" altLang="zh-CN" b="1" u="sng" dirty="0">
                <a:solidFill>
                  <a:srgbClr val="FFC000"/>
                </a:solidFill>
              </a:rPr>
              <a:t>语言</a:t>
            </a:r>
            <a:r>
              <a:rPr lang="en-US" altLang="zh-CN" dirty="0">
                <a:solidFill>
                  <a:schemeClr val="bg1"/>
                </a:solidFill>
              </a:rPr>
              <a:t>（UML</a:t>
            </a:r>
            <a:r>
              <a:rPr lang="zh-CN" altLang="en-US" dirty="0">
                <a:solidFill>
                  <a:schemeClr val="bg1"/>
                </a:solidFill>
              </a:rPr>
              <a:t>，</a:t>
            </a:r>
            <a:r>
              <a:rPr lang="en-US" altLang="zh-CN" dirty="0">
                <a:solidFill>
                  <a:schemeClr val="bg1"/>
                </a:solidFill>
              </a:rPr>
              <a:t>Unified Modeling Language）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4" name="直接箭头连接符 3"/>
          <p:cNvCxnSpPr>
            <a:endCxn id="5124" idx="0"/>
          </p:cNvCxnSpPr>
          <p:nvPr/>
        </p:nvCxnSpPr>
        <p:spPr>
          <a:xfrm>
            <a:off x="3916680" y="1242060"/>
            <a:ext cx="2178685" cy="687705"/>
          </a:xfrm>
          <a:prstGeom prst="straightConnector1">
            <a:avLst/>
          </a:prstGeom>
          <a:ln w="254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1108075" y="2980690"/>
            <a:ext cx="9976485" cy="1050925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UML是一种</a:t>
            </a:r>
            <a:r>
              <a:rPr lang="zh-CN" altLang="en-US" sz="2800" b="1" dirty="0">
                <a:solidFill>
                  <a:schemeClr val="bg1"/>
                </a:solidFill>
                <a:sym typeface="+mn-ea"/>
              </a:rPr>
              <a:t>可</a:t>
            </a:r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用于</a:t>
            </a:r>
            <a:r>
              <a:rPr lang="zh-CN" altLang="en-US" sz="2800" b="1" dirty="0">
                <a:solidFill>
                  <a:schemeClr val="bg1"/>
                </a:solidFill>
                <a:sym typeface="+mn-ea"/>
              </a:rPr>
              <a:t>详细描述</a:t>
            </a:r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的语言</a:t>
            </a:r>
          </a:p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chemeClr val="bg1"/>
                </a:solidFill>
              </a:rPr>
              <a:t>所建的模型是</a:t>
            </a:r>
            <a:r>
              <a:rPr lang="zh-CN" altLang="en-US" sz="2400" b="1" dirty="0">
                <a:solidFill>
                  <a:srgbClr val="FFC000"/>
                </a:solidFill>
              </a:rPr>
              <a:t>精确</a:t>
            </a:r>
            <a:r>
              <a:rPr lang="zh-CN" altLang="en-US" sz="2400" dirty="0">
                <a:solidFill>
                  <a:schemeClr val="bg1"/>
                </a:solidFill>
              </a:rPr>
              <a:t>的、</a:t>
            </a:r>
            <a:r>
              <a:rPr lang="zh-CN" altLang="en-US" sz="2400" b="1" dirty="0">
                <a:solidFill>
                  <a:srgbClr val="FFC000"/>
                </a:solidFill>
              </a:rPr>
              <a:t>无歧义</a:t>
            </a:r>
            <a:r>
              <a:rPr lang="zh-CN" altLang="en-US" sz="2400" dirty="0">
                <a:solidFill>
                  <a:schemeClr val="bg1"/>
                </a:solidFill>
              </a:rPr>
              <a:t>的和</a:t>
            </a:r>
            <a:r>
              <a:rPr lang="zh-CN" altLang="en-US" sz="2400" b="1" dirty="0">
                <a:solidFill>
                  <a:srgbClr val="FFC000"/>
                </a:solidFill>
              </a:rPr>
              <a:t>完整</a:t>
            </a:r>
            <a:r>
              <a:rPr lang="zh-CN" altLang="en-US" sz="2400" dirty="0">
                <a:solidFill>
                  <a:schemeClr val="bg1"/>
                </a:solidFill>
              </a:rPr>
              <a:t>的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107440" y="4031615"/>
            <a:ext cx="9976485" cy="1050925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UML是一种用于</a:t>
            </a:r>
            <a:r>
              <a:rPr lang="zh-CN" altLang="en-US" sz="2800" b="1" dirty="0">
                <a:solidFill>
                  <a:schemeClr val="bg1"/>
                </a:solidFill>
                <a:sym typeface="+mn-ea"/>
              </a:rPr>
              <a:t>构造</a:t>
            </a:r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的语言</a:t>
            </a:r>
          </a:p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chemeClr val="bg1"/>
                </a:solidFill>
              </a:rPr>
              <a:t>用</a:t>
            </a:r>
            <a:r>
              <a:rPr lang="en-US" altLang="zh-CN" sz="2400" dirty="0">
                <a:solidFill>
                  <a:schemeClr val="bg1"/>
                </a:solidFill>
              </a:rPr>
              <a:t>UML</a:t>
            </a:r>
            <a:r>
              <a:rPr lang="zh-CN" altLang="en-US" sz="2400" dirty="0">
                <a:solidFill>
                  <a:schemeClr val="bg1"/>
                </a:solidFill>
              </a:rPr>
              <a:t>描述的模型可与</a:t>
            </a:r>
            <a:r>
              <a:rPr lang="zh-CN" altLang="en-US" sz="2400" b="1" dirty="0">
                <a:solidFill>
                  <a:srgbClr val="FFC000"/>
                </a:solidFill>
              </a:rPr>
              <a:t>各种编程语言</a:t>
            </a:r>
            <a:r>
              <a:rPr lang="zh-CN" altLang="en-US" sz="2400" dirty="0">
                <a:solidFill>
                  <a:schemeClr val="bg1"/>
                </a:solidFill>
              </a:rPr>
              <a:t>直接相关联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108075" y="5082540"/>
            <a:ext cx="9976485" cy="1050925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UML是一种用于</a:t>
            </a:r>
            <a:r>
              <a:rPr lang="zh-CN" altLang="en-US" sz="2800" b="1" dirty="0">
                <a:solidFill>
                  <a:schemeClr val="bg1"/>
                </a:solidFill>
                <a:sym typeface="+mn-ea"/>
              </a:rPr>
              <a:t>文档化</a:t>
            </a:r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的语言</a:t>
            </a:r>
          </a:p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chemeClr val="bg1"/>
                </a:solidFill>
              </a:rPr>
              <a:t>需求、体系结构、设计、源代码、项目计划、测试、原型、发布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108075" y="1929765"/>
            <a:ext cx="9976485" cy="1050925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UML是一种用于</a:t>
            </a:r>
            <a:r>
              <a:rPr lang="zh-CN" altLang="en-US" sz="2800" b="1" dirty="0">
                <a:solidFill>
                  <a:schemeClr val="bg1"/>
                </a:solidFill>
                <a:sym typeface="+mn-ea"/>
              </a:rPr>
              <a:t>可视化</a:t>
            </a:r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的语言</a:t>
            </a:r>
          </a:p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chemeClr val="bg1"/>
                </a:solidFill>
              </a:rPr>
              <a:t>对有些事物用</a:t>
            </a:r>
            <a:r>
              <a:rPr lang="zh-CN" altLang="en-US" sz="2400" b="1" dirty="0">
                <a:solidFill>
                  <a:srgbClr val="FFC000"/>
                </a:solidFill>
              </a:rPr>
              <a:t>文字建模</a:t>
            </a:r>
            <a:r>
              <a:rPr lang="zh-CN" altLang="en-US" sz="2400" dirty="0">
                <a:solidFill>
                  <a:schemeClr val="bg1"/>
                </a:solidFill>
              </a:rPr>
              <a:t>，对有些事物用</a:t>
            </a:r>
            <a:r>
              <a:rPr lang="zh-CN" altLang="en-US" sz="2400" b="1" dirty="0">
                <a:solidFill>
                  <a:srgbClr val="FFC000"/>
                </a:solidFill>
              </a:rPr>
              <a:t>图形建模</a:t>
            </a:r>
            <a:r>
              <a:rPr lang="zh-CN" altLang="en-US" sz="2400" dirty="0">
                <a:solidFill>
                  <a:schemeClr val="bg1"/>
                </a:solidFill>
              </a:rPr>
              <a:t>，清晰的模型有利于交流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9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文本框 18"/>
          <p:cNvSpPr txBox="1"/>
          <p:nvPr/>
        </p:nvSpPr>
        <p:spPr>
          <a:xfrm>
            <a:off x="1694815" y="718820"/>
            <a:ext cx="8803005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sz="3600" dirty="0">
                <a:solidFill>
                  <a:schemeClr val="bg1"/>
                </a:solidFill>
              </a:rPr>
              <a:t>UML</a:t>
            </a:r>
            <a:r>
              <a:rPr lang="zh-CN" altLang="en-US" sz="3600" dirty="0">
                <a:solidFill>
                  <a:schemeClr val="bg1"/>
                </a:solidFill>
              </a:rPr>
              <a:t>的发展历程</a:t>
            </a:r>
          </a:p>
        </p:txBody>
      </p:sp>
      <p:cxnSp>
        <p:nvCxnSpPr>
          <p:cNvPr id="3" name="直接连接符 16"/>
          <p:cNvCxnSpPr/>
          <p:nvPr/>
        </p:nvCxnSpPr>
        <p:spPr>
          <a:xfrm>
            <a:off x="4472305" y="1363980"/>
            <a:ext cx="3246120" cy="15240"/>
          </a:xfrm>
          <a:prstGeom prst="line">
            <a:avLst/>
          </a:prstGeom>
          <a:ln w="12700" cap="flat" cmpd="sng">
            <a:solidFill>
              <a:srgbClr val="FFC000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2" name="文本框 1"/>
          <p:cNvSpPr txBox="1"/>
          <p:nvPr/>
        </p:nvSpPr>
        <p:spPr>
          <a:xfrm>
            <a:off x="884555" y="1562100"/>
            <a:ext cx="10423525" cy="4892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solidFill>
                  <a:schemeClr val="bg1"/>
                </a:solidFill>
              </a:rPr>
              <a:t>公认的面向对象建模语言出现于70年代中期。</a:t>
            </a:r>
            <a:r>
              <a:rPr lang="en-US" altLang="zh-CN" sz="2400">
                <a:solidFill>
                  <a:schemeClr val="bg1"/>
                </a:solidFill>
              </a:rPr>
              <a:t>20</a:t>
            </a:r>
            <a:r>
              <a:rPr lang="zh-CN" altLang="en-US" sz="2400">
                <a:solidFill>
                  <a:schemeClr val="bg1"/>
                </a:solidFill>
              </a:rPr>
              <a:t>世纪90年代中期,</a:t>
            </a:r>
            <a:r>
              <a:rPr lang="zh-CN" altLang="en-US" sz="2400">
                <a:solidFill>
                  <a:schemeClr val="bg1"/>
                </a:solidFill>
                <a:sym typeface="+mn-ea"/>
              </a:rPr>
              <a:t>出现了</a:t>
            </a:r>
            <a:r>
              <a:rPr lang="zh-CN" altLang="en-US" sz="2400">
                <a:solidFill>
                  <a:schemeClr val="bg1"/>
                </a:solidFill>
              </a:rPr>
              <a:t>一批新方法,其中最引人注目的是</a:t>
            </a:r>
            <a:r>
              <a:rPr lang="zh-CN" altLang="en-US" sz="2400">
                <a:solidFill>
                  <a:srgbClr val="FFC000"/>
                </a:solidFill>
              </a:rPr>
              <a:t>Booch1993、OOSE和OMT-2</a:t>
            </a:r>
            <a:r>
              <a:rPr lang="zh-CN" altLang="en-US" sz="2400">
                <a:solidFill>
                  <a:schemeClr val="bg1"/>
                </a:solidFill>
              </a:rPr>
              <a:t>等。</a:t>
            </a:r>
            <a:r>
              <a:rPr lang="zh-CN" altLang="en-US" sz="2400">
                <a:solidFill>
                  <a:srgbClr val="FFC000"/>
                </a:solidFill>
              </a:rPr>
              <a:t>Booch</a:t>
            </a:r>
            <a:r>
              <a:rPr lang="zh-CN" altLang="en-US" sz="2400">
                <a:solidFill>
                  <a:schemeClr val="bg1"/>
                </a:solidFill>
              </a:rPr>
              <a:t>是面向对象方法最早的倡导者之一,他提出了面向对象软件工程的概念。</a:t>
            </a:r>
          </a:p>
          <a:p>
            <a:r>
              <a:rPr lang="zh-CN" altLang="en-US" sz="2400">
                <a:solidFill>
                  <a:schemeClr val="bg1"/>
                </a:solidFill>
              </a:rPr>
              <a:t>后来</a:t>
            </a:r>
            <a:r>
              <a:rPr lang="en-US" altLang="zh-CN" sz="2400">
                <a:solidFill>
                  <a:schemeClr val="bg1"/>
                </a:solidFill>
              </a:rPr>
              <a:t>,</a:t>
            </a:r>
            <a:r>
              <a:rPr lang="zh-CN" altLang="en-US" sz="2400">
                <a:solidFill>
                  <a:srgbClr val="FFC000"/>
                </a:solidFill>
              </a:rPr>
              <a:t>Rumbaugh</a:t>
            </a:r>
            <a:r>
              <a:rPr lang="zh-CN" altLang="en-US" sz="2400">
                <a:solidFill>
                  <a:schemeClr val="bg1"/>
                </a:solidFill>
              </a:rPr>
              <a:t>等人提出了面向对象的建模技术(</a:t>
            </a:r>
            <a:r>
              <a:rPr lang="zh-CN" altLang="en-US" sz="2400">
                <a:solidFill>
                  <a:srgbClr val="FFC000"/>
                </a:solidFill>
              </a:rPr>
              <a:t>OMT</a:t>
            </a:r>
            <a:r>
              <a:rPr lang="zh-CN" altLang="en-US" sz="2400">
                <a:solidFill>
                  <a:schemeClr val="bg1"/>
                </a:solidFill>
              </a:rPr>
              <a:t>)方法,采用了面向对象的概念,并引入各种独立于语言的表示符。</a:t>
            </a:r>
          </a:p>
          <a:p>
            <a:r>
              <a:rPr lang="en-US" altLang="zh-CN" sz="2400">
                <a:solidFill>
                  <a:srgbClr val="FFC000"/>
                </a:solidFill>
              </a:rPr>
              <a:t>J</a:t>
            </a:r>
            <a:r>
              <a:rPr lang="zh-CN" altLang="en-US" sz="2400">
                <a:solidFill>
                  <a:srgbClr val="FFC000"/>
                </a:solidFill>
              </a:rPr>
              <a:t>acobson</a:t>
            </a:r>
            <a:r>
              <a:rPr lang="zh-CN" altLang="en-US" sz="2400">
                <a:solidFill>
                  <a:schemeClr val="bg1"/>
                </a:solidFill>
              </a:rPr>
              <a:t>于1994年提出了</a:t>
            </a:r>
            <a:r>
              <a:rPr lang="zh-CN" altLang="en-US" sz="2400">
                <a:solidFill>
                  <a:srgbClr val="FFC000"/>
                </a:solidFill>
              </a:rPr>
              <a:t>OOSE</a:t>
            </a:r>
            <a:r>
              <a:rPr lang="zh-CN" altLang="en-US" sz="2400">
                <a:solidFill>
                  <a:schemeClr val="bg1"/>
                </a:solidFill>
              </a:rPr>
              <a:t>方法,其最大特点是面向用例(Use-Case),并在用例的描述中引入了外部角色的概念。</a:t>
            </a:r>
          </a:p>
          <a:p>
            <a:r>
              <a:rPr lang="zh-CN" altLang="en-US" sz="2400">
                <a:solidFill>
                  <a:schemeClr val="bg1"/>
                </a:solidFill>
              </a:rPr>
              <a:t>此外,还有Coad/Yourdon方法,即著名的</a:t>
            </a:r>
            <a:r>
              <a:rPr lang="zh-CN" altLang="en-US" sz="2400">
                <a:solidFill>
                  <a:srgbClr val="FFC000"/>
                </a:solidFill>
              </a:rPr>
              <a:t>OOA/OOD</a:t>
            </a:r>
            <a:r>
              <a:rPr lang="zh-CN" altLang="en-US" sz="2400">
                <a:solidFill>
                  <a:schemeClr val="bg1"/>
                </a:solidFill>
              </a:rPr>
              <a:t>,它是最早的面向对象的分析和设计方法之一。</a:t>
            </a:r>
          </a:p>
          <a:p>
            <a:r>
              <a:rPr lang="zh-CN" altLang="en-US" sz="2400">
                <a:solidFill>
                  <a:schemeClr val="bg1"/>
                </a:solidFill>
              </a:rPr>
              <a:t>1994年10月,GradyBooch和JimRumbaugh</a:t>
            </a:r>
            <a:r>
              <a:rPr lang="zh-CN" altLang="en-US" sz="2400">
                <a:solidFill>
                  <a:srgbClr val="FFC000"/>
                </a:solidFill>
              </a:rPr>
              <a:t>将Booch93和OMT-2统一起来</a:t>
            </a:r>
            <a:r>
              <a:rPr lang="zh-CN" altLang="en-US" sz="2400">
                <a:solidFill>
                  <a:schemeClr val="bg1"/>
                </a:solidFill>
              </a:rPr>
              <a:t>,并于1995年10月发布了第一个公开版本,称之为统一方法</a:t>
            </a:r>
            <a:r>
              <a:rPr lang="zh-CN" altLang="en-US" sz="2400">
                <a:solidFill>
                  <a:srgbClr val="FFC000"/>
                </a:solidFill>
              </a:rPr>
              <a:t>UM0.8</a:t>
            </a:r>
            <a:r>
              <a:rPr lang="zh-CN" altLang="en-US" sz="2400">
                <a:solidFill>
                  <a:schemeClr val="bg1"/>
                </a:solidFill>
              </a:rPr>
              <a:t>。1995年秋,OOSE的创始人Jacobson加盟到这一工作。经过三人的共同努力,于1996年6月和10月分别发布了两个新的版本,即</a:t>
            </a:r>
            <a:r>
              <a:rPr lang="zh-CN" altLang="en-US" sz="2400">
                <a:solidFill>
                  <a:srgbClr val="FFC000"/>
                </a:solidFill>
              </a:rPr>
              <a:t>UML0.9</a:t>
            </a:r>
            <a:r>
              <a:rPr lang="zh-CN" altLang="en-US" sz="2400">
                <a:solidFill>
                  <a:schemeClr val="bg1"/>
                </a:solidFill>
              </a:rPr>
              <a:t>和</a:t>
            </a:r>
            <a:r>
              <a:rPr lang="zh-CN" altLang="en-US" sz="2400">
                <a:solidFill>
                  <a:srgbClr val="FFC000"/>
                </a:solidFill>
              </a:rPr>
              <a:t>UML0.91</a:t>
            </a:r>
            <a:r>
              <a:rPr lang="zh-CN" altLang="en-US" sz="2400">
                <a:solidFill>
                  <a:schemeClr val="bg1"/>
                </a:solidFill>
              </a:rPr>
              <a:t>,并</a:t>
            </a:r>
            <a:r>
              <a:rPr lang="zh-CN" altLang="en-US" sz="2400">
                <a:solidFill>
                  <a:srgbClr val="FFC000"/>
                </a:solidFill>
              </a:rPr>
              <a:t>将UM重新命名为UML</a:t>
            </a:r>
            <a:r>
              <a:rPr lang="zh-CN" altLang="en-US" sz="2400">
                <a:solidFill>
                  <a:schemeClr val="bg1"/>
                </a:solidFill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22" name="直接连接符 16"/>
          <p:cNvCxnSpPr/>
          <p:nvPr/>
        </p:nvCxnSpPr>
        <p:spPr>
          <a:xfrm>
            <a:off x="4472305" y="1363980"/>
            <a:ext cx="3246120" cy="15240"/>
          </a:xfrm>
          <a:prstGeom prst="line">
            <a:avLst/>
          </a:prstGeom>
          <a:ln w="12700" cap="flat" cmpd="sng">
            <a:solidFill>
              <a:srgbClr val="FFC000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5123" name="文本框 18"/>
          <p:cNvSpPr txBox="1"/>
          <p:nvPr/>
        </p:nvSpPr>
        <p:spPr>
          <a:xfrm>
            <a:off x="1694815" y="718820"/>
            <a:ext cx="8803005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sz="3600" dirty="0">
                <a:solidFill>
                  <a:schemeClr val="bg1"/>
                </a:solidFill>
              </a:rPr>
              <a:t>UML</a:t>
            </a:r>
            <a:r>
              <a:rPr lang="zh-CN" altLang="en-US" sz="3600" dirty="0">
                <a:solidFill>
                  <a:schemeClr val="bg1"/>
                </a:solidFill>
              </a:rPr>
              <a:t>的特点</a:t>
            </a:r>
          </a:p>
        </p:txBody>
      </p:sp>
      <p:sp>
        <p:nvSpPr>
          <p:cNvPr id="5124" name="矩形 1"/>
          <p:cNvSpPr/>
          <p:nvPr/>
        </p:nvSpPr>
        <p:spPr>
          <a:xfrm>
            <a:off x="1798955" y="2778760"/>
            <a:ext cx="8593455" cy="2610485"/>
          </a:xfrm>
          <a:prstGeom prst="rect">
            <a:avLst/>
          </a:prstGeom>
          <a:noFill/>
          <a:ln w="12700" cap="flat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lstStyle/>
          <a:p>
            <a:pPr algn="l" eaLnBrk="1" hangingPunct="1">
              <a:lnSpc>
                <a:spcPct val="120000"/>
              </a:lnSpc>
            </a:pPr>
            <a:r>
              <a:rPr sz="2800" dirty="0">
                <a:solidFill>
                  <a:srgbClr val="FFFFFF"/>
                </a:solidFill>
                <a:latin typeface="Calibri" panose="020F0502020204030204" pitchFamily="2" charset="0"/>
              </a:rPr>
              <a:t>(1)UML统一了 Booch、OMT和OOSE等方法中的基本概念和符号。</a:t>
            </a:r>
          </a:p>
          <a:p>
            <a:pPr algn="l" eaLnBrk="1" hangingPunct="1">
              <a:lnSpc>
                <a:spcPct val="120000"/>
              </a:lnSpc>
            </a:pPr>
            <a:r>
              <a:rPr sz="2800" dirty="0">
                <a:solidFill>
                  <a:srgbClr val="FFFFFF"/>
                </a:solidFill>
                <a:latin typeface="Calibri" panose="020F0502020204030204" pitchFamily="2" charset="0"/>
              </a:rPr>
              <a:t>(2)</a:t>
            </a:r>
            <a:r>
              <a:rPr sz="2800" dirty="0" err="1">
                <a:solidFill>
                  <a:srgbClr val="FFFFFF"/>
                </a:solidFill>
                <a:latin typeface="Calibri" panose="020F0502020204030204" pitchFamily="2" charset="0"/>
              </a:rPr>
              <a:t>UML吸取了面向对象领域中各种优秀的思想,其中也包括非</a:t>
            </a:r>
            <a:r>
              <a:rPr sz="2800" dirty="0" err="1" smtClean="0">
                <a:solidFill>
                  <a:srgbClr val="FFFFFF"/>
                </a:solidFill>
                <a:latin typeface="Calibri" panose="020F0502020204030204" pitchFamily="2" charset="0"/>
              </a:rPr>
              <a:t>O</a:t>
            </a:r>
            <a:r>
              <a:rPr lang="en-US" sz="2800" dirty="0" err="1" smtClean="0">
                <a:solidFill>
                  <a:srgbClr val="FFFFFF"/>
                </a:solidFill>
                <a:latin typeface="Calibri" panose="020F0502020204030204" pitchFamily="2" charset="0"/>
              </a:rPr>
              <a:t>O</a:t>
            </a:r>
            <a:r>
              <a:rPr sz="2800" dirty="0" err="1" smtClean="0">
                <a:solidFill>
                  <a:srgbClr val="FFFFFF"/>
                </a:solidFill>
                <a:latin typeface="Calibri" panose="020F0502020204030204" pitchFamily="2" charset="0"/>
              </a:rPr>
              <a:t>方法的影响</a:t>
            </a:r>
            <a:r>
              <a:rPr sz="2800" dirty="0">
                <a:solidFill>
                  <a:srgbClr val="FFFFFF"/>
                </a:solidFill>
                <a:latin typeface="Calibri" panose="020F0502020204030204" pitchFamily="2" charset="0"/>
              </a:rPr>
              <a:t>。</a:t>
            </a:r>
          </a:p>
          <a:p>
            <a:pPr algn="l" eaLnBrk="1" hangingPunct="1">
              <a:lnSpc>
                <a:spcPct val="120000"/>
              </a:lnSpc>
            </a:pPr>
            <a:r>
              <a:rPr sz="2800" dirty="0">
                <a:solidFill>
                  <a:srgbClr val="FFFFFF"/>
                </a:solidFill>
                <a:latin typeface="Calibri" panose="020F0502020204030204" pitchFamily="2" charset="0"/>
              </a:rPr>
              <a:t>(3)UML在演变过程中还提出了一些新的概念。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798955" y="1836420"/>
            <a:ext cx="85934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2800" dirty="0">
                <a:solidFill>
                  <a:srgbClr val="FFFFFF"/>
                </a:solidFill>
                <a:sym typeface="+mn-ea"/>
              </a:rPr>
              <a:t>标准建模语言UML的主要特点可以归结为以下三点</a:t>
            </a:r>
            <a:r>
              <a:rPr lang="zh-CN" sz="2800" dirty="0">
                <a:solidFill>
                  <a:srgbClr val="FFFFFF"/>
                </a:solidFill>
                <a:sym typeface="+mn-ea"/>
              </a:rPr>
              <a:t>：</a:t>
            </a:r>
            <a:endParaRPr lang="zh-CN" sz="2800" b="1" dirty="0">
              <a:solidFill>
                <a:srgbClr val="FFFFFF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4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22" name="直接连接符 16"/>
          <p:cNvCxnSpPr/>
          <p:nvPr/>
        </p:nvCxnSpPr>
        <p:spPr>
          <a:xfrm flipV="1">
            <a:off x="1799590" y="1409700"/>
            <a:ext cx="8592820" cy="17780"/>
          </a:xfrm>
          <a:prstGeom prst="line">
            <a:avLst/>
          </a:prstGeom>
          <a:ln w="12700" cap="flat" cmpd="sng">
            <a:solidFill>
              <a:srgbClr val="FFC000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5123" name="文本框 18"/>
          <p:cNvSpPr txBox="1"/>
          <p:nvPr/>
        </p:nvSpPr>
        <p:spPr>
          <a:xfrm>
            <a:off x="1694180" y="771525"/>
            <a:ext cx="880300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dirty="0">
                <a:solidFill>
                  <a:schemeClr val="bg1"/>
                </a:solidFill>
              </a:rPr>
              <a:t>统一建模语言（UML</a:t>
            </a:r>
            <a:r>
              <a:rPr lang="zh-CN" altLang="en-US" dirty="0">
                <a:solidFill>
                  <a:schemeClr val="bg1"/>
                </a:solidFill>
              </a:rPr>
              <a:t>，</a:t>
            </a:r>
            <a:r>
              <a:rPr lang="en-US" altLang="zh-CN" dirty="0">
                <a:solidFill>
                  <a:schemeClr val="bg1"/>
                </a:solidFill>
              </a:rPr>
              <a:t>Unified Modeling Language）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124" name="矩形 1"/>
          <p:cNvSpPr/>
          <p:nvPr/>
        </p:nvSpPr>
        <p:spPr>
          <a:xfrm>
            <a:off x="1798955" y="2495753"/>
            <a:ext cx="8593455" cy="1543050"/>
          </a:xfrm>
          <a:prstGeom prst="rect">
            <a:avLst/>
          </a:prstGeom>
          <a:noFill/>
          <a:ln w="12700" cap="flat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lstStyle/>
          <a:p>
            <a:pPr eaLnBrk="1" hangingPunct="1">
              <a:lnSpc>
                <a:spcPct val="120000"/>
              </a:lnSpc>
            </a:pPr>
            <a:r>
              <a:rPr lang="en-US" altLang="zh-CN" sz="2400" dirty="0" smtClean="0">
                <a:solidFill>
                  <a:schemeClr val="bg1"/>
                </a:solidFill>
              </a:rPr>
              <a:t>OO</a:t>
            </a:r>
            <a:r>
              <a:rPr lang="zh-CN" altLang="en-US" sz="2400" dirty="0">
                <a:solidFill>
                  <a:schemeClr val="bg1"/>
                </a:solidFill>
              </a:rPr>
              <a:t>方法</a:t>
            </a:r>
            <a:r>
              <a:rPr lang="en-US" altLang="zh-CN" sz="2400" dirty="0">
                <a:solidFill>
                  <a:schemeClr val="bg1"/>
                </a:solidFill>
              </a:rPr>
              <a:t>(Object-Oriented </a:t>
            </a:r>
            <a:r>
              <a:rPr lang="en-US" altLang="zh-CN" sz="2400" dirty="0" smtClean="0">
                <a:solidFill>
                  <a:schemeClr val="bg1"/>
                </a:solidFill>
              </a:rPr>
              <a:t>Method)</a:t>
            </a:r>
            <a:r>
              <a:rPr lang="zh-CN" altLang="en-US" sz="2400" dirty="0" smtClean="0">
                <a:solidFill>
                  <a:schemeClr val="bg1"/>
                </a:solidFill>
              </a:rPr>
              <a:t>，</a:t>
            </a:r>
            <a:r>
              <a:rPr lang="zh-CN" altLang="en-US" sz="2400" dirty="0">
                <a:solidFill>
                  <a:schemeClr val="bg1"/>
                </a:solidFill>
              </a:rPr>
              <a:t>面向对象</a:t>
            </a:r>
            <a:r>
              <a:rPr lang="zh-CN" altLang="en-US" sz="2400" dirty="0" smtClean="0">
                <a:solidFill>
                  <a:schemeClr val="bg1"/>
                </a:solidFill>
              </a:rPr>
              <a:t>方法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798955" y="1836420"/>
            <a:ext cx="85934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FFC000"/>
                </a:solidFill>
              </a:rPr>
              <a:t>Q</a:t>
            </a:r>
            <a:r>
              <a:rPr lang="en-US" altLang="zh-CN" sz="2800" b="1" dirty="0" smtClean="0">
                <a:solidFill>
                  <a:srgbClr val="FFC000"/>
                </a:solidFill>
              </a:rPr>
              <a:t>2</a:t>
            </a:r>
            <a:r>
              <a:rPr lang="zh-CN" altLang="en-US" sz="2400" b="1" dirty="0" smtClean="0">
                <a:solidFill>
                  <a:srgbClr val="FFFFFF"/>
                </a:solidFill>
              </a:rPr>
              <a:t>：</a:t>
            </a:r>
            <a:r>
              <a:rPr lang="en-US" altLang="zh-CN" sz="2400" dirty="0">
                <a:solidFill>
                  <a:srgbClr val="FFFFFF"/>
                </a:solidFill>
              </a:rPr>
              <a:t> </a:t>
            </a:r>
            <a:r>
              <a:rPr lang="zh-CN" altLang="en-US" sz="2400" dirty="0" smtClean="0">
                <a:solidFill>
                  <a:srgbClr val="FFFFFF"/>
                </a:solidFill>
              </a:rPr>
              <a:t>什么是</a:t>
            </a:r>
            <a:r>
              <a:rPr lang="en-US" altLang="zh-CN" sz="2400" dirty="0" smtClean="0">
                <a:solidFill>
                  <a:srgbClr val="FFFFFF"/>
                </a:solidFill>
              </a:rPr>
              <a:t>OO</a:t>
            </a:r>
            <a:r>
              <a:rPr lang="zh-CN" altLang="en-US" sz="2400" dirty="0" smtClean="0">
                <a:solidFill>
                  <a:srgbClr val="FFFFFF"/>
                </a:solidFill>
              </a:rPr>
              <a:t>方法？</a:t>
            </a:r>
            <a:endParaRPr lang="zh-CN" altLang="en-US" sz="2800" b="1" dirty="0">
              <a:solidFill>
                <a:srgbClr val="FFC000"/>
              </a:solidFill>
              <a:sym typeface="+mn-ea"/>
            </a:endParaRPr>
          </a:p>
        </p:txBody>
      </p:sp>
      <p:sp>
        <p:nvSpPr>
          <p:cNvPr id="6" name="矩形 1"/>
          <p:cNvSpPr/>
          <p:nvPr/>
        </p:nvSpPr>
        <p:spPr>
          <a:xfrm>
            <a:off x="1798954" y="4698136"/>
            <a:ext cx="8593455" cy="1543050"/>
          </a:xfrm>
          <a:prstGeom prst="rect">
            <a:avLst/>
          </a:prstGeom>
          <a:noFill/>
          <a:ln w="12700" cap="flat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lstStyle/>
          <a:p>
            <a:pPr algn="l" eaLnBrk="1" hangingPunct="1">
              <a:lnSpc>
                <a:spcPct val="120000"/>
              </a:lnSpc>
            </a:pPr>
            <a:r>
              <a:rPr lang="en-US" altLang="zh-CN" sz="2400" b="1" dirty="0" smtClean="0">
                <a:solidFill>
                  <a:srgbClr val="FFFFFF"/>
                </a:solidFill>
                <a:latin typeface="Calibri" panose="020F0502020204030204" pitchFamily="2" charset="0"/>
              </a:rPr>
              <a:t>UML</a:t>
            </a:r>
            <a:r>
              <a:rPr lang="zh-CN" altLang="en-US" sz="2400" b="1" dirty="0" smtClean="0">
                <a:solidFill>
                  <a:srgbClr val="FFFFFF"/>
                </a:solidFill>
                <a:latin typeface="Calibri" panose="020F0502020204030204" pitchFamily="2" charset="0"/>
              </a:rPr>
              <a:t>标准中新加了模版、职责、扩展机制、线程、过程、分布式、并发、模式、合作、活动图等新概念并清晰地区分类型、类和实例、细化、接口和组件概念。</a:t>
            </a:r>
            <a:endParaRPr lang="en-US" altLang="zh-CN" sz="2400" b="1" dirty="0" smtClean="0">
              <a:solidFill>
                <a:srgbClr val="FFFFFF"/>
              </a:solidFill>
              <a:latin typeface="Calibri" panose="020F0502020204030204" pitchFamily="2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798955" y="4040931"/>
            <a:ext cx="85934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FFC000"/>
                </a:solidFill>
              </a:rPr>
              <a:t>Q</a:t>
            </a:r>
            <a:r>
              <a:rPr lang="en-US" altLang="zh-CN" sz="2800" b="1" dirty="0">
                <a:solidFill>
                  <a:srgbClr val="FFC000"/>
                </a:solidFill>
              </a:rPr>
              <a:t>3</a:t>
            </a:r>
            <a:r>
              <a:rPr lang="zh-CN" altLang="en-US" sz="2400" b="1" dirty="0" smtClean="0">
                <a:solidFill>
                  <a:srgbClr val="FFFFFF"/>
                </a:solidFill>
              </a:rPr>
              <a:t>：</a:t>
            </a:r>
            <a:r>
              <a:rPr lang="en-US" altLang="zh-CN" sz="2400" dirty="0" smtClean="0">
                <a:solidFill>
                  <a:srgbClr val="FFFFFF"/>
                </a:solidFill>
              </a:rPr>
              <a:t> </a:t>
            </a:r>
            <a:r>
              <a:rPr lang="zh-CN" altLang="en-US" sz="2400" dirty="0" smtClean="0">
                <a:solidFill>
                  <a:srgbClr val="FFFFFF"/>
                </a:solidFill>
              </a:rPr>
              <a:t>新的概念？</a:t>
            </a:r>
            <a:endParaRPr lang="zh-CN" altLang="en-US" sz="2800" b="1" dirty="0">
              <a:solidFill>
                <a:srgbClr val="FFC000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4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46" name="直接连接符 16"/>
          <p:cNvCxnSpPr/>
          <p:nvPr/>
        </p:nvCxnSpPr>
        <p:spPr>
          <a:xfrm>
            <a:off x="1617663" y="1922463"/>
            <a:ext cx="3384550" cy="0"/>
          </a:xfrm>
          <a:prstGeom prst="line">
            <a:avLst/>
          </a:prstGeom>
          <a:ln w="12700" cap="flat" cmpd="sng">
            <a:solidFill>
              <a:srgbClr val="FFC000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6151" name="同心圆 2"/>
          <p:cNvSpPr/>
          <p:nvPr/>
        </p:nvSpPr>
        <p:spPr>
          <a:xfrm>
            <a:off x="1889760" y="2564130"/>
            <a:ext cx="1471930" cy="1471295"/>
          </a:xfrm>
          <a:custGeom>
            <a:avLst/>
            <a:gdLst/>
            <a:ahLst/>
            <a:cxnLst>
              <a:cxn ang="0">
                <a:pos x="0" y="735865"/>
              </a:cxn>
              <a:cxn ang="0">
                <a:pos x="735865" y="0"/>
              </a:cxn>
              <a:cxn ang="0">
                <a:pos x="1471730" y="735865"/>
              </a:cxn>
              <a:cxn ang="0">
                <a:pos x="735865" y="1471730"/>
              </a:cxn>
              <a:cxn ang="0">
                <a:pos x="0" y="735865"/>
              </a:cxn>
              <a:cxn ang="0">
                <a:pos x="0" y="735865"/>
              </a:cxn>
              <a:cxn ang="0">
                <a:pos x="735865" y="1471730"/>
              </a:cxn>
              <a:cxn ang="0">
                <a:pos x="1471730" y="735865"/>
              </a:cxn>
              <a:cxn ang="0">
                <a:pos x="735865" y="0"/>
              </a:cxn>
              <a:cxn ang="0">
                <a:pos x="0" y="735865"/>
              </a:cxn>
            </a:cxnLst>
            <a:rect l="0" t="0" r="0" b="0"/>
            <a:pathLst>
              <a:path w="1471729" h="1471729">
                <a:moveTo>
                  <a:pt x="0" y="735865"/>
                </a:moveTo>
                <a:cubicBezTo>
                  <a:pt x="0" y="329458"/>
                  <a:pt x="329458" y="0"/>
                  <a:pt x="735865" y="0"/>
                </a:cubicBezTo>
                <a:cubicBezTo>
                  <a:pt x="1142272" y="0"/>
                  <a:pt x="1471730" y="329458"/>
                  <a:pt x="1471730" y="735865"/>
                </a:cubicBezTo>
                <a:cubicBezTo>
                  <a:pt x="1471730" y="1142272"/>
                  <a:pt x="1142272" y="1471730"/>
                  <a:pt x="735865" y="1471730"/>
                </a:cubicBezTo>
                <a:cubicBezTo>
                  <a:pt x="329458" y="1471730"/>
                  <a:pt x="0" y="1142272"/>
                  <a:pt x="0" y="735865"/>
                </a:cubicBezTo>
                <a:close/>
                <a:moveTo>
                  <a:pt x="0" y="735865"/>
                </a:moveTo>
                <a:cubicBezTo>
                  <a:pt x="0" y="1142272"/>
                  <a:pt x="329458" y="1471730"/>
                  <a:pt x="735865" y="1471730"/>
                </a:cubicBezTo>
                <a:cubicBezTo>
                  <a:pt x="1142272" y="1471730"/>
                  <a:pt x="1471730" y="1142272"/>
                  <a:pt x="1471730" y="735865"/>
                </a:cubicBezTo>
                <a:cubicBezTo>
                  <a:pt x="1471730" y="329458"/>
                  <a:pt x="1142272" y="0"/>
                  <a:pt x="735865" y="0"/>
                </a:cubicBezTo>
                <a:cubicBezTo>
                  <a:pt x="329458" y="0"/>
                  <a:pt x="0" y="329458"/>
                  <a:pt x="0" y="735865"/>
                </a:cubicBezTo>
                <a:close/>
              </a:path>
            </a:pathLst>
          </a:custGeom>
          <a:solidFill>
            <a:srgbClr val="FFC000">
              <a:alpha val="100000"/>
            </a:srgbClr>
          </a:solidFill>
          <a:ln w="12700" cap="flat" cmpd="sng">
            <a:solidFill>
              <a:srgbClr val="FFC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103" name="文本框 17"/>
          <p:cNvSpPr txBox="1"/>
          <p:nvPr/>
        </p:nvSpPr>
        <p:spPr>
          <a:xfrm>
            <a:off x="1617663" y="1201103"/>
            <a:ext cx="3149600" cy="645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sz="3600" dirty="0">
                <a:solidFill>
                  <a:schemeClr val="bg1"/>
                </a:solidFill>
              </a:rPr>
              <a:t>UML</a:t>
            </a:r>
            <a:r>
              <a:rPr lang="zh-CN" altLang="en-US" sz="3600" dirty="0">
                <a:solidFill>
                  <a:schemeClr val="bg1"/>
                </a:solidFill>
              </a:rPr>
              <a:t>的构造块</a:t>
            </a:r>
          </a:p>
        </p:txBody>
      </p:sp>
      <p:sp>
        <p:nvSpPr>
          <p:cNvPr id="3" name="文本框 17"/>
          <p:cNvSpPr txBox="1"/>
          <p:nvPr/>
        </p:nvSpPr>
        <p:spPr>
          <a:xfrm>
            <a:off x="1927225" y="2976880"/>
            <a:ext cx="1397000" cy="64516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txBody>
          <a:bodyPr wrap="square"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sz="3600" dirty="0">
                <a:solidFill>
                  <a:schemeClr val="bg1"/>
                </a:solidFill>
                <a:hlinkClick r:id="rId2" action="ppaction://hlinksldjump"/>
              </a:rPr>
              <a:t>事物</a:t>
            </a:r>
            <a:endParaRPr lang="zh-CN" sz="3600" dirty="0">
              <a:solidFill>
                <a:schemeClr val="bg1"/>
              </a:solidFill>
            </a:endParaRPr>
          </a:p>
        </p:txBody>
      </p:sp>
      <p:sp>
        <p:nvSpPr>
          <p:cNvPr id="4" name="文本框 17"/>
          <p:cNvSpPr txBox="1"/>
          <p:nvPr/>
        </p:nvSpPr>
        <p:spPr>
          <a:xfrm>
            <a:off x="5397500" y="2977515"/>
            <a:ext cx="1397000" cy="64516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txBody>
          <a:bodyPr wrap="square"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sz="3600" dirty="0">
                <a:solidFill>
                  <a:schemeClr val="bg1"/>
                </a:solidFill>
                <a:hlinkClick r:id="rId3" action="ppaction://hlinksldjump"/>
              </a:rPr>
              <a:t>关系</a:t>
            </a:r>
            <a:endParaRPr lang="zh-CN" sz="3600" dirty="0">
              <a:solidFill>
                <a:schemeClr val="bg1"/>
              </a:solidFill>
            </a:endParaRPr>
          </a:p>
        </p:txBody>
      </p:sp>
      <p:sp>
        <p:nvSpPr>
          <p:cNvPr id="5" name="文本框 17"/>
          <p:cNvSpPr txBox="1"/>
          <p:nvPr/>
        </p:nvSpPr>
        <p:spPr>
          <a:xfrm>
            <a:off x="8869680" y="2977515"/>
            <a:ext cx="1397000" cy="64516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txBody>
          <a:bodyPr wrap="square"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sz="3600" dirty="0">
                <a:solidFill>
                  <a:schemeClr val="bg1"/>
                </a:solidFill>
                <a:hlinkClick r:id="rId4" action="ppaction://hlinksldjump"/>
              </a:rPr>
              <a:t>图</a:t>
            </a:r>
            <a:endParaRPr lang="zh-CN" sz="3600" dirty="0">
              <a:solidFill>
                <a:schemeClr val="bg1"/>
              </a:solidFill>
            </a:endParaRPr>
          </a:p>
        </p:txBody>
      </p:sp>
      <p:sp>
        <p:nvSpPr>
          <p:cNvPr id="6" name="同心圆 2"/>
          <p:cNvSpPr/>
          <p:nvPr/>
        </p:nvSpPr>
        <p:spPr>
          <a:xfrm>
            <a:off x="5360035" y="2564130"/>
            <a:ext cx="1471930" cy="1471295"/>
          </a:xfrm>
          <a:custGeom>
            <a:avLst/>
            <a:gdLst/>
            <a:ahLst/>
            <a:cxnLst>
              <a:cxn ang="0">
                <a:pos x="0" y="735865"/>
              </a:cxn>
              <a:cxn ang="0">
                <a:pos x="735865" y="0"/>
              </a:cxn>
              <a:cxn ang="0">
                <a:pos x="1471730" y="735865"/>
              </a:cxn>
              <a:cxn ang="0">
                <a:pos x="735865" y="1471730"/>
              </a:cxn>
              <a:cxn ang="0">
                <a:pos x="0" y="735865"/>
              </a:cxn>
              <a:cxn ang="0">
                <a:pos x="0" y="735865"/>
              </a:cxn>
              <a:cxn ang="0">
                <a:pos x="735865" y="1471730"/>
              </a:cxn>
              <a:cxn ang="0">
                <a:pos x="1471730" y="735865"/>
              </a:cxn>
              <a:cxn ang="0">
                <a:pos x="735865" y="0"/>
              </a:cxn>
              <a:cxn ang="0">
                <a:pos x="0" y="735865"/>
              </a:cxn>
            </a:cxnLst>
            <a:rect l="0" t="0" r="0" b="0"/>
            <a:pathLst>
              <a:path w="1471729" h="1471729">
                <a:moveTo>
                  <a:pt x="0" y="735865"/>
                </a:moveTo>
                <a:cubicBezTo>
                  <a:pt x="0" y="329458"/>
                  <a:pt x="329458" y="0"/>
                  <a:pt x="735865" y="0"/>
                </a:cubicBezTo>
                <a:cubicBezTo>
                  <a:pt x="1142272" y="0"/>
                  <a:pt x="1471730" y="329458"/>
                  <a:pt x="1471730" y="735865"/>
                </a:cubicBezTo>
                <a:cubicBezTo>
                  <a:pt x="1471730" y="1142272"/>
                  <a:pt x="1142272" y="1471730"/>
                  <a:pt x="735865" y="1471730"/>
                </a:cubicBezTo>
                <a:cubicBezTo>
                  <a:pt x="329458" y="1471730"/>
                  <a:pt x="0" y="1142272"/>
                  <a:pt x="0" y="735865"/>
                </a:cubicBezTo>
                <a:close/>
                <a:moveTo>
                  <a:pt x="0" y="735865"/>
                </a:moveTo>
                <a:cubicBezTo>
                  <a:pt x="0" y="1142272"/>
                  <a:pt x="329458" y="1471730"/>
                  <a:pt x="735865" y="1471730"/>
                </a:cubicBezTo>
                <a:cubicBezTo>
                  <a:pt x="1142272" y="1471730"/>
                  <a:pt x="1471730" y="1142272"/>
                  <a:pt x="1471730" y="735865"/>
                </a:cubicBezTo>
                <a:cubicBezTo>
                  <a:pt x="1471730" y="329458"/>
                  <a:pt x="1142272" y="0"/>
                  <a:pt x="735865" y="0"/>
                </a:cubicBezTo>
                <a:cubicBezTo>
                  <a:pt x="329458" y="0"/>
                  <a:pt x="0" y="329458"/>
                  <a:pt x="0" y="735865"/>
                </a:cubicBezTo>
                <a:close/>
              </a:path>
            </a:pathLst>
          </a:custGeom>
          <a:solidFill>
            <a:srgbClr val="FFC000">
              <a:alpha val="100000"/>
            </a:srgbClr>
          </a:solidFill>
          <a:ln w="12700" cap="flat" cmpd="sng">
            <a:solidFill>
              <a:srgbClr val="FFC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" name="同心圆 2"/>
          <p:cNvSpPr/>
          <p:nvPr/>
        </p:nvSpPr>
        <p:spPr>
          <a:xfrm>
            <a:off x="8832215" y="2564130"/>
            <a:ext cx="1471930" cy="1471295"/>
          </a:xfrm>
          <a:custGeom>
            <a:avLst/>
            <a:gdLst/>
            <a:ahLst/>
            <a:cxnLst>
              <a:cxn ang="0">
                <a:pos x="0" y="735865"/>
              </a:cxn>
              <a:cxn ang="0">
                <a:pos x="735865" y="0"/>
              </a:cxn>
              <a:cxn ang="0">
                <a:pos x="1471730" y="735865"/>
              </a:cxn>
              <a:cxn ang="0">
                <a:pos x="735865" y="1471730"/>
              </a:cxn>
              <a:cxn ang="0">
                <a:pos x="0" y="735865"/>
              </a:cxn>
              <a:cxn ang="0">
                <a:pos x="0" y="735865"/>
              </a:cxn>
              <a:cxn ang="0">
                <a:pos x="735865" y="1471730"/>
              </a:cxn>
              <a:cxn ang="0">
                <a:pos x="1471730" y="735865"/>
              </a:cxn>
              <a:cxn ang="0">
                <a:pos x="735865" y="0"/>
              </a:cxn>
              <a:cxn ang="0">
                <a:pos x="0" y="735865"/>
              </a:cxn>
            </a:cxnLst>
            <a:rect l="0" t="0" r="0" b="0"/>
            <a:pathLst>
              <a:path w="1471729" h="1471729">
                <a:moveTo>
                  <a:pt x="0" y="735865"/>
                </a:moveTo>
                <a:cubicBezTo>
                  <a:pt x="0" y="329458"/>
                  <a:pt x="329458" y="0"/>
                  <a:pt x="735865" y="0"/>
                </a:cubicBezTo>
                <a:cubicBezTo>
                  <a:pt x="1142272" y="0"/>
                  <a:pt x="1471730" y="329458"/>
                  <a:pt x="1471730" y="735865"/>
                </a:cubicBezTo>
                <a:cubicBezTo>
                  <a:pt x="1471730" y="1142272"/>
                  <a:pt x="1142272" y="1471730"/>
                  <a:pt x="735865" y="1471730"/>
                </a:cubicBezTo>
                <a:cubicBezTo>
                  <a:pt x="329458" y="1471730"/>
                  <a:pt x="0" y="1142272"/>
                  <a:pt x="0" y="735865"/>
                </a:cubicBezTo>
                <a:close/>
                <a:moveTo>
                  <a:pt x="0" y="735865"/>
                </a:moveTo>
                <a:cubicBezTo>
                  <a:pt x="0" y="1142272"/>
                  <a:pt x="329458" y="1471730"/>
                  <a:pt x="735865" y="1471730"/>
                </a:cubicBezTo>
                <a:cubicBezTo>
                  <a:pt x="1142272" y="1471730"/>
                  <a:pt x="1471730" y="1142272"/>
                  <a:pt x="1471730" y="735865"/>
                </a:cubicBezTo>
                <a:cubicBezTo>
                  <a:pt x="1471730" y="329458"/>
                  <a:pt x="1142272" y="0"/>
                  <a:pt x="735865" y="0"/>
                </a:cubicBezTo>
                <a:cubicBezTo>
                  <a:pt x="329458" y="0"/>
                  <a:pt x="0" y="329458"/>
                  <a:pt x="0" y="735865"/>
                </a:cubicBezTo>
                <a:close/>
              </a:path>
            </a:pathLst>
          </a:custGeom>
          <a:solidFill>
            <a:srgbClr val="FFC000">
              <a:alpha val="100000"/>
            </a:srgbClr>
          </a:solidFill>
          <a:ln w="12700" cap="flat" cmpd="sng">
            <a:solidFill>
              <a:srgbClr val="FFC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216025" y="4462780"/>
            <a:ext cx="281940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hangingPunct="1"/>
            <a:r>
              <a:rPr lang="zh-CN" sz="2800" dirty="0">
                <a:solidFill>
                  <a:schemeClr val="bg1"/>
                </a:solidFill>
              </a:rPr>
              <a:t>事物是对模型中首要成分的抽象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4686300" y="4462780"/>
            <a:ext cx="281940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hangingPunct="1"/>
            <a:r>
              <a:rPr lang="zh-CN" sz="2800" dirty="0">
                <a:solidFill>
                  <a:schemeClr val="bg1"/>
                </a:solidFill>
              </a:rPr>
              <a:t>关系把事物结合在一起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8158480" y="4462780"/>
            <a:ext cx="281940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hangingPunct="1"/>
            <a:r>
              <a:rPr lang="zh-CN" sz="2800" dirty="0">
                <a:solidFill>
                  <a:schemeClr val="bg1"/>
                </a:solidFill>
              </a:rPr>
              <a:t>图聚集了相关的事物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>
            <p:custDataLst>
              <p:tags r:id="rId1"/>
            </p:custDataLst>
          </p:nvPr>
        </p:nvGrpSpPr>
        <p:grpSpPr>
          <a:xfrm>
            <a:off x="43708" y="2584709"/>
            <a:ext cx="2932141" cy="2540445"/>
            <a:chOff x="2238375" y="2705099"/>
            <a:chExt cx="2495550" cy="2162177"/>
          </a:xfrm>
        </p:grpSpPr>
        <p:sp>
          <p:nvSpPr>
            <p:cNvPr id="13" name="矩形 12"/>
            <p:cNvSpPr/>
            <p:nvPr>
              <p:custDataLst>
                <p:tags r:id="rId41"/>
              </p:custDataLst>
            </p:nvPr>
          </p:nvSpPr>
          <p:spPr>
            <a:xfrm>
              <a:off x="2238375" y="4343400"/>
              <a:ext cx="2495550" cy="523875"/>
            </a:xfrm>
            <a:prstGeom prst="rect">
              <a:avLst/>
            </a:prstGeom>
            <a:solidFill>
              <a:srgbClr val="DEAB81">
                <a:lumMod val="20000"/>
                <a:lumOff val="80000"/>
              </a:srgbClr>
            </a:solidFill>
            <a:ln>
              <a:noFill/>
            </a:ln>
          </p:spPr>
          <p:style>
            <a:lnRef idx="2">
              <a:srgbClr val="DEAB81">
                <a:shade val="50000"/>
              </a:srgbClr>
            </a:lnRef>
            <a:fillRef idx="1">
              <a:srgbClr val="DEAB81"/>
            </a:fillRef>
            <a:effectRef idx="0">
              <a:srgbClr val="DEAB81"/>
            </a:effectRef>
            <a:fontRef idx="minor">
              <a:srgbClr val="FFFFFF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zh-CN" altLang="en-US" sz="2800" dirty="0" smtClean="0">
                  <a:solidFill>
                    <a:srgbClr val="DEAB81">
                      <a:lumMod val="50000"/>
                    </a:srgbClr>
                  </a:solidFill>
                </a:rPr>
                <a:t>构件事物</a:t>
              </a:r>
            </a:p>
          </p:txBody>
        </p:sp>
        <p:sp>
          <p:nvSpPr>
            <p:cNvPr id="14" name="矩形 13"/>
            <p:cNvSpPr/>
            <p:nvPr>
              <p:custDataLst>
                <p:tags r:id="rId42"/>
              </p:custDataLst>
            </p:nvPr>
          </p:nvSpPr>
          <p:spPr>
            <a:xfrm>
              <a:off x="2238375" y="2705099"/>
              <a:ext cx="2495550" cy="1638301"/>
            </a:xfrm>
            <a:prstGeom prst="rect">
              <a:avLst/>
            </a:prstGeom>
            <a:solidFill>
              <a:srgbClr val="FFC000">
                <a:alpha val="80000"/>
              </a:srgbClr>
            </a:solidFill>
            <a:ln>
              <a:noFill/>
            </a:ln>
          </p:spPr>
          <p:style>
            <a:lnRef idx="2">
              <a:srgbClr val="DEAB81">
                <a:shade val="50000"/>
              </a:srgbClr>
            </a:lnRef>
            <a:fillRef idx="1">
              <a:srgbClr val="DEAB81"/>
            </a:fillRef>
            <a:effectRef idx="0">
              <a:srgbClr val="DEAB81"/>
            </a:effectRef>
            <a:fontRef idx="minor">
              <a:srgbClr val="FFFFFF"/>
            </a:fontRef>
          </p:style>
          <p:txBody>
            <a:bodyPr rtlCol="0" anchor="ctr">
              <a:norm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2400" dirty="0">
                  <a:solidFill>
                    <a:schemeClr val="tx2">
                      <a:lumMod val="75000"/>
                    </a:schemeClr>
                  </a:solidFill>
                </a:rPr>
                <a:t>类、接口、协作</a:t>
              </a:r>
              <a:r>
                <a:rPr lang="zh-CN" altLang="en-US" sz="2400" dirty="0" smtClean="0">
                  <a:solidFill>
                    <a:schemeClr val="tx2">
                      <a:lumMod val="75000"/>
                    </a:schemeClr>
                  </a:solidFill>
                </a:rPr>
                <a:t>、用例、主动类、</a:t>
              </a:r>
              <a:r>
                <a:rPr lang="zh-CN" altLang="en-US" sz="2400" dirty="0">
                  <a:solidFill>
                    <a:schemeClr val="tx2">
                      <a:lumMod val="75000"/>
                    </a:schemeClr>
                  </a:solidFill>
                </a:rPr>
                <a:t>构件</a:t>
              </a:r>
              <a:r>
                <a:rPr lang="zh-CN" altLang="en-US" sz="2400" dirty="0" smtClean="0">
                  <a:solidFill>
                    <a:schemeClr val="tx2">
                      <a:lumMod val="75000"/>
                    </a:schemeClr>
                  </a:solidFill>
                </a:rPr>
                <a:t>、制品、结点</a:t>
              </a:r>
              <a:endParaRPr lang="zh-CN" altLang="en-US" sz="24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cxnSp>
          <p:nvCxnSpPr>
            <p:cNvPr id="15" name="直接连接符 14"/>
            <p:cNvCxnSpPr/>
            <p:nvPr>
              <p:custDataLst>
                <p:tags r:id="rId43"/>
              </p:custDataLst>
            </p:nvPr>
          </p:nvCxnSpPr>
          <p:spPr>
            <a:xfrm>
              <a:off x="2400300" y="4343399"/>
              <a:ext cx="314325" cy="314325"/>
            </a:xfrm>
            <a:prstGeom prst="line">
              <a:avLst/>
            </a:prstGeom>
            <a:ln>
              <a:solidFill>
                <a:srgbClr val="DEAB81">
                  <a:lumMod val="40000"/>
                  <a:lumOff val="60000"/>
                </a:srgbClr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16" name="直接连接符 15"/>
            <p:cNvCxnSpPr/>
            <p:nvPr>
              <p:custDataLst>
                <p:tags r:id="rId44"/>
              </p:custDataLst>
            </p:nvPr>
          </p:nvCxnSpPr>
          <p:spPr>
            <a:xfrm>
              <a:off x="2738436" y="4343399"/>
              <a:ext cx="523876" cy="523876"/>
            </a:xfrm>
            <a:prstGeom prst="line">
              <a:avLst/>
            </a:prstGeom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17" name="直接连接符 16"/>
            <p:cNvCxnSpPr/>
            <p:nvPr>
              <p:custDataLst>
                <p:tags r:id="rId45"/>
              </p:custDataLst>
            </p:nvPr>
          </p:nvCxnSpPr>
          <p:spPr>
            <a:xfrm>
              <a:off x="3201579" y="4493417"/>
              <a:ext cx="111920" cy="111920"/>
            </a:xfrm>
            <a:prstGeom prst="line">
              <a:avLst/>
            </a:prstGeom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18" name="直接连接符 17"/>
            <p:cNvCxnSpPr/>
            <p:nvPr>
              <p:custDataLst>
                <p:tags r:id="rId46"/>
              </p:custDataLst>
            </p:nvPr>
          </p:nvCxnSpPr>
          <p:spPr>
            <a:xfrm>
              <a:off x="3912390" y="4610100"/>
              <a:ext cx="257175" cy="257175"/>
            </a:xfrm>
            <a:prstGeom prst="line">
              <a:avLst/>
            </a:prstGeom>
            <a:ln>
              <a:solidFill>
                <a:srgbClr val="DEAB81">
                  <a:lumMod val="75000"/>
                </a:srgbClr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19" name="直接连接符 18"/>
            <p:cNvCxnSpPr/>
            <p:nvPr>
              <p:custDataLst>
                <p:tags r:id="rId47"/>
              </p:custDataLst>
            </p:nvPr>
          </p:nvCxnSpPr>
          <p:spPr>
            <a:xfrm>
              <a:off x="4345775" y="4343399"/>
              <a:ext cx="383377" cy="383377"/>
            </a:xfrm>
            <a:prstGeom prst="line">
              <a:avLst/>
            </a:prstGeom>
            <a:ln>
              <a:solidFill>
                <a:srgbClr val="DEAB81"/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20" name="直接连接符 19"/>
            <p:cNvCxnSpPr/>
            <p:nvPr>
              <p:custDataLst>
                <p:tags r:id="rId48"/>
              </p:custDataLst>
            </p:nvPr>
          </p:nvCxnSpPr>
          <p:spPr>
            <a:xfrm>
              <a:off x="3733794" y="4343399"/>
              <a:ext cx="523876" cy="523876"/>
            </a:xfrm>
            <a:prstGeom prst="line">
              <a:avLst/>
            </a:prstGeom>
            <a:ln>
              <a:solidFill>
                <a:srgbClr val="DEAB81">
                  <a:lumMod val="40000"/>
                  <a:lumOff val="60000"/>
                </a:srgbClr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21" name="直接连接符 20"/>
            <p:cNvCxnSpPr/>
            <p:nvPr>
              <p:custDataLst>
                <p:tags r:id="rId49"/>
              </p:custDataLst>
            </p:nvPr>
          </p:nvCxnSpPr>
          <p:spPr>
            <a:xfrm>
              <a:off x="2376486" y="4675583"/>
              <a:ext cx="111920" cy="111920"/>
            </a:xfrm>
            <a:prstGeom prst="line">
              <a:avLst/>
            </a:prstGeom>
            <a:ln>
              <a:solidFill>
                <a:srgbClr val="DEAB81">
                  <a:lumMod val="50000"/>
                </a:srgbClr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sp>
          <p:nvSpPr>
            <p:cNvPr id="22" name="平行四边形 21"/>
            <p:cNvSpPr/>
            <p:nvPr>
              <p:custDataLst>
                <p:tags r:id="rId50"/>
              </p:custDataLst>
            </p:nvPr>
          </p:nvSpPr>
          <p:spPr>
            <a:xfrm flipH="1">
              <a:off x="3550439" y="4343400"/>
              <a:ext cx="1028700" cy="523876"/>
            </a:xfrm>
            <a:prstGeom prst="parallelogram">
              <a:avLst>
                <a:gd name="adj" fmla="val 95454"/>
              </a:avLst>
            </a:prstGeom>
            <a:solidFill>
              <a:srgbClr val="FEFFFF">
                <a:alpha val="40000"/>
              </a:srgbClr>
            </a:solidFill>
            <a:ln>
              <a:noFill/>
            </a:ln>
          </p:spPr>
          <p:style>
            <a:lnRef idx="2">
              <a:srgbClr val="DEAB81">
                <a:shade val="50000"/>
              </a:srgbClr>
            </a:lnRef>
            <a:fillRef idx="1">
              <a:srgbClr val="DEAB81"/>
            </a:fillRef>
            <a:effectRef idx="0">
              <a:srgbClr val="DEAB81"/>
            </a:effectRef>
            <a:fontRef idx="minor">
              <a:srgbClr val="FFFFFF"/>
            </a:fontRef>
          </p:style>
          <p:txBody>
            <a:bodyPr rtlCol="0" anchor="ctr">
              <a:normAutofit fontScale="80000" lnSpcReduction="20000"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4" name="平行四边形 23"/>
            <p:cNvSpPr/>
            <p:nvPr>
              <p:custDataLst>
                <p:tags r:id="rId51"/>
              </p:custDataLst>
            </p:nvPr>
          </p:nvSpPr>
          <p:spPr>
            <a:xfrm flipH="1">
              <a:off x="2245515" y="4343400"/>
              <a:ext cx="812005" cy="523876"/>
            </a:xfrm>
            <a:prstGeom prst="parallelogram">
              <a:avLst>
                <a:gd name="adj" fmla="val 100908"/>
              </a:avLst>
            </a:prstGeom>
            <a:solidFill>
              <a:srgbClr val="DEAB81">
                <a:lumMod val="60000"/>
                <a:lumOff val="40000"/>
                <a:alpha val="42000"/>
              </a:srgbClr>
            </a:solidFill>
            <a:ln>
              <a:noFill/>
            </a:ln>
          </p:spPr>
          <p:style>
            <a:lnRef idx="2">
              <a:srgbClr val="DEAB81">
                <a:shade val="50000"/>
              </a:srgbClr>
            </a:lnRef>
            <a:fillRef idx="1">
              <a:srgbClr val="DEAB81"/>
            </a:fillRef>
            <a:effectRef idx="0">
              <a:srgbClr val="DEAB81"/>
            </a:effectRef>
            <a:fontRef idx="minor">
              <a:srgbClr val="FFFFFF"/>
            </a:fontRef>
          </p:style>
          <p:txBody>
            <a:bodyPr rtlCol="0" anchor="ctr">
              <a:normAutofit fontScale="40000" lnSpcReduction="20000"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5" name="平行四边形 24"/>
            <p:cNvSpPr/>
            <p:nvPr>
              <p:custDataLst>
                <p:tags r:id="rId52"/>
              </p:custDataLst>
            </p:nvPr>
          </p:nvSpPr>
          <p:spPr>
            <a:xfrm flipH="1">
              <a:off x="3328985" y="4343400"/>
              <a:ext cx="812005" cy="523876"/>
            </a:xfrm>
            <a:prstGeom prst="parallelogram">
              <a:avLst>
                <a:gd name="adj" fmla="val 100908"/>
              </a:avLst>
            </a:prstGeom>
            <a:solidFill>
              <a:srgbClr val="DEAB81">
                <a:lumMod val="60000"/>
                <a:lumOff val="40000"/>
                <a:alpha val="13000"/>
              </a:srgbClr>
            </a:solidFill>
            <a:ln>
              <a:noFill/>
            </a:ln>
          </p:spPr>
          <p:style>
            <a:lnRef idx="2">
              <a:srgbClr val="DEAB81">
                <a:shade val="50000"/>
              </a:srgbClr>
            </a:lnRef>
            <a:fillRef idx="1">
              <a:srgbClr val="DEAB81"/>
            </a:fillRef>
            <a:effectRef idx="0">
              <a:srgbClr val="DEAB81"/>
            </a:effectRef>
            <a:fontRef idx="minor">
              <a:srgbClr val="FFFFFF"/>
            </a:fontRef>
          </p:style>
          <p:txBody>
            <a:bodyPr rtlCol="0" anchor="ctr">
              <a:normAutofit fontScale="40000" lnSpcReduction="20000"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26" name="组合 25"/>
          <p:cNvGrpSpPr/>
          <p:nvPr>
            <p:custDataLst>
              <p:tags r:id="rId2"/>
            </p:custDataLst>
          </p:nvPr>
        </p:nvGrpSpPr>
        <p:grpSpPr>
          <a:xfrm>
            <a:off x="3105183" y="2585344"/>
            <a:ext cx="2932141" cy="2540445"/>
            <a:chOff x="2238375" y="2705099"/>
            <a:chExt cx="2495550" cy="2162177"/>
          </a:xfrm>
        </p:grpSpPr>
        <p:sp>
          <p:nvSpPr>
            <p:cNvPr id="27" name="矩形 26"/>
            <p:cNvSpPr/>
            <p:nvPr>
              <p:custDataLst>
                <p:tags r:id="rId29"/>
              </p:custDataLst>
            </p:nvPr>
          </p:nvSpPr>
          <p:spPr>
            <a:xfrm>
              <a:off x="2238375" y="4343400"/>
              <a:ext cx="2495550" cy="523875"/>
            </a:xfrm>
            <a:prstGeom prst="rect">
              <a:avLst/>
            </a:prstGeom>
            <a:solidFill>
              <a:srgbClr val="DEAB81">
                <a:lumMod val="20000"/>
                <a:lumOff val="80000"/>
              </a:srgbClr>
            </a:solidFill>
            <a:ln>
              <a:noFill/>
            </a:ln>
          </p:spPr>
          <p:style>
            <a:lnRef idx="2">
              <a:srgbClr val="DEAB81">
                <a:shade val="50000"/>
              </a:srgbClr>
            </a:lnRef>
            <a:fillRef idx="1">
              <a:srgbClr val="DEAB81"/>
            </a:fillRef>
            <a:effectRef idx="0">
              <a:srgbClr val="DEAB81"/>
            </a:effectRef>
            <a:fontRef idx="minor">
              <a:srgbClr val="FFFFFF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zh-CN" altLang="en-US" sz="2800" dirty="0" smtClean="0">
                  <a:solidFill>
                    <a:srgbClr val="DEAB81">
                      <a:lumMod val="50000"/>
                    </a:srgbClr>
                  </a:solidFill>
                </a:rPr>
                <a:t>行为事物</a:t>
              </a:r>
            </a:p>
          </p:txBody>
        </p:sp>
        <p:sp>
          <p:nvSpPr>
            <p:cNvPr id="28" name="矩形 27"/>
            <p:cNvSpPr/>
            <p:nvPr>
              <p:custDataLst>
                <p:tags r:id="rId30"/>
              </p:custDataLst>
            </p:nvPr>
          </p:nvSpPr>
          <p:spPr>
            <a:xfrm>
              <a:off x="2238375" y="2705099"/>
              <a:ext cx="2495550" cy="1638301"/>
            </a:xfrm>
            <a:prstGeom prst="rect">
              <a:avLst/>
            </a:prstGeom>
            <a:solidFill>
              <a:srgbClr val="FFC000">
                <a:alpha val="80000"/>
              </a:srgbClr>
            </a:solidFill>
            <a:ln>
              <a:noFill/>
            </a:ln>
          </p:spPr>
          <p:style>
            <a:lnRef idx="2">
              <a:srgbClr val="DEAB81">
                <a:shade val="50000"/>
              </a:srgbClr>
            </a:lnRef>
            <a:fillRef idx="1">
              <a:srgbClr val="DEAB81"/>
            </a:fillRef>
            <a:effectRef idx="0">
              <a:srgbClr val="DEAB81"/>
            </a:effectRef>
            <a:fontRef idx="minor">
              <a:srgbClr val="FFFFFF"/>
            </a:fontRef>
          </p:style>
          <p:txBody>
            <a:bodyPr rtlCol="0" anchor="ctr">
              <a:norm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2400" dirty="0">
                  <a:solidFill>
                    <a:schemeClr val="tx2">
                      <a:lumMod val="75000"/>
                    </a:schemeClr>
                  </a:solidFill>
                </a:rPr>
                <a:t>交互、状态机、活动</a:t>
              </a:r>
            </a:p>
          </p:txBody>
        </p:sp>
        <p:cxnSp>
          <p:nvCxnSpPr>
            <p:cNvPr id="29" name="直接连接符 28"/>
            <p:cNvCxnSpPr/>
            <p:nvPr>
              <p:custDataLst>
                <p:tags r:id="rId31"/>
              </p:custDataLst>
            </p:nvPr>
          </p:nvCxnSpPr>
          <p:spPr>
            <a:xfrm>
              <a:off x="2400300" y="4343399"/>
              <a:ext cx="314325" cy="314325"/>
            </a:xfrm>
            <a:prstGeom prst="line">
              <a:avLst/>
            </a:prstGeom>
            <a:ln>
              <a:solidFill>
                <a:srgbClr val="DEAB81">
                  <a:lumMod val="40000"/>
                  <a:lumOff val="60000"/>
                </a:srgbClr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30" name="直接连接符 29"/>
            <p:cNvCxnSpPr/>
            <p:nvPr>
              <p:custDataLst>
                <p:tags r:id="rId32"/>
              </p:custDataLst>
            </p:nvPr>
          </p:nvCxnSpPr>
          <p:spPr>
            <a:xfrm>
              <a:off x="2738436" y="4343399"/>
              <a:ext cx="523876" cy="523876"/>
            </a:xfrm>
            <a:prstGeom prst="line">
              <a:avLst/>
            </a:prstGeom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31" name="直接连接符 30"/>
            <p:cNvCxnSpPr/>
            <p:nvPr>
              <p:custDataLst>
                <p:tags r:id="rId33"/>
              </p:custDataLst>
            </p:nvPr>
          </p:nvCxnSpPr>
          <p:spPr>
            <a:xfrm>
              <a:off x="3201579" y="4493417"/>
              <a:ext cx="111920" cy="111920"/>
            </a:xfrm>
            <a:prstGeom prst="line">
              <a:avLst/>
            </a:prstGeom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32" name="直接连接符 31"/>
            <p:cNvCxnSpPr/>
            <p:nvPr>
              <p:custDataLst>
                <p:tags r:id="rId34"/>
              </p:custDataLst>
            </p:nvPr>
          </p:nvCxnSpPr>
          <p:spPr>
            <a:xfrm>
              <a:off x="3912390" y="4610100"/>
              <a:ext cx="257175" cy="257175"/>
            </a:xfrm>
            <a:prstGeom prst="line">
              <a:avLst/>
            </a:prstGeom>
            <a:ln>
              <a:solidFill>
                <a:srgbClr val="DEAB81">
                  <a:lumMod val="75000"/>
                </a:srgbClr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33" name="直接连接符 32"/>
            <p:cNvCxnSpPr/>
            <p:nvPr>
              <p:custDataLst>
                <p:tags r:id="rId35"/>
              </p:custDataLst>
            </p:nvPr>
          </p:nvCxnSpPr>
          <p:spPr>
            <a:xfrm>
              <a:off x="4345775" y="4343399"/>
              <a:ext cx="383377" cy="383377"/>
            </a:xfrm>
            <a:prstGeom prst="line">
              <a:avLst/>
            </a:prstGeom>
            <a:ln>
              <a:solidFill>
                <a:srgbClr val="DEAB81"/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34" name="直接连接符 33"/>
            <p:cNvCxnSpPr/>
            <p:nvPr>
              <p:custDataLst>
                <p:tags r:id="rId36"/>
              </p:custDataLst>
            </p:nvPr>
          </p:nvCxnSpPr>
          <p:spPr>
            <a:xfrm>
              <a:off x="3733794" y="4343399"/>
              <a:ext cx="523876" cy="523876"/>
            </a:xfrm>
            <a:prstGeom prst="line">
              <a:avLst/>
            </a:prstGeom>
            <a:ln>
              <a:solidFill>
                <a:srgbClr val="DEAB81">
                  <a:lumMod val="40000"/>
                  <a:lumOff val="60000"/>
                </a:srgbClr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35" name="直接连接符 34"/>
            <p:cNvCxnSpPr/>
            <p:nvPr>
              <p:custDataLst>
                <p:tags r:id="rId37"/>
              </p:custDataLst>
            </p:nvPr>
          </p:nvCxnSpPr>
          <p:spPr>
            <a:xfrm>
              <a:off x="2376486" y="4675583"/>
              <a:ext cx="111920" cy="111920"/>
            </a:xfrm>
            <a:prstGeom prst="line">
              <a:avLst/>
            </a:prstGeom>
            <a:ln>
              <a:solidFill>
                <a:srgbClr val="DEAB81">
                  <a:lumMod val="50000"/>
                </a:srgbClr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sp>
          <p:nvSpPr>
            <p:cNvPr id="36" name="平行四边形 35"/>
            <p:cNvSpPr/>
            <p:nvPr>
              <p:custDataLst>
                <p:tags r:id="rId38"/>
              </p:custDataLst>
            </p:nvPr>
          </p:nvSpPr>
          <p:spPr>
            <a:xfrm flipH="1">
              <a:off x="3550439" y="4343400"/>
              <a:ext cx="1028700" cy="523876"/>
            </a:xfrm>
            <a:prstGeom prst="parallelogram">
              <a:avLst>
                <a:gd name="adj" fmla="val 95454"/>
              </a:avLst>
            </a:prstGeom>
            <a:solidFill>
              <a:srgbClr val="FEFFFF">
                <a:alpha val="40000"/>
              </a:srgbClr>
            </a:solidFill>
            <a:ln>
              <a:noFill/>
            </a:ln>
          </p:spPr>
          <p:style>
            <a:lnRef idx="2">
              <a:srgbClr val="DEAB81">
                <a:shade val="50000"/>
              </a:srgbClr>
            </a:lnRef>
            <a:fillRef idx="1">
              <a:srgbClr val="DEAB81"/>
            </a:fillRef>
            <a:effectRef idx="0">
              <a:srgbClr val="DEAB81"/>
            </a:effectRef>
            <a:fontRef idx="minor">
              <a:srgbClr val="FFFFFF"/>
            </a:fontRef>
          </p:style>
          <p:txBody>
            <a:bodyPr rtlCol="0" anchor="ctr">
              <a:normAutofit fontScale="80000" lnSpcReduction="20000"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7" name="平行四边形 36"/>
            <p:cNvSpPr/>
            <p:nvPr>
              <p:custDataLst>
                <p:tags r:id="rId39"/>
              </p:custDataLst>
            </p:nvPr>
          </p:nvSpPr>
          <p:spPr>
            <a:xfrm flipH="1">
              <a:off x="2245515" y="4343400"/>
              <a:ext cx="812005" cy="523876"/>
            </a:xfrm>
            <a:prstGeom prst="parallelogram">
              <a:avLst>
                <a:gd name="adj" fmla="val 100908"/>
              </a:avLst>
            </a:prstGeom>
            <a:solidFill>
              <a:srgbClr val="DEAB81">
                <a:lumMod val="60000"/>
                <a:lumOff val="40000"/>
                <a:alpha val="42000"/>
              </a:srgbClr>
            </a:solidFill>
            <a:ln>
              <a:noFill/>
            </a:ln>
          </p:spPr>
          <p:style>
            <a:lnRef idx="2">
              <a:srgbClr val="DEAB81">
                <a:shade val="50000"/>
              </a:srgbClr>
            </a:lnRef>
            <a:fillRef idx="1">
              <a:srgbClr val="DEAB81"/>
            </a:fillRef>
            <a:effectRef idx="0">
              <a:srgbClr val="DEAB81"/>
            </a:effectRef>
            <a:fontRef idx="minor">
              <a:srgbClr val="FFFFFF"/>
            </a:fontRef>
          </p:style>
          <p:txBody>
            <a:bodyPr rtlCol="0" anchor="ctr">
              <a:normAutofit fontScale="40000" lnSpcReduction="20000"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8" name="平行四边形 37"/>
            <p:cNvSpPr/>
            <p:nvPr>
              <p:custDataLst>
                <p:tags r:id="rId40"/>
              </p:custDataLst>
            </p:nvPr>
          </p:nvSpPr>
          <p:spPr>
            <a:xfrm flipH="1">
              <a:off x="3328985" y="4343400"/>
              <a:ext cx="812005" cy="523876"/>
            </a:xfrm>
            <a:prstGeom prst="parallelogram">
              <a:avLst>
                <a:gd name="adj" fmla="val 100908"/>
              </a:avLst>
            </a:prstGeom>
            <a:solidFill>
              <a:srgbClr val="DEAB81">
                <a:lumMod val="60000"/>
                <a:lumOff val="40000"/>
                <a:alpha val="13000"/>
              </a:srgbClr>
            </a:solidFill>
            <a:ln>
              <a:noFill/>
            </a:ln>
          </p:spPr>
          <p:style>
            <a:lnRef idx="2">
              <a:srgbClr val="DEAB81">
                <a:shade val="50000"/>
              </a:srgbClr>
            </a:lnRef>
            <a:fillRef idx="1">
              <a:srgbClr val="DEAB81"/>
            </a:fillRef>
            <a:effectRef idx="0">
              <a:srgbClr val="DEAB81"/>
            </a:effectRef>
            <a:fontRef idx="minor">
              <a:srgbClr val="FFFFFF"/>
            </a:fontRef>
          </p:style>
          <p:txBody>
            <a:bodyPr rtlCol="0" anchor="ctr">
              <a:normAutofit fontScale="40000" lnSpcReduction="20000"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39" name="组合 38"/>
          <p:cNvGrpSpPr/>
          <p:nvPr>
            <p:custDataLst>
              <p:tags r:id="rId3"/>
            </p:custDataLst>
          </p:nvPr>
        </p:nvGrpSpPr>
        <p:grpSpPr>
          <a:xfrm>
            <a:off x="9221643" y="2585979"/>
            <a:ext cx="2932141" cy="2540445"/>
            <a:chOff x="2238375" y="2705099"/>
            <a:chExt cx="2495550" cy="2162177"/>
          </a:xfrm>
        </p:grpSpPr>
        <p:sp>
          <p:nvSpPr>
            <p:cNvPr id="40" name="矩形 39"/>
            <p:cNvSpPr/>
            <p:nvPr>
              <p:custDataLst>
                <p:tags r:id="rId17"/>
              </p:custDataLst>
            </p:nvPr>
          </p:nvSpPr>
          <p:spPr>
            <a:xfrm>
              <a:off x="2238375" y="4343400"/>
              <a:ext cx="2495550" cy="523875"/>
            </a:xfrm>
            <a:prstGeom prst="rect">
              <a:avLst/>
            </a:prstGeom>
            <a:solidFill>
              <a:srgbClr val="DEAB81">
                <a:lumMod val="20000"/>
                <a:lumOff val="80000"/>
              </a:srgbClr>
            </a:solidFill>
            <a:ln>
              <a:noFill/>
            </a:ln>
          </p:spPr>
          <p:style>
            <a:lnRef idx="2">
              <a:srgbClr val="DEAB81">
                <a:shade val="50000"/>
              </a:srgbClr>
            </a:lnRef>
            <a:fillRef idx="1">
              <a:srgbClr val="DEAB81"/>
            </a:fillRef>
            <a:effectRef idx="0">
              <a:srgbClr val="DEAB81"/>
            </a:effectRef>
            <a:fontRef idx="minor">
              <a:srgbClr val="FFFFFF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zh-CN" altLang="en-US" sz="2800" dirty="0" smtClean="0">
                  <a:solidFill>
                    <a:srgbClr val="DEAB81">
                      <a:lumMod val="50000"/>
                    </a:srgbClr>
                  </a:solidFill>
                </a:rPr>
                <a:t>注释事物</a:t>
              </a:r>
            </a:p>
          </p:txBody>
        </p:sp>
        <p:sp>
          <p:nvSpPr>
            <p:cNvPr id="41" name="矩形 40"/>
            <p:cNvSpPr/>
            <p:nvPr>
              <p:custDataLst>
                <p:tags r:id="rId18"/>
              </p:custDataLst>
            </p:nvPr>
          </p:nvSpPr>
          <p:spPr>
            <a:xfrm>
              <a:off x="2238375" y="2705099"/>
              <a:ext cx="2495550" cy="1638301"/>
            </a:xfrm>
            <a:prstGeom prst="rect">
              <a:avLst/>
            </a:prstGeom>
            <a:solidFill>
              <a:srgbClr val="FFC000">
                <a:alpha val="80000"/>
              </a:srgbClr>
            </a:solidFill>
            <a:ln>
              <a:noFill/>
            </a:ln>
          </p:spPr>
          <p:style>
            <a:lnRef idx="2">
              <a:srgbClr val="DEAB81">
                <a:shade val="50000"/>
              </a:srgbClr>
            </a:lnRef>
            <a:fillRef idx="1">
              <a:srgbClr val="DEAB81"/>
            </a:fillRef>
            <a:effectRef idx="0">
              <a:srgbClr val="DEAB81"/>
            </a:effectRef>
            <a:fontRef idx="minor">
              <a:srgbClr val="FFFFFF"/>
            </a:fontRef>
          </p:style>
          <p:txBody>
            <a:bodyPr rtlCol="0" anchor="ctr">
              <a:norm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2400" dirty="0">
                  <a:solidFill>
                    <a:schemeClr val="tx2">
                      <a:lumMod val="75000"/>
                    </a:schemeClr>
                  </a:solidFill>
                </a:rPr>
                <a:t>注解</a:t>
              </a:r>
            </a:p>
          </p:txBody>
        </p:sp>
        <p:cxnSp>
          <p:nvCxnSpPr>
            <p:cNvPr id="42" name="直接连接符 41"/>
            <p:cNvCxnSpPr/>
            <p:nvPr>
              <p:custDataLst>
                <p:tags r:id="rId19"/>
              </p:custDataLst>
            </p:nvPr>
          </p:nvCxnSpPr>
          <p:spPr>
            <a:xfrm>
              <a:off x="2400300" y="4343399"/>
              <a:ext cx="314325" cy="314325"/>
            </a:xfrm>
            <a:prstGeom prst="line">
              <a:avLst/>
            </a:prstGeom>
            <a:ln>
              <a:solidFill>
                <a:srgbClr val="DEAB81">
                  <a:lumMod val="40000"/>
                  <a:lumOff val="60000"/>
                </a:srgbClr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43" name="直接连接符 42"/>
            <p:cNvCxnSpPr/>
            <p:nvPr>
              <p:custDataLst>
                <p:tags r:id="rId20"/>
              </p:custDataLst>
            </p:nvPr>
          </p:nvCxnSpPr>
          <p:spPr>
            <a:xfrm>
              <a:off x="2738436" y="4343399"/>
              <a:ext cx="523876" cy="523876"/>
            </a:xfrm>
            <a:prstGeom prst="line">
              <a:avLst/>
            </a:prstGeom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44" name="直接连接符 43"/>
            <p:cNvCxnSpPr/>
            <p:nvPr>
              <p:custDataLst>
                <p:tags r:id="rId21"/>
              </p:custDataLst>
            </p:nvPr>
          </p:nvCxnSpPr>
          <p:spPr>
            <a:xfrm>
              <a:off x="3201579" y="4493417"/>
              <a:ext cx="111920" cy="111920"/>
            </a:xfrm>
            <a:prstGeom prst="line">
              <a:avLst/>
            </a:prstGeom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45" name="直接连接符 44"/>
            <p:cNvCxnSpPr/>
            <p:nvPr>
              <p:custDataLst>
                <p:tags r:id="rId22"/>
              </p:custDataLst>
            </p:nvPr>
          </p:nvCxnSpPr>
          <p:spPr>
            <a:xfrm>
              <a:off x="3912390" y="4610100"/>
              <a:ext cx="257175" cy="257175"/>
            </a:xfrm>
            <a:prstGeom prst="line">
              <a:avLst/>
            </a:prstGeom>
            <a:ln>
              <a:solidFill>
                <a:srgbClr val="DEAB81">
                  <a:lumMod val="75000"/>
                </a:srgbClr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46" name="直接连接符 45"/>
            <p:cNvCxnSpPr/>
            <p:nvPr>
              <p:custDataLst>
                <p:tags r:id="rId23"/>
              </p:custDataLst>
            </p:nvPr>
          </p:nvCxnSpPr>
          <p:spPr>
            <a:xfrm>
              <a:off x="4345775" y="4343399"/>
              <a:ext cx="383377" cy="383377"/>
            </a:xfrm>
            <a:prstGeom prst="line">
              <a:avLst/>
            </a:prstGeom>
            <a:ln>
              <a:solidFill>
                <a:srgbClr val="DEAB81"/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47" name="直接连接符 46"/>
            <p:cNvCxnSpPr/>
            <p:nvPr>
              <p:custDataLst>
                <p:tags r:id="rId24"/>
              </p:custDataLst>
            </p:nvPr>
          </p:nvCxnSpPr>
          <p:spPr>
            <a:xfrm>
              <a:off x="3733794" y="4343399"/>
              <a:ext cx="523876" cy="523876"/>
            </a:xfrm>
            <a:prstGeom prst="line">
              <a:avLst/>
            </a:prstGeom>
            <a:ln>
              <a:solidFill>
                <a:srgbClr val="DEAB81">
                  <a:lumMod val="40000"/>
                  <a:lumOff val="60000"/>
                </a:srgbClr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48" name="直接连接符 47"/>
            <p:cNvCxnSpPr/>
            <p:nvPr>
              <p:custDataLst>
                <p:tags r:id="rId25"/>
              </p:custDataLst>
            </p:nvPr>
          </p:nvCxnSpPr>
          <p:spPr>
            <a:xfrm>
              <a:off x="2376486" y="4675583"/>
              <a:ext cx="111920" cy="111920"/>
            </a:xfrm>
            <a:prstGeom prst="line">
              <a:avLst/>
            </a:prstGeom>
            <a:ln>
              <a:solidFill>
                <a:srgbClr val="DEAB81">
                  <a:lumMod val="50000"/>
                </a:srgbClr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sp>
          <p:nvSpPr>
            <p:cNvPr id="49" name="平行四边形 48"/>
            <p:cNvSpPr/>
            <p:nvPr>
              <p:custDataLst>
                <p:tags r:id="rId26"/>
              </p:custDataLst>
            </p:nvPr>
          </p:nvSpPr>
          <p:spPr>
            <a:xfrm flipH="1">
              <a:off x="3550439" y="4343400"/>
              <a:ext cx="1028700" cy="523876"/>
            </a:xfrm>
            <a:prstGeom prst="parallelogram">
              <a:avLst>
                <a:gd name="adj" fmla="val 95454"/>
              </a:avLst>
            </a:prstGeom>
            <a:solidFill>
              <a:srgbClr val="FEFFFF">
                <a:alpha val="40000"/>
              </a:srgbClr>
            </a:solidFill>
            <a:ln>
              <a:noFill/>
            </a:ln>
          </p:spPr>
          <p:style>
            <a:lnRef idx="2">
              <a:srgbClr val="DEAB81">
                <a:shade val="50000"/>
              </a:srgbClr>
            </a:lnRef>
            <a:fillRef idx="1">
              <a:srgbClr val="DEAB81"/>
            </a:fillRef>
            <a:effectRef idx="0">
              <a:srgbClr val="DEAB81"/>
            </a:effectRef>
            <a:fontRef idx="minor">
              <a:srgbClr val="FFFFFF"/>
            </a:fontRef>
          </p:style>
          <p:txBody>
            <a:bodyPr rtlCol="0" anchor="ctr">
              <a:normAutofit fontScale="80000" lnSpcReduction="20000"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0" name="平行四边形 49"/>
            <p:cNvSpPr/>
            <p:nvPr>
              <p:custDataLst>
                <p:tags r:id="rId27"/>
              </p:custDataLst>
            </p:nvPr>
          </p:nvSpPr>
          <p:spPr>
            <a:xfrm flipH="1">
              <a:off x="2245515" y="4343400"/>
              <a:ext cx="812005" cy="523876"/>
            </a:xfrm>
            <a:prstGeom prst="parallelogram">
              <a:avLst>
                <a:gd name="adj" fmla="val 100908"/>
              </a:avLst>
            </a:prstGeom>
            <a:solidFill>
              <a:srgbClr val="DEAB81">
                <a:lumMod val="60000"/>
                <a:lumOff val="40000"/>
                <a:alpha val="42000"/>
              </a:srgbClr>
            </a:solidFill>
            <a:ln>
              <a:noFill/>
            </a:ln>
          </p:spPr>
          <p:style>
            <a:lnRef idx="2">
              <a:srgbClr val="DEAB81">
                <a:shade val="50000"/>
              </a:srgbClr>
            </a:lnRef>
            <a:fillRef idx="1">
              <a:srgbClr val="DEAB81"/>
            </a:fillRef>
            <a:effectRef idx="0">
              <a:srgbClr val="DEAB81"/>
            </a:effectRef>
            <a:fontRef idx="minor">
              <a:srgbClr val="FFFFFF"/>
            </a:fontRef>
          </p:style>
          <p:txBody>
            <a:bodyPr rtlCol="0" anchor="ctr">
              <a:normAutofit fontScale="40000" lnSpcReduction="20000"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1" name="平行四边形 50"/>
            <p:cNvSpPr/>
            <p:nvPr>
              <p:custDataLst>
                <p:tags r:id="rId28"/>
              </p:custDataLst>
            </p:nvPr>
          </p:nvSpPr>
          <p:spPr>
            <a:xfrm flipH="1">
              <a:off x="3328985" y="4343400"/>
              <a:ext cx="812005" cy="523876"/>
            </a:xfrm>
            <a:prstGeom prst="parallelogram">
              <a:avLst>
                <a:gd name="adj" fmla="val 100908"/>
              </a:avLst>
            </a:prstGeom>
            <a:solidFill>
              <a:srgbClr val="DEAB81">
                <a:lumMod val="60000"/>
                <a:lumOff val="40000"/>
                <a:alpha val="13000"/>
              </a:srgbClr>
            </a:solidFill>
            <a:ln>
              <a:noFill/>
            </a:ln>
          </p:spPr>
          <p:style>
            <a:lnRef idx="2">
              <a:srgbClr val="DEAB81">
                <a:shade val="50000"/>
              </a:srgbClr>
            </a:lnRef>
            <a:fillRef idx="1">
              <a:srgbClr val="DEAB81"/>
            </a:fillRef>
            <a:effectRef idx="0">
              <a:srgbClr val="DEAB81"/>
            </a:effectRef>
            <a:fontRef idx="minor">
              <a:srgbClr val="FFFFFF"/>
            </a:fontRef>
          </p:style>
          <p:txBody>
            <a:bodyPr rtlCol="0" anchor="ctr">
              <a:normAutofit fontScale="40000" lnSpcReduction="20000"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52" name="组合 51"/>
          <p:cNvGrpSpPr/>
          <p:nvPr>
            <p:custDataLst>
              <p:tags r:id="rId4"/>
            </p:custDataLst>
          </p:nvPr>
        </p:nvGrpSpPr>
        <p:grpSpPr>
          <a:xfrm>
            <a:off x="6163483" y="2584709"/>
            <a:ext cx="2932141" cy="2540445"/>
            <a:chOff x="2238375" y="2705099"/>
            <a:chExt cx="2495550" cy="2162177"/>
          </a:xfrm>
        </p:grpSpPr>
        <p:sp>
          <p:nvSpPr>
            <p:cNvPr id="53" name="矩形 52"/>
            <p:cNvSpPr/>
            <p:nvPr>
              <p:custDataLst>
                <p:tags r:id="rId5"/>
              </p:custDataLst>
            </p:nvPr>
          </p:nvSpPr>
          <p:spPr>
            <a:xfrm>
              <a:off x="2238375" y="4343400"/>
              <a:ext cx="2495550" cy="523875"/>
            </a:xfrm>
            <a:prstGeom prst="rect">
              <a:avLst/>
            </a:prstGeom>
            <a:solidFill>
              <a:srgbClr val="DEAB81">
                <a:lumMod val="20000"/>
                <a:lumOff val="80000"/>
              </a:srgbClr>
            </a:solidFill>
            <a:ln>
              <a:noFill/>
            </a:ln>
          </p:spPr>
          <p:style>
            <a:lnRef idx="2">
              <a:srgbClr val="DEAB81">
                <a:shade val="50000"/>
              </a:srgbClr>
            </a:lnRef>
            <a:fillRef idx="1">
              <a:srgbClr val="DEAB81"/>
            </a:fillRef>
            <a:effectRef idx="0">
              <a:srgbClr val="DEAB81"/>
            </a:effectRef>
            <a:fontRef idx="minor">
              <a:srgbClr val="FFFFFF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zh-CN" altLang="en-US" sz="2800" dirty="0" smtClean="0">
                  <a:solidFill>
                    <a:srgbClr val="DEAB81">
                      <a:lumMod val="50000"/>
                    </a:srgbClr>
                  </a:solidFill>
                </a:rPr>
                <a:t>分组事物</a:t>
              </a:r>
            </a:p>
          </p:txBody>
        </p:sp>
        <p:sp>
          <p:nvSpPr>
            <p:cNvPr id="54" name="矩形 53"/>
            <p:cNvSpPr/>
            <p:nvPr>
              <p:custDataLst>
                <p:tags r:id="rId6"/>
              </p:custDataLst>
            </p:nvPr>
          </p:nvSpPr>
          <p:spPr>
            <a:xfrm>
              <a:off x="2238375" y="2705099"/>
              <a:ext cx="2495550" cy="1638301"/>
            </a:xfrm>
            <a:prstGeom prst="rect">
              <a:avLst/>
            </a:prstGeom>
            <a:solidFill>
              <a:srgbClr val="FFC000">
                <a:alpha val="80000"/>
              </a:srgbClr>
            </a:solidFill>
            <a:ln>
              <a:noFill/>
            </a:ln>
          </p:spPr>
          <p:style>
            <a:lnRef idx="2">
              <a:srgbClr val="DEAB81">
                <a:shade val="50000"/>
              </a:srgbClr>
            </a:lnRef>
            <a:fillRef idx="1">
              <a:srgbClr val="DEAB81"/>
            </a:fillRef>
            <a:effectRef idx="0">
              <a:srgbClr val="DEAB81"/>
            </a:effectRef>
            <a:fontRef idx="minor">
              <a:srgbClr val="FFFFFF"/>
            </a:fontRef>
          </p:style>
          <p:txBody>
            <a:bodyPr rtlCol="0" anchor="ctr">
              <a:norm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2400" dirty="0">
                  <a:solidFill>
                    <a:schemeClr val="tx2">
                      <a:lumMod val="75000"/>
                    </a:schemeClr>
                  </a:solidFill>
                </a:rPr>
                <a:t>包</a:t>
              </a:r>
            </a:p>
          </p:txBody>
        </p:sp>
        <p:cxnSp>
          <p:nvCxnSpPr>
            <p:cNvPr id="55" name="直接连接符 54"/>
            <p:cNvCxnSpPr/>
            <p:nvPr>
              <p:custDataLst>
                <p:tags r:id="rId7"/>
              </p:custDataLst>
            </p:nvPr>
          </p:nvCxnSpPr>
          <p:spPr>
            <a:xfrm>
              <a:off x="2400300" y="4343399"/>
              <a:ext cx="314325" cy="314325"/>
            </a:xfrm>
            <a:prstGeom prst="line">
              <a:avLst/>
            </a:prstGeom>
            <a:ln>
              <a:solidFill>
                <a:srgbClr val="DEAB81">
                  <a:lumMod val="40000"/>
                  <a:lumOff val="60000"/>
                </a:srgbClr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56" name="直接连接符 55"/>
            <p:cNvCxnSpPr/>
            <p:nvPr>
              <p:custDataLst>
                <p:tags r:id="rId8"/>
              </p:custDataLst>
            </p:nvPr>
          </p:nvCxnSpPr>
          <p:spPr>
            <a:xfrm>
              <a:off x="2738436" y="4343399"/>
              <a:ext cx="523876" cy="523876"/>
            </a:xfrm>
            <a:prstGeom prst="line">
              <a:avLst/>
            </a:prstGeom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57" name="直接连接符 56"/>
            <p:cNvCxnSpPr/>
            <p:nvPr>
              <p:custDataLst>
                <p:tags r:id="rId9"/>
              </p:custDataLst>
            </p:nvPr>
          </p:nvCxnSpPr>
          <p:spPr>
            <a:xfrm>
              <a:off x="3201579" y="4493417"/>
              <a:ext cx="111920" cy="111920"/>
            </a:xfrm>
            <a:prstGeom prst="line">
              <a:avLst/>
            </a:prstGeom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58" name="直接连接符 57"/>
            <p:cNvCxnSpPr/>
            <p:nvPr>
              <p:custDataLst>
                <p:tags r:id="rId10"/>
              </p:custDataLst>
            </p:nvPr>
          </p:nvCxnSpPr>
          <p:spPr>
            <a:xfrm>
              <a:off x="3912390" y="4610100"/>
              <a:ext cx="257175" cy="257175"/>
            </a:xfrm>
            <a:prstGeom prst="line">
              <a:avLst/>
            </a:prstGeom>
            <a:ln>
              <a:solidFill>
                <a:srgbClr val="DEAB81">
                  <a:lumMod val="75000"/>
                </a:srgbClr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59" name="直接连接符 58"/>
            <p:cNvCxnSpPr/>
            <p:nvPr>
              <p:custDataLst>
                <p:tags r:id="rId11"/>
              </p:custDataLst>
            </p:nvPr>
          </p:nvCxnSpPr>
          <p:spPr>
            <a:xfrm>
              <a:off x="4345775" y="4343399"/>
              <a:ext cx="383377" cy="383377"/>
            </a:xfrm>
            <a:prstGeom prst="line">
              <a:avLst/>
            </a:prstGeom>
            <a:ln>
              <a:solidFill>
                <a:srgbClr val="DEAB81"/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60" name="直接连接符 59"/>
            <p:cNvCxnSpPr/>
            <p:nvPr>
              <p:custDataLst>
                <p:tags r:id="rId12"/>
              </p:custDataLst>
            </p:nvPr>
          </p:nvCxnSpPr>
          <p:spPr>
            <a:xfrm>
              <a:off x="3733794" y="4343399"/>
              <a:ext cx="523876" cy="523876"/>
            </a:xfrm>
            <a:prstGeom prst="line">
              <a:avLst/>
            </a:prstGeom>
            <a:ln>
              <a:solidFill>
                <a:srgbClr val="DEAB81">
                  <a:lumMod val="40000"/>
                  <a:lumOff val="60000"/>
                </a:srgbClr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cxnSp>
          <p:nvCxnSpPr>
            <p:cNvPr id="61" name="直接连接符 60"/>
            <p:cNvCxnSpPr/>
            <p:nvPr>
              <p:custDataLst>
                <p:tags r:id="rId13"/>
              </p:custDataLst>
            </p:nvPr>
          </p:nvCxnSpPr>
          <p:spPr>
            <a:xfrm>
              <a:off x="2376486" y="4675583"/>
              <a:ext cx="111920" cy="111920"/>
            </a:xfrm>
            <a:prstGeom prst="line">
              <a:avLst/>
            </a:prstGeom>
            <a:ln>
              <a:solidFill>
                <a:srgbClr val="DEAB81">
                  <a:lumMod val="50000"/>
                </a:srgbClr>
              </a:solidFill>
            </a:ln>
          </p:spPr>
          <p:style>
            <a:lnRef idx="1">
              <a:srgbClr val="DEAB81"/>
            </a:lnRef>
            <a:fillRef idx="0">
              <a:srgbClr val="DEAB81"/>
            </a:fillRef>
            <a:effectRef idx="0">
              <a:srgbClr val="DEAB81"/>
            </a:effectRef>
            <a:fontRef idx="minor">
              <a:srgbClr val="5F5F5F"/>
            </a:fontRef>
          </p:style>
        </p:cxnSp>
        <p:sp>
          <p:nvSpPr>
            <p:cNvPr id="62" name="平行四边形 61"/>
            <p:cNvSpPr/>
            <p:nvPr>
              <p:custDataLst>
                <p:tags r:id="rId14"/>
              </p:custDataLst>
            </p:nvPr>
          </p:nvSpPr>
          <p:spPr>
            <a:xfrm flipH="1">
              <a:off x="3550439" y="4343400"/>
              <a:ext cx="1028700" cy="523876"/>
            </a:xfrm>
            <a:prstGeom prst="parallelogram">
              <a:avLst>
                <a:gd name="adj" fmla="val 95454"/>
              </a:avLst>
            </a:prstGeom>
            <a:solidFill>
              <a:srgbClr val="FEFFFF">
                <a:alpha val="40000"/>
              </a:srgbClr>
            </a:solidFill>
            <a:ln>
              <a:noFill/>
            </a:ln>
          </p:spPr>
          <p:style>
            <a:lnRef idx="2">
              <a:srgbClr val="DEAB81">
                <a:shade val="50000"/>
              </a:srgbClr>
            </a:lnRef>
            <a:fillRef idx="1">
              <a:srgbClr val="DEAB81"/>
            </a:fillRef>
            <a:effectRef idx="0">
              <a:srgbClr val="DEAB81"/>
            </a:effectRef>
            <a:fontRef idx="minor">
              <a:srgbClr val="FFFFFF"/>
            </a:fontRef>
          </p:style>
          <p:txBody>
            <a:bodyPr rtlCol="0" anchor="ctr">
              <a:normAutofit fontScale="80000" lnSpcReduction="20000"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3" name="平行四边形 62"/>
            <p:cNvSpPr/>
            <p:nvPr>
              <p:custDataLst>
                <p:tags r:id="rId15"/>
              </p:custDataLst>
            </p:nvPr>
          </p:nvSpPr>
          <p:spPr>
            <a:xfrm flipH="1">
              <a:off x="2245515" y="4343400"/>
              <a:ext cx="812005" cy="523876"/>
            </a:xfrm>
            <a:prstGeom prst="parallelogram">
              <a:avLst>
                <a:gd name="adj" fmla="val 100908"/>
              </a:avLst>
            </a:prstGeom>
            <a:solidFill>
              <a:srgbClr val="DEAB81">
                <a:lumMod val="60000"/>
                <a:lumOff val="40000"/>
                <a:alpha val="42000"/>
              </a:srgbClr>
            </a:solidFill>
            <a:ln>
              <a:noFill/>
            </a:ln>
          </p:spPr>
          <p:style>
            <a:lnRef idx="2">
              <a:srgbClr val="DEAB81">
                <a:shade val="50000"/>
              </a:srgbClr>
            </a:lnRef>
            <a:fillRef idx="1">
              <a:srgbClr val="DEAB81"/>
            </a:fillRef>
            <a:effectRef idx="0">
              <a:srgbClr val="DEAB81"/>
            </a:effectRef>
            <a:fontRef idx="minor">
              <a:srgbClr val="FFFFFF"/>
            </a:fontRef>
          </p:style>
          <p:txBody>
            <a:bodyPr rtlCol="0" anchor="ctr">
              <a:normAutofit fontScale="40000" lnSpcReduction="20000"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4" name="平行四边形 63"/>
            <p:cNvSpPr/>
            <p:nvPr>
              <p:custDataLst>
                <p:tags r:id="rId16"/>
              </p:custDataLst>
            </p:nvPr>
          </p:nvSpPr>
          <p:spPr>
            <a:xfrm flipH="1">
              <a:off x="3328985" y="4343400"/>
              <a:ext cx="812005" cy="523876"/>
            </a:xfrm>
            <a:prstGeom prst="parallelogram">
              <a:avLst>
                <a:gd name="adj" fmla="val 100908"/>
              </a:avLst>
            </a:prstGeom>
            <a:solidFill>
              <a:srgbClr val="DEAB81">
                <a:lumMod val="60000"/>
                <a:lumOff val="40000"/>
                <a:alpha val="13000"/>
              </a:srgbClr>
            </a:solidFill>
            <a:ln>
              <a:noFill/>
            </a:ln>
          </p:spPr>
          <p:style>
            <a:lnRef idx="2">
              <a:srgbClr val="DEAB81">
                <a:shade val="50000"/>
              </a:srgbClr>
            </a:lnRef>
            <a:fillRef idx="1">
              <a:srgbClr val="DEAB81"/>
            </a:fillRef>
            <a:effectRef idx="0">
              <a:srgbClr val="DEAB81"/>
            </a:effectRef>
            <a:fontRef idx="minor">
              <a:srgbClr val="FFFFFF"/>
            </a:fontRef>
          </p:style>
          <p:txBody>
            <a:bodyPr rtlCol="0" anchor="ctr">
              <a:normAutofit fontScale="40000" lnSpcReduction="20000"/>
            </a:bodyPr>
            <a:lstStyle/>
            <a:p>
              <a:pPr algn="ctr"/>
              <a:endParaRPr lang="zh-CN" altLang="en-US"/>
            </a:p>
          </p:txBody>
        </p:sp>
      </p:grpSp>
      <p:cxnSp>
        <p:nvCxnSpPr>
          <p:cNvPr id="65" name="直接连接符 16"/>
          <p:cNvCxnSpPr/>
          <p:nvPr/>
        </p:nvCxnSpPr>
        <p:spPr>
          <a:xfrm>
            <a:off x="1617663" y="1922463"/>
            <a:ext cx="3384550" cy="0"/>
          </a:xfrm>
          <a:prstGeom prst="line">
            <a:avLst/>
          </a:prstGeom>
          <a:ln w="12700" cap="flat" cmpd="sng">
            <a:solidFill>
              <a:srgbClr val="FFC000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66" name="文本框 17"/>
          <p:cNvSpPr txBox="1"/>
          <p:nvPr/>
        </p:nvSpPr>
        <p:spPr>
          <a:xfrm>
            <a:off x="1496060" y="1201420"/>
            <a:ext cx="1397000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lvl="0" indent="-228600" algn="l" defTabSz="91440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1pPr>
            <a:lvl2pPr marL="685800" lvl="1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2pPr>
            <a:lvl3pPr marL="1143000" lvl="2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3pPr>
            <a:lvl4pPr marL="1600200" lvl="3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4pPr>
            <a:lvl5pPr marL="2057400" lvl="4" indent="-228600" algn="l" defTabSz="91440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u="none" kern="1200" baseline="0">
                <a:solidFill>
                  <a:schemeClr val="tx1"/>
                </a:solidFill>
                <a:latin typeface="Calibri" panose="020F0502020204030204" pitchFamily="2" charset="0"/>
                <a:ea typeface="宋体" panose="02010600030101010101" pitchFamily="2" charset="-122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sz="3600" dirty="0">
                <a:solidFill>
                  <a:schemeClr val="bg1"/>
                </a:solidFill>
              </a:rPr>
              <a:t>事物</a:t>
            </a:r>
          </a:p>
        </p:txBody>
      </p:sp>
      <p:sp>
        <p:nvSpPr>
          <p:cNvPr id="2" name="左箭头 1">
            <a:hlinkClick r:id="rId54" action="ppaction://hlinksldjump"/>
          </p:cNvPr>
          <p:cNvSpPr/>
          <p:nvPr/>
        </p:nvSpPr>
        <p:spPr>
          <a:xfrm>
            <a:off x="169840" y="6288063"/>
            <a:ext cx="497555" cy="29296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749_3*i*0"/>
  <p:tag name="KSO_WM_TEMPLATE_CATEGORY" val="diagram"/>
  <p:tag name="KSO_WM_TEMPLATE_INDEX" val="749"/>
  <p:tag name="KSO_WM_UNIT_INDEX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7"/>
  <p:tag name="KSO_WM_UNIT_ID" val="258*l_i*1_27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7"/>
  <p:tag name="KSO_WM_UNIT_ID" val="258*l_i*1_7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8"/>
  <p:tag name="KSO_WM_UNIT_ID" val="258*l_i*1_8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9"/>
  <p:tag name="KSO_WM_UNIT_ID" val="258*l_i*1_9"/>
  <p:tag name="KSO_WM_UNIT_CLEAR" val="1"/>
  <p:tag name="KSO_WM_UNIT_LAYERLEVEL" val="1_1"/>
  <p:tag name="KSO_WM_BEAUTIFY_FLAG" val="#wm#"/>
  <p:tag name="KSO_WM_DIAGRAM_GROUP_CODE" val="l1-1"/>
  <p:tag name="KSO_WM_UNIT_TEXT_FILL_FORE_SCHEMECOLOR_INDEX" val="2"/>
  <p:tag name="KSO_WM_UNIT_TEXT_FILL_TYPE" val="1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10"/>
  <p:tag name="KSO_WM_UNIT_ID" val="258*l_i*1_10"/>
  <p:tag name="KSO_WM_UNIT_CLEAR" val="1"/>
  <p:tag name="KSO_WM_UNIT_LAYERLEVEL" val="1_1"/>
  <p:tag name="KSO_WM_BEAUTIFY_FLAG" val="#wm#"/>
  <p:tag name="KSO_WM_DIAGRAM_GROUP_CODE" val="l1-1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11"/>
  <p:tag name="KSO_WM_UNIT_ID" val="258*l_i*1_11"/>
  <p:tag name="KSO_WM_UNIT_CLEAR" val="1"/>
  <p:tag name="KSO_WM_UNIT_LAYERLEVEL" val="1_1"/>
  <p:tag name="KSO_WM_BEAUTIFY_FLAG" val="#wm#"/>
  <p:tag name="KSO_WM_DIAGRAM_GROUP_CODE" val="l1-1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3"/>
  <p:tag name="KSO_WM_UNIT_ID" val="258*l_i*1_23"/>
  <p:tag name="KSO_WM_UNIT_CLEAR" val="1"/>
  <p:tag name="KSO_WM_UNIT_LAYERLEVEL" val="1_1"/>
  <p:tag name="KSO_WM_BEAUTIFY_FLAG" val="#wm#"/>
  <p:tag name="KSO_WM_DIAGRAM_GROUP_CODE" val="l1-1"/>
  <p:tag name="KSO_WM_UNIT_FILL_FORE_SCHEMECOLOR_INDEX" val="5"/>
  <p:tag name="KSO_WM_UNIT_FILL_TYPE" val="1"/>
  <p:tag name="KSO_WM_UNIT_TEXT_FILL_FORE_SCHEMECOLOR_INDEX" val="5"/>
  <p:tag name="KSO_WM_UNIT_TEXT_FILL_TYPE" val="1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4"/>
  <p:tag name="KSO_WM_UNIT_ID" val="258*l_i*1_24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5"/>
  <p:tag name="KSO_WM_UNIT_ID" val="258*l_i*1_25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6"/>
  <p:tag name="KSO_WM_UNIT_ID" val="258*l_i*1_26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7"/>
  <p:tag name="KSO_WM_UNIT_ID" val="258*l_i*1_27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8"/>
  <p:tag name="KSO_WM_UNIT_ID" val="258*l_i*1_28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8"/>
  <p:tag name="KSO_WM_UNIT_ID" val="258*l_i*1_28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9"/>
  <p:tag name="KSO_WM_UNIT_ID" val="258*l_i*1_29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30"/>
  <p:tag name="KSO_WM_UNIT_ID" val="258*l_i*1_30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31"/>
  <p:tag name="KSO_WM_UNIT_ID" val="258*l_i*1_31"/>
  <p:tag name="KSO_WM_UNIT_CLEAR" val="1"/>
  <p:tag name="KSO_WM_UNIT_LAYERLEVEL" val="1_1"/>
  <p:tag name="KSO_WM_BEAUTIFY_FLAG" val="#wm#"/>
  <p:tag name="KSO_WM_DIAGRAM_GROUP_CODE" val="l1-1"/>
  <p:tag name="KSO_WM_UNIT_TEXT_FILL_FORE_SCHEMECOLOR_INDEX" val="2"/>
  <p:tag name="KSO_WM_UNIT_TEXT_FILL_TYPE" val="1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32"/>
  <p:tag name="KSO_WM_UNIT_ID" val="258*l_i*1_32"/>
  <p:tag name="KSO_WM_UNIT_CLEAR" val="1"/>
  <p:tag name="KSO_WM_UNIT_LAYERLEVEL" val="1_1"/>
  <p:tag name="KSO_WM_BEAUTIFY_FLAG" val="#wm#"/>
  <p:tag name="KSO_WM_DIAGRAM_GROUP_CODE" val="l1-1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33"/>
  <p:tag name="KSO_WM_UNIT_ID" val="258*l_i*1_33"/>
  <p:tag name="KSO_WM_UNIT_CLEAR" val="1"/>
  <p:tag name="KSO_WM_UNIT_LAYERLEVEL" val="1_1"/>
  <p:tag name="KSO_WM_BEAUTIFY_FLAG" val="#wm#"/>
  <p:tag name="KSO_WM_DIAGRAM_GROUP_CODE" val="l1-1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3"/>
  <p:tag name="KSO_WM_UNIT_ID" val="258*l_i*1_23"/>
  <p:tag name="KSO_WM_UNIT_CLEAR" val="1"/>
  <p:tag name="KSO_WM_UNIT_LAYERLEVEL" val="1_1"/>
  <p:tag name="KSO_WM_BEAUTIFY_FLAG" val="#wm#"/>
  <p:tag name="KSO_WM_DIAGRAM_GROUP_CODE" val="l1-1"/>
  <p:tag name="KSO_WM_UNIT_FILL_FORE_SCHEMECOLOR_INDEX" val="5"/>
  <p:tag name="KSO_WM_UNIT_FILL_TYPE" val="1"/>
  <p:tag name="KSO_WM_UNIT_TEXT_FILL_FORE_SCHEMECOLOR_INDEX" val="5"/>
  <p:tag name="KSO_WM_UNIT_TEXT_FILL_TYPE" val="1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4"/>
  <p:tag name="KSO_WM_UNIT_ID" val="258*l_i*1_24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5"/>
  <p:tag name="KSO_WM_UNIT_ID" val="258*l_i*1_25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6"/>
  <p:tag name="KSO_WM_UNIT_ID" val="258*l_i*1_26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9"/>
  <p:tag name="KSO_WM_UNIT_ID" val="258*l_i*1_29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7"/>
  <p:tag name="KSO_WM_UNIT_ID" val="258*l_i*1_27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8"/>
  <p:tag name="KSO_WM_UNIT_ID" val="258*l_i*1_28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9"/>
  <p:tag name="KSO_WM_UNIT_ID" val="258*l_i*1_29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30"/>
  <p:tag name="KSO_WM_UNIT_ID" val="258*l_i*1_30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31"/>
  <p:tag name="KSO_WM_UNIT_ID" val="258*l_i*1_31"/>
  <p:tag name="KSO_WM_UNIT_CLEAR" val="1"/>
  <p:tag name="KSO_WM_UNIT_LAYERLEVEL" val="1_1"/>
  <p:tag name="KSO_WM_BEAUTIFY_FLAG" val="#wm#"/>
  <p:tag name="KSO_WM_DIAGRAM_GROUP_CODE" val="l1-1"/>
  <p:tag name="KSO_WM_UNIT_TEXT_FILL_FORE_SCHEMECOLOR_INDEX" val="2"/>
  <p:tag name="KSO_WM_UNIT_TEXT_FILL_TYPE" val="1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32"/>
  <p:tag name="KSO_WM_UNIT_ID" val="258*l_i*1_32"/>
  <p:tag name="KSO_WM_UNIT_CLEAR" val="1"/>
  <p:tag name="KSO_WM_UNIT_LAYERLEVEL" val="1_1"/>
  <p:tag name="KSO_WM_BEAUTIFY_FLAG" val="#wm#"/>
  <p:tag name="KSO_WM_DIAGRAM_GROUP_CODE" val="l1-1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33"/>
  <p:tag name="KSO_WM_UNIT_ID" val="258*l_i*1_33"/>
  <p:tag name="KSO_WM_UNIT_CLEAR" val="1"/>
  <p:tag name="KSO_WM_UNIT_LAYERLEVEL" val="1_1"/>
  <p:tag name="KSO_WM_BEAUTIFY_FLAG" val="#wm#"/>
  <p:tag name="KSO_WM_DIAGRAM_GROUP_CODE" val="l1-1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3"/>
  <p:tag name="KSO_WM_UNIT_ID" val="258*l_i*1_23"/>
  <p:tag name="KSO_WM_UNIT_CLEAR" val="1"/>
  <p:tag name="KSO_WM_UNIT_LAYERLEVEL" val="1_1"/>
  <p:tag name="KSO_WM_BEAUTIFY_FLAG" val="#wm#"/>
  <p:tag name="KSO_WM_DIAGRAM_GROUP_CODE" val="l1-1"/>
  <p:tag name="KSO_WM_UNIT_FILL_FORE_SCHEMECOLOR_INDEX" val="5"/>
  <p:tag name="KSO_WM_UNIT_FILL_TYPE" val="1"/>
  <p:tag name="KSO_WM_UNIT_TEXT_FILL_FORE_SCHEMECOLOR_INDEX" val="5"/>
  <p:tag name="KSO_WM_UNIT_TEXT_FILL_TYPE" val="1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4"/>
  <p:tag name="KSO_WM_UNIT_ID" val="258*l_i*1_24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5"/>
  <p:tag name="KSO_WM_UNIT_ID" val="258*l_i*1_25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30"/>
  <p:tag name="KSO_WM_UNIT_ID" val="258*l_i*1_30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6"/>
  <p:tag name="KSO_WM_UNIT_ID" val="258*l_i*1_26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7"/>
  <p:tag name="KSO_WM_UNIT_ID" val="258*l_i*1_27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8"/>
  <p:tag name="KSO_WM_UNIT_ID" val="258*l_i*1_28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9"/>
  <p:tag name="KSO_WM_UNIT_ID" val="258*l_i*1_29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30"/>
  <p:tag name="KSO_WM_UNIT_ID" val="258*l_i*1_30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31"/>
  <p:tag name="KSO_WM_UNIT_ID" val="258*l_i*1_31"/>
  <p:tag name="KSO_WM_UNIT_CLEAR" val="1"/>
  <p:tag name="KSO_WM_UNIT_LAYERLEVEL" val="1_1"/>
  <p:tag name="KSO_WM_BEAUTIFY_FLAG" val="#wm#"/>
  <p:tag name="KSO_WM_DIAGRAM_GROUP_CODE" val="l1-1"/>
  <p:tag name="KSO_WM_UNIT_TEXT_FILL_FORE_SCHEMECOLOR_INDEX" val="2"/>
  <p:tag name="KSO_WM_UNIT_TEXT_FILL_TYPE" val="1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32"/>
  <p:tag name="KSO_WM_UNIT_ID" val="258*l_i*1_32"/>
  <p:tag name="KSO_WM_UNIT_CLEAR" val="1"/>
  <p:tag name="KSO_WM_UNIT_LAYERLEVEL" val="1_1"/>
  <p:tag name="KSO_WM_BEAUTIFY_FLAG" val="#wm#"/>
  <p:tag name="KSO_WM_DIAGRAM_GROUP_CODE" val="l1-1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33"/>
  <p:tag name="KSO_WM_UNIT_ID" val="258*l_i*1_33"/>
  <p:tag name="KSO_WM_UNIT_CLEAR" val="1"/>
  <p:tag name="KSO_WM_UNIT_LAYERLEVEL" val="1_1"/>
  <p:tag name="KSO_WM_BEAUTIFY_FLAG" val="#wm#"/>
  <p:tag name="KSO_WM_DIAGRAM_GROUP_CODE" val="l1-1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3"/>
  <p:tag name="KSO_WM_UNIT_ID" val="258*l_i*1_23"/>
  <p:tag name="KSO_WM_UNIT_CLEAR" val="1"/>
  <p:tag name="KSO_WM_UNIT_LAYERLEVEL" val="1_1"/>
  <p:tag name="KSO_WM_BEAUTIFY_FLAG" val="#wm#"/>
  <p:tag name="KSO_WM_DIAGRAM_GROUP_CODE" val="l1-1"/>
  <p:tag name="KSO_WM_UNIT_FILL_FORE_SCHEMECOLOR_INDEX" val="5"/>
  <p:tag name="KSO_WM_UNIT_FILL_TYPE" val="1"/>
  <p:tag name="KSO_WM_UNIT_TEXT_FILL_FORE_SCHEMECOLOR_INDEX" val="5"/>
  <p:tag name="KSO_WM_UNIT_TEXT_FILL_TYPE" val="1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4"/>
  <p:tag name="KSO_WM_UNIT_ID" val="258*l_i*1_24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31"/>
  <p:tag name="KSO_WM_UNIT_ID" val="258*l_i*1_31"/>
  <p:tag name="KSO_WM_UNIT_CLEAR" val="1"/>
  <p:tag name="KSO_WM_UNIT_LAYERLEVEL" val="1_1"/>
  <p:tag name="KSO_WM_BEAUTIFY_FLAG" val="#wm#"/>
  <p:tag name="KSO_WM_DIAGRAM_GROUP_CODE" val="l1-1"/>
  <p:tag name="KSO_WM_UNIT_TEXT_FILL_FORE_SCHEMECOLOR_INDEX" val="2"/>
  <p:tag name="KSO_WM_UNIT_TEXT_FILL_TYPE" val="1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5"/>
  <p:tag name="KSO_WM_UNIT_ID" val="258*l_i*1_25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6"/>
  <p:tag name="KSO_WM_UNIT_ID" val="258*l_i*1_26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7"/>
  <p:tag name="KSO_WM_UNIT_ID" val="258*l_i*1_27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8"/>
  <p:tag name="KSO_WM_UNIT_ID" val="258*l_i*1_28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9"/>
  <p:tag name="KSO_WM_UNIT_ID" val="258*l_i*1_29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30"/>
  <p:tag name="KSO_WM_UNIT_ID" val="258*l_i*1_30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31"/>
  <p:tag name="KSO_WM_UNIT_ID" val="258*l_i*1_31"/>
  <p:tag name="KSO_WM_UNIT_CLEAR" val="1"/>
  <p:tag name="KSO_WM_UNIT_LAYERLEVEL" val="1_1"/>
  <p:tag name="KSO_WM_BEAUTIFY_FLAG" val="#wm#"/>
  <p:tag name="KSO_WM_DIAGRAM_GROUP_CODE" val="l1-1"/>
  <p:tag name="KSO_WM_UNIT_TEXT_FILL_FORE_SCHEMECOLOR_INDEX" val="2"/>
  <p:tag name="KSO_WM_UNIT_TEXT_FILL_TYPE" val="1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32"/>
  <p:tag name="KSO_WM_UNIT_ID" val="258*l_i*1_32"/>
  <p:tag name="KSO_WM_UNIT_CLEAR" val="1"/>
  <p:tag name="KSO_WM_UNIT_LAYERLEVEL" val="1_1"/>
  <p:tag name="KSO_WM_BEAUTIFY_FLAG" val="#wm#"/>
  <p:tag name="KSO_WM_DIAGRAM_GROUP_CODE" val="l1-1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33"/>
  <p:tag name="KSO_WM_UNIT_ID" val="258*l_i*1_33"/>
  <p:tag name="KSO_WM_UNIT_CLEAR" val="1"/>
  <p:tag name="KSO_WM_UNIT_LAYERLEVEL" val="1_1"/>
  <p:tag name="KSO_WM_BEAUTIFY_FLAG" val="#wm#"/>
  <p:tag name="KSO_WM_DIAGRAM_GROUP_CODE" val="l1-1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3"/>
  <p:tag name="KSO_WM_UNIT_ID" val="258*l_i*1_23"/>
  <p:tag name="KSO_WM_UNIT_CLEAR" val="1"/>
  <p:tag name="KSO_WM_UNIT_LAYERLEVEL" val="1_1"/>
  <p:tag name="KSO_WM_BEAUTIFY_FLAG" val="#wm#"/>
  <p:tag name="KSO_WM_DIAGRAM_GROUP_CODE" val="l1-1"/>
  <p:tag name="KSO_WM_UNIT_FILL_FORE_SCHEMECOLOR_INDEX" val="5"/>
  <p:tag name="KSO_WM_UNIT_FILL_TYPE" val="1"/>
  <p:tag name="KSO_WM_UNIT_TEXT_FILL_FORE_SCHEMECOLOR_INDEX" val="5"/>
  <p:tag name="KSO_WM_UNIT_TEXT_FILL_TYPE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32"/>
  <p:tag name="KSO_WM_UNIT_ID" val="258*l_i*1_32"/>
  <p:tag name="KSO_WM_UNIT_CLEAR" val="1"/>
  <p:tag name="KSO_WM_UNIT_LAYERLEVEL" val="1_1"/>
  <p:tag name="KSO_WM_BEAUTIFY_FLAG" val="#wm#"/>
  <p:tag name="KSO_WM_DIAGRAM_GROUP_CODE" val="l1-1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4"/>
  <p:tag name="KSO_WM_UNIT_ID" val="258*l_i*1_24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5"/>
  <p:tag name="KSO_WM_UNIT_ID" val="258*l_i*1_25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6"/>
  <p:tag name="KSO_WM_UNIT_ID" val="258*l_i*1_26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7"/>
  <p:tag name="KSO_WM_UNIT_ID" val="258*l_i*1_27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8"/>
  <p:tag name="KSO_WM_UNIT_ID" val="258*l_i*1_28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9"/>
  <p:tag name="KSO_WM_UNIT_ID" val="258*l_i*1_29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30"/>
  <p:tag name="KSO_WM_UNIT_ID" val="258*l_i*1_30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31"/>
  <p:tag name="KSO_WM_UNIT_ID" val="258*l_i*1_31"/>
  <p:tag name="KSO_WM_UNIT_CLEAR" val="1"/>
  <p:tag name="KSO_WM_UNIT_LAYERLEVEL" val="1_1"/>
  <p:tag name="KSO_WM_BEAUTIFY_FLAG" val="#wm#"/>
  <p:tag name="KSO_WM_DIAGRAM_GROUP_CODE" val="l1-1"/>
  <p:tag name="KSO_WM_UNIT_TEXT_FILL_FORE_SCHEMECOLOR_INDEX" val="2"/>
  <p:tag name="KSO_WM_UNIT_TEXT_FILL_TYPE" val="1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32"/>
  <p:tag name="KSO_WM_UNIT_ID" val="258*l_i*1_32"/>
  <p:tag name="KSO_WM_UNIT_CLEAR" val="1"/>
  <p:tag name="KSO_WM_UNIT_LAYERLEVEL" val="1_1"/>
  <p:tag name="KSO_WM_BEAUTIFY_FLAG" val="#wm#"/>
  <p:tag name="KSO_WM_DIAGRAM_GROUP_CODE" val="l1-1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33"/>
  <p:tag name="KSO_WM_UNIT_ID" val="258*l_i*1_33"/>
  <p:tag name="KSO_WM_UNIT_CLEAR" val="1"/>
  <p:tag name="KSO_WM_UNIT_LAYERLEVEL" val="1_1"/>
  <p:tag name="KSO_WM_BEAUTIFY_FLAG" val="#wm#"/>
  <p:tag name="KSO_WM_DIAGRAM_GROUP_CODE" val="l1-1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33"/>
  <p:tag name="KSO_WM_UNIT_ID" val="258*l_i*1_33"/>
  <p:tag name="KSO_WM_UNIT_CLEAR" val="1"/>
  <p:tag name="KSO_WM_UNIT_LAYERLEVEL" val="1_1"/>
  <p:tag name="KSO_WM_BEAUTIFY_FLAG" val="#wm#"/>
  <p:tag name="KSO_WM_DIAGRAM_GROUP_CODE" val="l1-1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3"/>
  <p:tag name="KSO_WM_UNIT_ID" val="258*l_i*1_23"/>
  <p:tag name="KSO_WM_UNIT_CLEAR" val="1"/>
  <p:tag name="KSO_WM_UNIT_LAYERLEVEL" val="1_1"/>
  <p:tag name="KSO_WM_BEAUTIFY_FLAG" val="#wm#"/>
  <p:tag name="KSO_WM_DIAGRAM_GROUP_CODE" val="l1-1"/>
  <p:tag name="KSO_WM_UNIT_FILL_FORE_SCHEMECOLOR_INDEX" val="5"/>
  <p:tag name="KSO_WM_UNIT_FILL_TYPE" val="1"/>
  <p:tag name="KSO_WM_UNIT_TEXT_FILL_FORE_SCHEMECOLOR_INDEX" val="5"/>
  <p:tag name="KSO_WM_UNIT_TEXT_FILL_TYPE" val="1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4"/>
  <p:tag name="KSO_WM_UNIT_ID" val="258*l_i*1_24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5"/>
  <p:tag name="KSO_WM_UNIT_ID" val="258*l_i*1_25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6"/>
  <p:tag name="KSO_WM_UNIT_ID" val="258*l_i*1_26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7"/>
  <p:tag name="KSO_WM_UNIT_ID" val="258*l_i*1_27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8"/>
  <p:tag name="KSO_WM_UNIT_ID" val="258*l_i*1_28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9"/>
  <p:tag name="KSO_WM_UNIT_ID" val="258*l_i*1_29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30"/>
  <p:tag name="KSO_WM_UNIT_ID" val="258*l_i*1_30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31"/>
  <p:tag name="KSO_WM_UNIT_ID" val="258*l_i*1_31"/>
  <p:tag name="KSO_WM_UNIT_CLEAR" val="1"/>
  <p:tag name="KSO_WM_UNIT_LAYERLEVEL" val="1_1"/>
  <p:tag name="KSO_WM_BEAUTIFY_FLAG" val="#wm#"/>
  <p:tag name="KSO_WM_DIAGRAM_GROUP_CODE" val="l1-1"/>
  <p:tag name="KSO_WM_UNIT_TEXT_FILL_FORE_SCHEMECOLOR_INDEX" val="2"/>
  <p:tag name="KSO_WM_UNIT_TEXT_FILL_TYPE" val="1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32"/>
  <p:tag name="KSO_WM_UNIT_ID" val="258*l_i*1_32"/>
  <p:tag name="KSO_WM_UNIT_CLEAR" val="1"/>
  <p:tag name="KSO_WM_UNIT_LAYERLEVEL" val="1_1"/>
  <p:tag name="KSO_WM_BEAUTIFY_FLAG" val="#wm#"/>
  <p:tag name="KSO_WM_DIAGRAM_GROUP_CODE" val="l1-1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3"/>
  <p:tag name="KSO_WM_UNIT_ID" val="258*l_i*1_23"/>
  <p:tag name="KSO_WM_UNIT_CLEAR" val="1"/>
  <p:tag name="KSO_WM_UNIT_LAYERLEVEL" val="1_1"/>
  <p:tag name="KSO_WM_BEAUTIFY_FLAG" val="#wm#"/>
  <p:tag name="KSO_WM_DIAGRAM_GROUP_CODE" val="l1-1"/>
  <p:tag name="KSO_WM_UNIT_FILL_FORE_SCHEMECOLOR_INDEX" val="5"/>
  <p:tag name="KSO_WM_UNIT_FILL_TYPE" val="1"/>
  <p:tag name="KSO_WM_UNIT_TEXT_FILL_FORE_SCHEMECOLOR_INDEX" val="5"/>
  <p:tag name="KSO_WM_UNIT_TEXT_FILL_TYPE" val="1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33"/>
  <p:tag name="KSO_WM_UNIT_ID" val="258*l_i*1_33"/>
  <p:tag name="KSO_WM_UNIT_CLEAR" val="1"/>
  <p:tag name="KSO_WM_UNIT_LAYERLEVEL" val="1_1"/>
  <p:tag name="KSO_WM_BEAUTIFY_FLAG" val="#wm#"/>
  <p:tag name="KSO_WM_DIAGRAM_GROUP_CODE" val="l1-1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3"/>
  <p:tag name="KSO_WM_UNIT_ID" val="258*l_i*1_23"/>
  <p:tag name="KSO_WM_UNIT_CLEAR" val="1"/>
  <p:tag name="KSO_WM_UNIT_LAYERLEVEL" val="1_1"/>
  <p:tag name="KSO_WM_BEAUTIFY_FLAG" val="#wm#"/>
  <p:tag name="KSO_WM_DIAGRAM_GROUP_CODE" val="l1-1"/>
  <p:tag name="KSO_WM_UNIT_FILL_FORE_SCHEMECOLOR_INDEX" val="5"/>
  <p:tag name="KSO_WM_UNIT_FILL_TYPE" val="1"/>
  <p:tag name="KSO_WM_UNIT_TEXT_FILL_FORE_SCHEMECOLOR_INDEX" val="5"/>
  <p:tag name="KSO_WM_UNIT_TEXT_FILL_TYPE" val="1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4"/>
  <p:tag name="KSO_WM_UNIT_ID" val="258*l_i*1_24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5"/>
  <p:tag name="KSO_WM_UNIT_ID" val="258*l_i*1_25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6"/>
  <p:tag name="KSO_WM_UNIT_ID" val="258*l_i*1_26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7"/>
  <p:tag name="KSO_WM_UNIT_ID" val="258*l_i*1_27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8"/>
  <p:tag name="KSO_WM_UNIT_ID" val="258*l_i*1_28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9"/>
  <p:tag name="KSO_WM_UNIT_ID" val="258*l_i*1_29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30"/>
  <p:tag name="KSO_WM_UNIT_ID" val="258*l_i*1_30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31"/>
  <p:tag name="KSO_WM_UNIT_ID" val="258*l_i*1_31"/>
  <p:tag name="KSO_WM_UNIT_CLEAR" val="1"/>
  <p:tag name="KSO_WM_UNIT_LAYERLEVEL" val="1_1"/>
  <p:tag name="KSO_WM_BEAUTIFY_FLAG" val="#wm#"/>
  <p:tag name="KSO_WM_DIAGRAM_GROUP_CODE" val="l1-1"/>
  <p:tag name="KSO_WM_UNIT_TEXT_FILL_FORE_SCHEMECOLOR_INDEX" val="2"/>
  <p:tag name="KSO_WM_UNIT_TEXT_FILL_TYPE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h_f"/>
  <p:tag name="KSO_WM_UNIT_INDEX" val="1_3_1"/>
  <p:tag name="KSO_WM_UNIT_ID" val="258*l_h_f*1_3_1"/>
  <p:tag name="KSO_WM_UNIT_CLEAR" val="1"/>
  <p:tag name="KSO_WM_UNIT_LAYERLEVEL" val="1_1_1"/>
  <p:tag name="KSO_WM_UNIT_VALUE" val="40"/>
  <p:tag name="KSO_WM_UNIT_HIGHLIGHT" val="0"/>
  <p:tag name="KSO_WM_UNIT_COMPATIBLE" val="0"/>
  <p:tag name="KSO_WM_BEAUTIFY_FLAG" val="#wm#"/>
  <p:tag name="KSO_WM_UNIT_PRESET_TEXT_INDEX" val="4"/>
  <p:tag name="KSO_WM_UNIT_PRESET_TEXT_LEN" val="26"/>
  <p:tag name="KSO_WM_DIAGRAM_GROUP_CODE" val="l1-1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32"/>
  <p:tag name="KSO_WM_UNIT_ID" val="258*l_i*1_32"/>
  <p:tag name="KSO_WM_UNIT_CLEAR" val="1"/>
  <p:tag name="KSO_WM_UNIT_LAYERLEVEL" val="1_1"/>
  <p:tag name="KSO_WM_BEAUTIFY_FLAG" val="#wm#"/>
  <p:tag name="KSO_WM_DIAGRAM_GROUP_CODE" val="l1-1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33"/>
  <p:tag name="KSO_WM_UNIT_ID" val="258*l_i*1_33"/>
  <p:tag name="KSO_WM_UNIT_CLEAR" val="1"/>
  <p:tag name="KSO_WM_UNIT_LAYERLEVEL" val="1_1"/>
  <p:tag name="KSO_WM_BEAUTIFY_FLAG" val="#wm#"/>
  <p:tag name="KSO_WM_DIAGRAM_GROUP_CODE" val="l1-1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3"/>
  <p:tag name="KSO_WM_UNIT_ID" val="258*l_i*1_23"/>
  <p:tag name="KSO_WM_UNIT_CLEAR" val="1"/>
  <p:tag name="KSO_WM_UNIT_LAYERLEVEL" val="1_1"/>
  <p:tag name="KSO_WM_BEAUTIFY_FLAG" val="#wm#"/>
  <p:tag name="KSO_WM_DIAGRAM_GROUP_CODE" val="l1-1"/>
  <p:tag name="KSO_WM_UNIT_FILL_FORE_SCHEMECOLOR_INDEX" val="5"/>
  <p:tag name="KSO_WM_UNIT_FILL_TYPE" val="1"/>
  <p:tag name="KSO_WM_UNIT_TEXT_FILL_FORE_SCHEMECOLOR_INDEX" val="5"/>
  <p:tag name="KSO_WM_UNIT_TEXT_FILL_TYPE" val="1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4"/>
  <p:tag name="KSO_WM_UNIT_ID" val="258*l_i*1_24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5"/>
  <p:tag name="KSO_WM_UNIT_ID" val="258*l_i*1_25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6"/>
  <p:tag name="KSO_WM_UNIT_ID" val="258*l_i*1_26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7"/>
  <p:tag name="KSO_WM_UNIT_ID" val="258*l_i*1_27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8"/>
  <p:tag name="KSO_WM_UNIT_ID" val="258*l_i*1_28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9"/>
  <p:tag name="KSO_WM_UNIT_ID" val="258*l_i*1_29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30"/>
  <p:tag name="KSO_WM_UNIT_ID" val="258*l_i*1_30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4"/>
  <p:tag name="KSO_WM_UNIT_ID" val="258*l_i*1_24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31"/>
  <p:tag name="KSO_WM_UNIT_ID" val="258*l_i*1_31"/>
  <p:tag name="KSO_WM_UNIT_CLEAR" val="1"/>
  <p:tag name="KSO_WM_UNIT_LAYERLEVEL" val="1_1"/>
  <p:tag name="KSO_WM_BEAUTIFY_FLAG" val="#wm#"/>
  <p:tag name="KSO_WM_DIAGRAM_GROUP_CODE" val="l1-1"/>
  <p:tag name="KSO_WM_UNIT_TEXT_FILL_FORE_SCHEMECOLOR_INDEX" val="2"/>
  <p:tag name="KSO_WM_UNIT_TEXT_FILL_TYPE" val="1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32"/>
  <p:tag name="KSO_WM_UNIT_ID" val="258*l_i*1_32"/>
  <p:tag name="KSO_WM_UNIT_CLEAR" val="1"/>
  <p:tag name="KSO_WM_UNIT_LAYERLEVEL" val="1_1"/>
  <p:tag name="KSO_WM_BEAUTIFY_FLAG" val="#wm#"/>
  <p:tag name="KSO_WM_DIAGRAM_GROUP_CODE" val="l1-1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33"/>
  <p:tag name="KSO_WM_UNIT_ID" val="258*l_i*1_33"/>
  <p:tag name="KSO_WM_UNIT_CLEAR" val="1"/>
  <p:tag name="KSO_WM_UNIT_LAYERLEVEL" val="1_1"/>
  <p:tag name="KSO_WM_BEAUTIFY_FLAG" val="#wm#"/>
  <p:tag name="KSO_WM_DIAGRAM_GROUP_CODE" val="l1-1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3"/>
  <p:tag name="KSO_WM_UNIT_ID" val="258*l_i*1_23"/>
  <p:tag name="KSO_WM_UNIT_CLEAR" val="1"/>
  <p:tag name="KSO_WM_UNIT_LAYERLEVEL" val="1_1"/>
  <p:tag name="KSO_WM_BEAUTIFY_FLAG" val="#wm#"/>
  <p:tag name="KSO_WM_DIAGRAM_GROUP_CODE" val="l1-1"/>
  <p:tag name="KSO_WM_UNIT_FILL_FORE_SCHEMECOLOR_INDEX" val="5"/>
  <p:tag name="KSO_WM_UNIT_FILL_TYPE" val="1"/>
  <p:tag name="KSO_WM_UNIT_TEXT_FILL_FORE_SCHEMECOLOR_INDEX" val="5"/>
  <p:tag name="KSO_WM_UNIT_TEXT_FILL_TYPE" val="1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4"/>
  <p:tag name="KSO_WM_UNIT_ID" val="258*l_i*1_24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5"/>
  <p:tag name="KSO_WM_UNIT_ID" val="258*l_i*1_25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6"/>
  <p:tag name="KSO_WM_UNIT_ID" val="258*l_i*1_26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7"/>
  <p:tag name="KSO_WM_UNIT_ID" val="258*l_i*1_27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8"/>
  <p:tag name="KSO_WM_UNIT_ID" val="258*l_i*1_28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9"/>
  <p:tag name="KSO_WM_UNIT_ID" val="258*l_i*1_29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749_3*i*25"/>
  <p:tag name="KSO_WM_TEMPLATE_CATEGORY" val="diagram"/>
  <p:tag name="KSO_WM_TEMPLATE_INDEX" val="749"/>
  <p:tag name="KSO_WM_UNIT_INDEX" val="25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5"/>
  <p:tag name="KSO_WM_UNIT_ID" val="258*l_i*1_25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30"/>
  <p:tag name="KSO_WM_UNIT_ID" val="258*l_i*1_30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31"/>
  <p:tag name="KSO_WM_UNIT_ID" val="258*l_i*1_31"/>
  <p:tag name="KSO_WM_UNIT_CLEAR" val="1"/>
  <p:tag name="KSO_WM_UNIT_LAYERLEVEL" val="1_1"/>
  <p:tag name="KSO_WM_BEAUTIFY_FLAG" val="#wm#"/>
  <p:tag name="KSO_WM_DIAGRAM_GROUP_CODE" val="l1-1"/>
  <p:tag name="KSO_WM_UNIT_TEXT_FILL_FORE_SCHEMECOLOR_INDEX" val="2"/>
  <p:tag name="KSO_WM_UNIT_TEXT_FILL_TYPE" val="1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32"/>
  <p:tag name="KSO_WM_UNIT_ID" val="258*l_i*1_32"/>
  <p:tag name="KSO_WM_UNIT_CLEAR" val="1"/>
  <p:tag name="KSO_WM_UNIT_LAYERLEVEL" val="1_1"/>
  <p:tag name="KSO_WM_BEAUTIFY_FLAG" val="#wm#"/>
  <p:tag name="KSO_WM_DIAGRAM_GROUP_CODE" val="l1-1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33"/>
  <p:tag name="KSO_WM_UNIT_ID" val="258*l_i*1_33"/>
  <p:tag name="KSO_WM_UNIT_CLEAR" val="1"/>
  <p:tag name="KSO_WM_UNIT_LAYERLEVEL" val="1_1"/>
  <p:tag name="KSO_WM_BEAUTIFY_FLAG" val="#wm#"/>
  <p:tag name="KSO_WM_DIAGRAM_GROUP_CODE" val="l1-1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3"/>
  <p:tag name="KSO_WM_UNIT_ID" val="258*l_i*1_23"/>
  <p:tag name="KSO_WM_UNIT_CLEAR" val="1"/>
  <p:tag name="KSO_WM_UNIT_LAYERLEVEL" val="1_1"/>
  <p:tag name="KSO_WM_BEAUTIFY_FLAG" val="#wm#"/>
  <p:tag name="KSO_WM_DIAGRAM_GROUP_CODE" val="l1-1"/>
  <p:tag name="KSO_WM_UNIT_FILL_FORE_SCHEMECOLOR_INDEX" val="5"/>
  <p:tag name="KSO_WM_UNIT_FILL_TYPE" val="1"/>
  <p:tag name="KSO_WM_UNIT_TEXT_FILL_FORE_SCHEMECOLOR_INDEX" val="5"/>
  <p:tag name="KSO_WM_UNIT_TEXT_FILL_TYPE" val="1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4"/>
  <p:tag name="KSO_WM_UNIT_ID" val="258*l_i*1_24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5"/>
  <p:tag name="KSO_WM_UNIT_ID" val="258*l_i*1_25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6"/>
  <p:tag name="KSO_WM_UNIT_ID" val="258*l_i*1_26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7"/>
  <p:tag name="KSO_WM_UNIT_ID" val="258*l_i*1_27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8"/>
  <p:tag name="KSO_WM_UNIT_ID" val="258*l_i*1_28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6"/>
  <p:tag name="KSO_WM_UNIT_ID" val="258*l_i*1_26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9"/>
  <p:tag name="KSO_WM_UNIT_ID" val="258*l_i*1_29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30"/>
  <p:tag name="KSO_WM_UNIT_ID" val="258*l_i*1_30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31"/>
  <p:tag name="KSO_WM_UNIT_ID" val="258*l_i*1_31"/>
  <p:tag name="KSO_WM_UNIT_CLEAR" val="1"/>
  <p:tag name="KSO_WM_UNIT_LAYERLEVEL" val="1_1"/>
  <p:tag name="KSO_WM_BEAUTIFY_FLAG" val="#wm#"/>
  <p:tag name="KSO_WM_DIAGRAM_GROUP_CODE" val="l1-1"/>
  <p:tag name="KSO_WM_UNIT_TEXT_FILL_FORE_SCHEMECOLOR_INDEX" val="2"/>
  <p:tag name="KSO_WM_UNIT_TEXT_FILL_TYPE" val="1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32"/>
  <p:tag name="KSO_WM_UNIT_ID" val="258*l_i*1_32"/>
  <p:tag name="KSO_WM_UNIT_CLEAR" val="1"/>
  <p:tag name="KSO_WM_UNIT_LAYERLEVEL" val="1_1"/>
  <p:tag name="KSO_WM_BEAUTIFY_FLAG" val="#wm#"/>
  <p:tag name="KSO_WM_DIAGRAM_GROUP_CODE" val="l1-1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33"/>
  <p:tag name="KSO_WM_UNIT_ID" val="258*l_i*1_33"/>
  <p:tag name="KSO_WM_UNIT_CLEAR" val="1"/>
  <p:tag name="KSO_WM_UNIT_LAYERLEVEL" val="1_1"/>
  <p:tag name="KSO_WM_BEAUTIFY_FLAG" val="#wm#"/>
  <p:tag name="KSO_WM_DIAGRAM_GROUP_CODE" val="l1-1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3"/>
  <p:tag name="KSO_WM_UNIT_ID" val="258*l_i*1_23"/>
  <p:tag name="KSO_WM_UNIT_CLEAR" val="1"/>
  <p:tag name="KSO_WM_UNIT_LAYERLEVEL" val="1_1"/>
  <p:tag name="KSO_WM_BEAUTIFY_FLAG" val="#wm#"/>
  <p:tag name="KSO_WM_DIAGRAM_GROUP_CODE" val="l1-1"/>
  <p:tag name="KSO_WM_UNIT_FILL_FORE_SCHEMECOLOR_INDEX" val="5"/>
  <p:tag name="KSO_WM_UNIT_FILL_TYPE" val="1"/>
  <p:tag name="KSO_WM_UNIT_TEXT_FILL_FORE_SCHEMECOLOR_INDEX" val="5"/>
  <p:tag name="KSO_WM_UNIT_TEXT_FILL_TYPE" val="1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4"/>
  <p:tag name="KSO_WM_UNIT_ID" val="258*l_i*1_24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5"/>
  <p:tag name="KSO_WM_UNIT_ID" val="258*l_i*1_25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6"/>
  <p:tag name="KSO_WM_UNIT_ID" val="258*l_i*1_26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7"/>
  <p:tag name="KSO_WM_UNIT_ID" val="258*l_i*1_27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7"/>
  <p:tag name="KSO_WM_UNIT_ID" val="258*l_i*1_27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8"/>
  <p:tag name="KSO_WM_UNIT_ID" val="258*l_i*1_28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9"/>
  <p:tag name="KSO_WM_UNIT_ID" val="258*l_i*1_29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30"/>
  <p:tag name="KSO_WM_UNIT_ID" val="258*l_i*1_30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31"/>
  <p:tag name="KSO_WM_UNIT_ID" val="258*l_i*1_31"/>
  <p:tag name="KSO_WM_UNIT_CLEAR" val="1"/>
  <p:tag name="KSO_WM_UNIT_LAYERLEVEL" val="1_1"/>
  <p:tag name="KSO_WM_BEAUTIFY_FLAG" val="#wm#"/>
  <p:tag name="KSO_WM_DIAGRAM_GROUP_CODE" val="l1-1"/>
  <p:tag name="KSO_WM_UNIT_TEXT_FILL_FORE_SCHEMECOLOR_INDEX" val="2"/>
  <p:tag name="KSO_WM_UNIT_TEXT_FILL_TYPE" val="1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32"/>
  <p:tag name="KSO_WM_UNIT_ID" val="258*l_i*1_32"/>
  <p:tag name="KSO_WM_UNIT_CLEAR" val="1"/>
  <p:tag name="KSO_WM_UNIT_LAYERLEVEL" val="1_1"/>
  <p:tag name="KSO_WM_BEAUTIFY_FLAG" val="#wm#"/>
  <p:tag name="KSO_WM_DIAGRAM_GROUP_CODE" val="l1-1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33"/>
  <p:tag name="KSO_WM_UNIT_ID" val="258*l_i*1_33"/>
  <p:tag name="KSO_WM_UNIT_CLEAR" val="1"/>
  <p:tag name="KSO_WM_UNIT_LAYERLEVEL" val="1_1"/>
  <p:tag name="KSO_WM_BEAUTIFY_FLAG" val="#wm#"/>
  <p:tag name="KSO_WM_DIAGRAM_GROUP_CODE" val="l1-1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3"/>
  <p:tag name="KSO_WM_UNIT_ID" val="258*l_i*1_23"/>
  <p:tag name="KSO_WM_UNIT_CLEAR" val="1"/>
  <p:tag name="KSO_WM_UNIT_LAYERLEVEL" val="1_1"/>
  <p:tag name="KSO_WM_BEAUTIFY_FLAG" val="#wm#"/>
  <p:tag name="KSO_WM_DIAGRAM_GROUP_CODE" val="l1-1"/>
  <p:tag name="KSO_WM_UNIT_FILL_FORE_SCHEMECOLOR_INDEX" val="5"/>
  <p:tag name="KSO_WM_UNIT_FILL_TYPE" val="1"/>
  <p:tag name="KSO_WM_UNIT_TEXT_FILL_FORE_SCHEMECOLOR_INDEX" val="5"/>
  <p:tag name="KSO_WM_UNIT_TEXT_FILL_TYPE" val="1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4"/>
  <p:tag name="KSO_WM_UNIT_ID" val="258*l_i*1_24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5"/>
  <p:tag name="KSO_WM_UNIT_ID" val="258*l_i*1_25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6"/>
  <p:tag name="KSO_WM_UNIT_ID" val="258*l_i*1_26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8"/>
  <p:tag name="KSO_WM_UNIT_ID" val="258*l_i*1_28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7"/>
  <p:tag name="KSO_WM_UNIT_ID" val="258*l_i*1_27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8"/>
  <p:tag name="KSO_WM_UNIT_ID" val="258*l_i*1_28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9"/>
  <p:tag name="KSO_WM_UNIT_ID" val="258*l_i*1_29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30"/>
  <p:tag name="KSO_WM_UNIT_ID" val="258*l_i*1_30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31"/>
  <p:tag name="KSO_WM_UNIT_ID" val="258*l_i*1_31"/>
  <p:tag name="KSO_WM_UNIT_CLEAR" val="1"/>
  <p:tag name="KSO_WM_UNIT_LAYERLEVEL" val="1_1"/>
  <p:tag name="KSO_WM_BEAUTIFY_FLAG" val="#wm#"/>
  <p:tag name="KSO_WM_DIAGRAM_GROUP_CODE" val="l1-1"/>
  <p:tag name="KSO_WM_UNIT_TEXT_FILL_FORE_SCHEMECOLOR_INDEX" val="2"/>
  <p:tag name="KSO_WM_UNIT_TEXT_FILL_TYPE" val="1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32"/>
  <p:tag name="KSO_WM_UNIT_ID" val="258*l_i*1_32"/>
  <p:tag name="KSO_WM_UNIT_CLEAR" val="1"/>
  <p:tag name="KSO_WM_UNIT_LAYERLEVEL" val="1_1"/>
  <p:tag name="KSO_WM_BEAUTIFY_FLAG" val="#wm#"/>
  <p:tag name="KSO_WM_DIAGRAM_GROUP_CODE" val="l1-1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33"/>
  <p:tag name="KSO_WM_UNIT_ID" val="258*l_i*1_33"/>
  <p:tag name="KSO_WM_UNIT_CLEAR" val="1"/>
  <p:tag name="KSO_WM_UNIT_LAYERLEVEL" val="1_1"/>
  <p:tag name="KSO_WM_BEAUTIFY_FLAG" val="#wm#"/>
  <p:tag name="KSO_WM_DIAGRAM_GROUP_CODE" val="l1-1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3"/>
  <p:tag name="KSO_WM_UNIT_ID" val="258*l_i*1_23"/>
  <p:tag name="KSO_WM_UNIT_CLEAR" val="1"/>
  <p:tag name="KSO_WM_UNIT_LAYERLEVEL" val="1_1"/>
  <p:tag name="KSO_WM_BEAUTIFY_FLAG" val="#wm#"/>
  <p:tag name="KSO_WM_DIAGRAM_GROUP_CODE" val="l1-1"/>
  <p:tag name="KSO_WM_UNIT_FILL_FORE_SCHEMECOLOR_INDEX" val="5"/>
  <p:tag name="KSO_WM_UNIT_FILL_TYPE" val="1"/>
  <p:tag name="KSO_WM_UNIT_TEXT_FILL_FORE_SCHEMECOLOR_INDEX" val="5"/>
  <p:tag name="KSO_WM_UNIT_TEXT_FILL_TYPE" val="1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4"/>
  <p:tag name="KSO_WM_UNIT_ID" val="258*l_i*1_24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5"/>
  <p:tag name="KSO_WM_UNIT_ID" val="258*l_i*1_25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9"/>
  <p:tag name="KSO_WM_UNIT_ID" val="258*l_i*1_29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6"/>
  <p:tag name="KSO_WM_UNIT_ID" val="258*l_i*1_26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7"/>
  <p:tag name="KSO_WM_UNIT_ID" val="258*l_i*1_27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8"/>
  <p:tag name="KSO_WM_UNIT_ID" val="258*l_i*1_28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9"/>
  <p:tag name="KSO_WM_UNIT_ID" val="258*l_i*1_29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30"/>
  <p:tag name="KSO_WM_UNIT_ID" val="258*l_i*1_30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31"/>
  <p:tag name="KSO_WM_UNIT_ID" val="258*l_i*1_31"/>
  <p:tag name="KSO_WM_UNIT_CLEAR" val="1"/>
  <p:tag name="KSO_WM_UNIT_LAYERLEVEL" val="1_1"/>
  <p:tag name="KSO_WM_BEAUTIFY_FLAG" val="#wm#"/>
  <p:tag name="KSO_WM_DIAGRAM_GROUP_CODE" val="l1-1"/>
  <p:tag name="KSO_WM_UNIT_TEXT_FILL_FORE_SCHEMECOLOR_INDEX" val="2"/>
  <p:tag name="KSO_WM_UNIT_TEXT_FILL_TYPE" val="1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32"/>
  <p:tag name="KSO_WM_UNIT_ID" val="258*l_i*1_32"/>
  <p:tag name="KSO_WM_UNIT_CLEAR" val="1"/>
  <p:tag name="KSO_WM_UNIT_LAYERLEVEL" val="1_1"/>
  <p:tag name="KSO_WM_BEAUTIFY_FLAG" val="#wm#"/>
  <p:tag name="KSO_WM_DIAGRAM_GROUP_CODE" val="l1-1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33"/>
  <p:tag name="KSO_WM_UNIT_ID" val="258*l_i*1_33"/>
  <p:tag name="KSO_WM_UNIT_CLEAR" val="1"/>
  <p:tag name="KSO_WM_UNIT_LAYERLEVEL" val="1_1"/>
  <p:tag name="KSO_WM_BEAUTIFY_FLAG" val="#wm#"/>
  <p:tag name="KSO_WM_DIAGRAM_GROUP_CODE" val="l1-1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3"/>
  <p:tag name="KSO_WM_UNIT_ID" val="258*l_i*1_23"/>
  <p:tag name="KSO_WM_UNIT_CLEAR" val="1"/>
  <p:tag name="KSO_WM_UNIT_LAYERLEVEL" val="1_1"/>
  <p:tag name="KSO_WM_BEAUTIFY_FLAG" val="#wm#"/>
  <p:tag name="KSO_WM_DIAGRAM_GROUP_CODE" val="l1-1"/>
  <p:tag name="KSO_WM_UNIT_FILL_FORE_SCHEMECOLOR_INDEX" val="5"/>
  <p:tag name="KSO_WM_UNIT_FILL_TYPE" val="1"/>
  <p:tag name="KSO_WM_UNIT_TEXT_FILL_FORE_SCHEMECOLOR_INDEX" val="5"/>
  <p:tag name="KSO_WM_UNIT_TEXT_FILL_TYPE" val="1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4"/>
  <p:tag name="KSO_WM_UNIT_ID" val="258*l_i*1_24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30"/>
  <p:tag name="KSO_WM_UNIT_ID" val="258*l_i*1_30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5"/>
  <p:tag name="KSO_WM_UNIT_ID" val="258*l_i*1_25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6"/>
  <p:tag name="KSO_WM_UNIT_ID" val="258*l_i*1_26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7"/>
  <p:tag name="KSO_WM_UNIT_ID" val="258*l_i*1_27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8"/>
  <p:tag name="KSO_WM_UNIT_ID" val="258*l_i*1_28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9"/>
  <p:tag name="KSO_WM_UNIT_ID" val="258*l_i*1_29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30"/>
  <p:tag name="KSO_WM_UNIT_ID" val="258*l_i*1_30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31"/>
  <p:tag name="KSO_WM_UNIT_ID" val="258*l_i*1_31"/>
  <p:tag name="KSO_WM_UNIT_CLEAR" val="1"/>
  <p:tag name="KSO_WM_UNIT_LAYERLEVEL" val="1_1"/>
  <p:tag name="KSO_WM_BEAUTIFY_FLAG" val="#wm#"/>
  <p:tag name="KSO_WM_DIAGRAM_GROUP_CODE" val="l1-1"/>
  <p:tag name="KSO_WM_UNIT_TEXT_FILL_FORE_SCHEMECOLOR_INDEX" val="2"/>
  <p:tag name="KSO_WM_UNIT_TEXT_FILL_TYPE" val="1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32"/>
  <p:tag name="KSO_WM_UNIT_ID" val="258*l_i*1_32"/>
  <p:tag name="KSO_WM_UNIT_CLEAR" val="1"/>
  <p:tag name="KSO_WM_UNIT_LAYERLEVEL" val="1_1"/>
  <p:tag name="KSO_WM_BEAUTIFY_FLAG" val="#wm#"/>
  <p:tag name="KSO_WM_DIAGRAM_GROUP_CODE" val="l1-1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33"/>
  <p:tag name="KSO_WM_UNIT_ID" val="258*l_i*1_33"/>
  <p:tag name="KSO_WM_UNIT_CLEAR" val="1"/>
  <p:tag name="KSO_WM_UNIT_LAYERLEVEL" val="1_1"/>
  <p:tag name="KSO_WM_BEAUTIFY_FLAG" val="#wm#"/>
  <p:tag name="KSO_WM_DIAGRAM_GROUP_CODE" val="l1-1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3"/>
  <p:tag name="KSO_WM_UNIT_ID" val="258*l_i*1_23"/>
  <p:tag name="KSO_WM_UNIT_CLEAR" val="1"/>
  <p:tag name="KSO_WM_UNIT_LAYERLEVEL" val="1_1"/>
  <p:tag name="KSO_WM_BEAUTIFY_FLAG" val="#wm#"/>
  <p:tag name="KSO_WM_DIAGRAM_GROUP_CODE" val="l1-1"/>
  <p:tag name="KSO_WM_UNIT_FILL_FORE_SCHEMECOLOR_INDEX" val="5"/>
  <p:tag name="KSO_WM_UNIT_FILL_TYPE" val="1"/>
  <p:tag name="KSO_WM_UNIT_TEXT_FILL_FORE_SCHEMECOLOR_INDEX" val="5"/>
  <p:tag name="KSO_WM_UNIT_TEXT_FILL_TYPE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31"/>
  <p:tag name="KSO_WM_UNIT_ID" val="258*l_i*1_31"/>
  <p:tag name="KSO_WM_UNIT_CLEAR" val="1"/>
  <p:tag name="KSO_WM_UNIT_LAYERLEVEL" val="1_1"/>
  <p:tag name="KSO_WM_BEAUTIFY_FLAG" val="#wm#"/>
  <p:tag name="KSO_WM_DIAGRAM_GROUP_CODE" val="l1-1"/>
  <p:tag name="KSO_WM_UNIT_TEXT_FILL_FORE_SCHEMECOLOR_INDEX" val="2"/>
  <p:tag name="KSO_WM_UNIT_TEXT_FILL_TYPE" val="1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4"/>
  <p:tag name="KSO_WM_UNIT_ID" val="258*l_i*1_24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5"/>
  <p:tag name="KSO_WM_UNIT_ID" val="258*l_i*1_25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6"/>
  <p:tag name="KSO_WM_UNIT_ID" val="258*l_i*1_26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7"/>
  <p:tag name="KSO_WM_UNIT_ID" val="258*l_i*1_27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8"/>
  <p:tag name="KSO_WM_UNIT_ID" val="258*l_i*1_28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9"/>
  <p:tag name="KSO_WM_UNIT_ID" val="258*l_i*1_29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30"/>
  <p:tag name="KSO_WM_UNIT_ID" val="258*l_i*1_30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31"/>
  <p:tag name="KSO_WM_UNIT_ID" val="258*l_i*1_31"/>
  <p:tag name="KSO_WM_UNIT_CLEAR" val="1"/>
  <p:tag name="KSO_WM_UNIT_LAYERLEVEL" val="1_1"/>
  <p:tag name="KSO_WM_BEAUTIFY_FLAG" val="#wm#"/>
  <p:tag name="KSO_WM_DIAGRAM_GROUP_CODE" val="l1-1"/>
  <p:tag name="KSO_WM_UNIT_TEXT_FILL_FORE_SCHEMECOLOR_INDEX" val="2"/>
  <p:tag name="KSO_WM_UNIT_TEXT_FILL_TYPE" val="1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32"/>
  <p:tag name="KSO_WM_UNIT_ID" val="258*l_i*1_32"/>
  <p:tag name="KSO_WM_UNIT_CLEAR" val="1"/>
  <p:tag name="KSO_WM_UNIT_LAYERLEVEL" val="1_1"/>
  <p:tag name="KSO_WM_BEAUTIFY_FLAG" val="#wm#"/>
  <p:tag name="KSO_WM_DIAGRAM_GROUP_CODE" val="l1-1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33"/>
  <p:tag name="KSO_WM_UNIT_ID" val="258*l_i*1_33"/>
  <p:tag name="KSO_WM_UNIT_CLEAR" val="1"/>
  <p:tag name="KSO_WM_UNIT_LAYERLEVEL" val="1_1"/>
  <p:tag name="KSO_WM_BEAUTIFY_FLAG" val="#wm#"/>
  <p:tag name="KSO_WM_DIAGRAM_GROUP_CODE" val="l1-1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32"/>
  <p:tag name="KSO_WM_UNIT_ID" val="258*l_i*1_32"/>
  <p:tag name="KSO_WM_UNIT_CLEAR" val="1"/>
  <p:tag name="KSO_WM_UNIT_LAYERLEVEL" val="1_1"/>
  <p:tag name="KSO_WM_BEAUTIFY_FLAG" val="#wm#"/>
  <p:tag name="KSO_WM_DIAGRAM_GROUP_CODE" val="l1-1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3"/>
  <p:tag name="KSO_WM_UNIT_ID" val="258*l_i*1_23"/>
  <p:tag name="KSO_WM_UNIT_CLEAR" val="1"/>
  <p:tag name="KSO_WM_UNIT_LAYERLEVEL" val="1_1"/>
  <p:tag name="KSO_WM_BEAUTIFY_FLAG" val="#wm#"/>
  <p:tag name="KSO_WM_DIAGRAM_GROUP_CODE" val="l1-1"/>
  <p:tag name="KSO_WM_UNIT_FILL_FORE_SCHEMECOLOR_INDEX" val="5"/>
  <p:tag name="KSO_WM_UNIT_FILL_TYPE" val="1"/>
  <p:tag name="KSO_WM_UNIT_TEXT_FILL_FORE_SCHEMECOLOR_INDEX" val="5"/>
  <p:tag name="KSO_WM_UNIT_TEXT_FILL_TYPE" val="1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4"/>
  <p:tag name="KSO_WM_UNIT_ID" val="258*l_i*1_24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5"/>
  <p:tag name="KSO_WM_UNIT_ID" val="258*l_i*1_25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6"/>
  <p:tag name="KSO_WM_UNIT_ID" val="258*l_i*1_26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7"/>
  <p:tag name="KSO_WM_UNIT_ID" val="258*l_i*1_27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8"/>
  <p:tag name="KSO_WM_UNIT_ID" val="258*l_i*1_28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9"/>
  <p:tag name="KSO_WM_UNIT_ID" val="258*l_i*1_29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30"/>
  <p:tag name="KSO_WM_UNIT_ID" val="258*l_i*1_30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31"/>
  <p:tag name="KSO_WM_UNIT_ID" val="258*l_i*1_31"/>
  <p:tag name="KSO_WM_UNIT_CLEAR" val="1"/>
  <p:tag name="KSO_WM_UNIT_LAYERLEVEL" val="1_1"/>
  <p:tag name="KSO_WM_BEAUTIFY_FLAG" val="#wm#"/>
  <p:tag name="KSO_WM_DIAGRAM_GROUP_CODE" val="l1-1"/>
  <p:tag name="KSO_WM_UNIT_TEXT_FILL_FORE_SCHEMECOLOR_INDEX" val="2"/>
  <p:tag name="KSO_WM_UNIT_TEXT_FILL_TYPE" val="1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32"/>
  <p:tag name="KSO_WM_UNIT_ID" val="258*l_i*1_32"/>
  <p:tag name="KSO_WM_UNIT_CLEAR" val="1"/>
  <p:tag name="KSO_WM_UNIT_LAYERLEVEL" val="1_1"/>
  <p:tag name="KSO_WM_BEAUTIFY_FLAG" val="#wm#"/>
  <p:tag name="KSO_WM_DIAGRAM_GROUP_CODE" val="l1-1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33"/>
  <p:tag name="KSO_WM_UNIT_ID" val="258*l_i*1_33"/>
  <p:tag name="KSO_WM_UNIT_CLEAR" val="1"/>
  <p:tag name="KSO_WM_UNIT_LAYERLEVEL" val="1_1"/>
  <p:tag name="KSO_WM_BEAUTIFY_FLAG" val="#wm#"/>
  <p:tag name="KSO_WM_DIAGRAM_GROUP_CODE" val="l1-1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33"/>
  <p:tag name="KSO_WM_UNIT_ID" val="258*l_i*1_33"/>
  <p:tag name="KSO_WM_UNIT_CLEAR" val="1"/>
  <p:tag name="KSO_WM_UNIT_LAYERLEVEL" val="1_1"/>
  <p:tag name="KSO_WM_BEAUTIFY_FLAG" val="#wm#"/>
  <p:tag name="KSO_WM_DIAGRAM_GROUP_CODE" val="l1-1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3"/>
  <p:tag name="KSO_WM_UNIT_ID" val="258*l_i*1_23"/>
  <p:tag name="KSO_WM_UNIT_CLEAR" val="1"/>
  <p:tag name="KSO_WM_UNIT_LAYERLEVEL" val="1_1"/>
  <p:tag name="KSO_WM_BEAUTIFY_FLAG" val="#wm#"/>
  <p:tag name="KSO_WM_DIAGRAM_GROUP_CODE" val="l1-1"/>
  <p:tag name="KSO_WM_UNIT_FILL_FORE_SCHEMECOLOR_INDEX" val="5"/>
  <p:tag name="KSO_WM_UNIT_FILL_TYPE" val="1"/>
  <p:tag name="KSO_WM_UNIT_TEXT_FILL_FORE_SCHEMECOLOR_INDEX" val="5"/>
  <p:tag name="KSO_WM_UNIT_TEXT_FILL_TYPE" val="1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4"/>
  <p:tag name="KSO_WM_UNIT_ID" val="258*l_i*1_24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5"/>
  <p:tag name="KSO_WM_UNIT_ID" val="258*l_i*1_25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6"/>
  <p:tag name="KSO_WM_UNIT_ID" val="258*l_i*1_26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7"/>
  <p:tag name="KSO_WM_UNIT_ID" val="258*l_i*1_27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8"/>
  <p:tag name="KSO_WM_UNIT_ID" val="258*l_i*1_28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9"/>
  <p:tag name="KSO_WM_UNIT_ID" val="258*l_i*1_29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30"/>
  <p:tag name="KSO_WM_UNIT_ID" val="258*l_i*1_30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31"/>
  <p:tag name="KSO_WM_UNIT_ID" val="258*l_i*1_31"/>
  <p:tag name="KSO_WM_UNIT_CLEAR" val="1"/>
  <p:tag name="KSO_WM_UNIT_LAYERLEVEL" val="1_1"/>
  <p:tag name="KSO_WM_BEAUTIFY_FLAG" val="#wm#"/>
  <p:tag name="KSO_WM_DIAGRAM_GROUP_CODE" val="l1-1"/>
  <p:tag name="KSO_WM_UNIT_TEXT_FILL_FORE_SCHEMECOLOR_INDEX" val="2"/>
  <p:tag name="KSO_WM_UNIT_TEXT_FILL_TYPE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12"/>
  <p:tag name="KSO_WM_UNIT_ID" val="258*l_i*1_12"/>
  <p:tag name="KSO_WM_UNIT_CLEAR" val="1"/>
  <p:tag name="KSO_WM_UNIT_LAYERLEVEL" val="1_1"/>
  <p:tag name="KSO_WM_BEAUTIFY_FLAG" val="#wm#"/>
  <p:tag name="KSO_WM_DIAGRAM_GROUP_CODE" val="l1-1"/>
  <p:tag name="KSO_WM_UNIT_FILL_FORE_SCHEMECOLOR_INDEX" val="5"/>
  <p:tag name="KSO_WM_UNIT_FILL_TYPE" val="1"/>
  <p:tag name="KSO_WM_UNIT_TEXT_FILL_FORE_SCHEMECOLOR_INDEX" val="5"/>
  <p:tag name="KSO_WM_UNIT_TEXT_FILL_TYPE" val="1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32"/>
  <p:tag name="KSO_WM_UNIT_ID" val="258*l_i*1_32"/>
  <p:tag name="KSO_WM_UNIT_CLEAR" val="1"/>
  <p:tag name="KSO_WM_UNIT_LAYERLEVEL" val="1_1"/>
  <p:tag name="KSO_WM_BEAUTIFY_FLAG" val="#wm#"/>
  <p:tag name="KSO_WM_DIAGRAM_GROUP_CODE" val="l1-1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33"/>
  <p:tag name="KSO_WM_UNIT_ID" val="258*l_i*1_33"/>
  <p:tag name="KSO_WM_UNIT_CLEAR" val="1"/>
  <p:tag name="KSO_WM_UNIT_LAYERLEVEL" val="1_1"/>
  <p:tag name="KSO_WM_BEAUTIFY_FLAG" val="#wm#"/>
  <p:tag name="KSO_WM_DIAGRAM_GROUP_CODE" val="l1-1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3"/>
  <p:tag name="KSO_WM_UNIT_ID" val="258*l_i*1_23"/>
  <p:tag name="KSO_WM_UNIT_CLEAR" val="1"/>
  <p:tag name="KSO_WM_UNIT_LAYERLEVEL" val="1_1"/>
  <p:tag name="KSO_WM_BEAUTIFY_FLAG" val="#wm#"/>
  <p:tag name="KSO_WM_DIAGRAM_GROUP_CODE" val="l1-1"/>
  <p:tag name="KSO_WM_UNIT_FILL_FORE_SCHEMECOLOR_INDEX" val="5"/>
  <p:tag name="KSO_WM_UNIT_FILL_TYPE" val="1"/>
  <p:tag name="KSO_WM_UNIT_TEXT_FILL_FORE_SCHEMECOLOR_INDEX" val="5"/>
  <p:tag name="KSO_WM_UNIT_TEXT_FILL_TYPE" val="1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4"/>
  <p:tag name="KSO_WM_UNIT_ID" val="258*l_i*1_24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5"/>
  <p:tag name="KSO_WM_UNIT_ID" val="258*l_i*1_25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6"/>
  <p:tag name="KSO_WM_UNIT_ID" val="258*l_i*1_26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7"/>
  <p:tag name="KSO_WM_UNIT_ID" val="258*l_i*1_27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8"/>
  <p:tag name="KSO_WM_UNIT_ID" val="258*l_i*1_28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9"/>
  <p:tag name="KSO_WM_UNIT_ID" val="258*l_i*1_29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30"/>
  <p:tag name="KSO_WM_UNIT_ID" val="258*l_i*1_30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749_3*i*50"/>
  <p:tag name="KSO_WM_TEMPLATE_CATEGORY" val="diagram"/>
  <p:tag name="KSO_WM_TEMPLATE_INDEX" val="749"/>
  <p:tag name="KSO_WM_UNIT_INDEX" val="5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h_f"/>
  <p:tag name="KSO_WM_UNIT_INDEX" val="1_2_1"/>
  <p:tag name="KSO_WM_UNIT_ID" val="258*l_h_f*1_2_1"/>
  <p:tag name="KSO_WM_UNIT_CLEAR" val="1"/>
  <p:tag name="KSO_WM_UNIT_LAYERLEVEL" val="1_1_1"/>
  <p:tag name="KSO_WM_UNIT_VALUE" val="40"/>
  <p:tag name="KSO_WM_UNIT_HIGHLIGHT" val="0"/>
  <p:tag name="KSO_WM_UNIT_COMPATIBLE" val="0"/>
  <p:tag name="KSO_WM_BEAUTIFY_FLAG" val="#wm#"/>
  <p:tag name="KSO_WM_UNIT_PRESET_TEXT_INDEX" val="4"/>
  <p:tag name="KSO_WM_UNIT_PRESET_TEXT_LEN" val="26"/>
  <p:tag name="KSO_WM_DIAGRAM_GROUP_CODE" val="l1-1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31"/>
  <p:tag name="KSO_WM_UNIT_ID" val="258*l_i*1_31"/>
  <p:tag name="KSO_WM_UNIT_CLEAR" val="1"/>
  <p:tag name="KSO_WM_UNIT_LAYERLEVEL" val="1_1"/>
  <p:tag name="KSO_WM_BEAUTIFY_FLAG" val="#wm#"/>
  <p:tag name="KSO_WM_DIAGRAM_GROUP_CODE" val="l1-1"/>
  <p:tag name="KSO_WM_UNIT_TEXT_FILL_FORE_SCHEMECOLOR_INDEX" val="2"/>
  <p:tag name="KSO_WM_UNIT_TEXT_FILL_TYPE" val="1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32"/>
  <p:tag name="KSO_WM_UNIT_ID" val="258*l_i*1_32"/>
  <p:tag name="KSO_WM_UNIT_CLEAR" val="1"/>
  <p:tag name="KSO_WM_UNIT_LAYERLEVEL" val="1_1"/>
  <p:tag name="KSO_WM_BEAUTIFY_FLAG" val="#wm#"/>
  <p:tag name="KSO_WM_DIAGRAM_GROUP_CODE" val="l1-1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33"/>
  <p:tag name="KSO_WM_UNIT_ID" val="258*l_i*1_33"/>
  <p:tag name="KSO_WM_UNIT_CLEAR" val="1"/>
  <p:tag name="KSO_WM_UNIT_LAYERLEVEL" val="1_1"/>
  <p:tag name="KSO_WM_BEAUTIFY_FLAG" val="#wm#"/>
  <p:tag name="KSO_WM_DIAGRAM_GROUP_CODE" val="l1-1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13"/>
  <p:tag name="KSO_WM_UNIT_ID" val="258*l_i*1_13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14"/>
  <p:tag name="KSO_WM_UNIT_ID" val="258*l_i*1_14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15"/>
  <p:tag name="KSO_WM_UNIT_ID" val="258*l_i*1_15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16"/>
  <p:tag name="KSO_WM_UNIT_ID" val="258*l_i*1_16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17"/>
  <p:tag name="KSO_WM_UNIT_ID" val="258*l_i*1_17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18"/>
  <p:tag name="KSO_WM_UNIT_ID" val="258*l_i*1_18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19"/>
  <p:tag name="KSO_WM_UNIT_ID" val="258*l_i*1_19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0"/>
  <p:tag name="KSO_WM_UNIT_ID" val="258*l_i*1_20"/>
  <p:tag name="KSO_WM_UNIT_CLEAR" val="1"/>
  <p:tag name="KSO_WM_UNIT_LAYERLEVEL" val="1_1"/>
  <p:tag name="KSO_WM_BEAUTIFY_FLAG" val="#wm#"/>
  <p:tag name="KSO_WM_DIAGRAM_GROUP_CODE" val="l1-1"/>
  <p:tag name="KSO_WM_UNIT_TEXT_FILL_FORE_SCHEMECOLOR_INDEX" val="2"/>
  <p:tag name="KSO_WM_UNIT_TEXT_FILL_TYPE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1"/>
  <p:tag name="KSO_WM_UNIT_ID" val="258*l_i*1_21"/>
  <p:tag name="KSO_WM_UNIT_CLEAR" val="1"/>
  <p:tag name="KSO_WM_UNIT_LAYERLEVEL" val="1_1"/>
  <p:tag name="KSO_WM_BEAUTIFY_FLAG" val="#wm#"/>
  <p:tag name="KSO_WM_DIAGRAM_GROUP_CODE" val="l1-1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749_3*i*50"/>
  <p:tag name="KSO_WM_TEMPLATE_CATEGORY" val="diagram"/>
  <p:tag name="KSO_WM_TEMPLATE_INDEX" val="749"/>
  <p:tag name="KSO_WM_UNIT_INDEX" val="5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2"/>
  <p:tag name="KSO_WM_UNIT_ID" val="258*l_i*1_22"/>
  <p:tag name="KSO_WM_UNIT_CLEAR" val="1"/>
  <p:tag name="KSO_WM_UNIT_LAYERLEVEL" val="1_1"/>
  <p:tag name="KSO_WM_BEAUTIFY_FLAG" val="#wm#"/>
  <p:tag name="KSO_WM_DIAGRAM_GROUP_CODE" val="l1-1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1"/>
  <p:tag name="KSO_WM_UNIT_ID" val="258*l_i*1_1"/>
  <p:tag name="KSO_WM_UNIT_CLEAR" val="1"/>
  <p:tag name="KSO_WM_UNIT_LAYERLEVEL" val="1_1"/>
  <p:tag name="KSO_WM_BEAUTIFY_FLAG" val="#wm#"/>
  <p:tag name="KSO_WM_DIAGRAM_GROUP_CODE" val="l1-1"/>
  <p:tag name="KSO_WM_UNIT_FILL_FORE_SCHEMECOLOR_INDEX" val="5"/>
  <p:tag name="KSO_WM_UNIT_FILL_TYPE" val="1"/>
  <p:tag name="KSO_WM_UNIT_TEXT_FILL_FORE_SCHEMECOLOR_INDEX" val="5"/>
  <p:tag name="KSO_WM_UNIT_TEXT_FILL_TYPE" val="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h_f"/>
  <p:tag name="KSO_WM_UNIT_INDEX" val="1_1_1"/>
  <p:tag name="KSO_WM_UNIT_ID" val="258*l_h_f*1_1_1"/>
  <p:tag name="KSO_WM_UNIT_CLEAR" val="1"/>
  <p:tag name="KSO_WM_UNIT_LAYERLEVEL" val="1_1_1"/>
  <p:tag name="KSO_WM_UNIT_VALUE" val="40"/>
  <p:tag name="KSO_WM_UNIT_HIGHLIGHT" val="0"/>
  <p:tag name="KSO_WM_UNIT_COMPATIBLE" val="0"/>
  <p:tag name="KSO_WM_BEAUTIFY_FLAG" val="#wm#"/>
  <p:tag name="KSO_WM_UNIT_PRESET_TEXT_INDEX" val="4"/>
  <p:tag name="KSO_WM_UNIT_PRESET_TEXT_LEN" val="26"/>
  <p:tag name="KSO_WM_DIAGRAM_GROUP_CODE" val="l1-1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"/>
  <p:tag name="KSO_WM_UNIT_ID" val="258*l_i*1_2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3"/>
  <p:tag name="KSO_WM_UNIT_ID" val="258*l_i*1_3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4"/>
  <p:tag name="KSO_WM_UNIT_ID" val="258*l_i*1_4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5"/>
  <p:tag name="KSO_WM_UNIT_ID" val="258*l_i*1_5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6"/>
  <p:tag name="KSO_WM_UNIT_ID" val="258*l_i*1_6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7"/>
  <p:tag name="KSO_WM_UNIT_ID" val="258*l_i*1_7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8"/>
  <p:tag name="KSO_WM_UNIT_ID" val="258*l_i*1_8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3"/>
  <p:tag name="KSO_WM_UNIT_ID" val="258*l_i*1_23"/>
  <p:tag name="KSO_WM_UNIT_CLEAR" val="1"/>
  <p:tag name="KSO_WM_UNIT_LAYERLEVEL" val="1_1"/>
  <p:tag name="KSO_WM_BEAUTIFY_FLAG" val="#wm#"/>
  <p:tag name="KSO_WM_DIAGRAM_GROUP_CODE" val="l1-1"/>
  <p:tag name="KSO_WM_UNIT_FILL_FORE_SCHEMECOLOR_INDEX" val="5"/>
  <p:tag name="KSO_WM_UNIT_FILL_TYPE" val="1"/>
  <p:tag name="KSO_WM_UNIT_TEXT_FILL_FORE_SCHEMECOLOR_INDEX" val="5"/>
  <p:tag name="KSO_WM_UNIT_TEXT_FILL_TYPE" val="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9"/>
  <p:tag name="KSO_WM_UNIT_ID" val="258*l_i*1_9"/>
  <p:tag name="KSO_WM_UNIT_CLEAR" val="1"/>
  <p:tag name="KSO_WM_UNIT_LAYERLEVEL" val="1_1"/>
  <p:tag name="KSO_WM_BEAUTIFY_FLAG" val="#wm#"/>
  <p:tag name="KSO_WM_DIAGRAM_GROUP_CODE" val="l1-1"/>
  <p:tag name="KSO_WM_UNIT_TEXT_FILL_FORE_SCHEMECOLOR_INDEX" val="2"/>
  <p:tag name="KSO_WM_UNIT_TEXT_FILL_TYPE" val="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10"/>
  <p:tag name="KSO_WM_UNIT_ID" val="258*l_i*1_10"/>
  <p:tag name="KSO_WM_UNIT_CLEAR" val="1"/>
  <p:tag name="KSO_WM_UNIT_LAYERLEVEL" val="1_1"/>
  <p:tag name="KSO_WM_BEAUTIFY_FLAG" val="#wm#"/>
  <p:tag name="KSO_WM_DIAGRAM_GROUP_CODE" val="l1-1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11"/>
  <p:tag name="KSO_WM_UNIT_ID" val="258*l_i*1_11"/>
  <p:tag name="KSO_WM_UNIT_CLEAR" val="1"/>
  <p:tag name="KSO_WM_UNIT_LAYERLEVEL" val="1_1"/>
  <p:tag name="KSO_WM_BEAUTIFY_FLAG" val="#wm#"/>
  <p:tag name="KSO_WM_DIAGRAM_GROUP_CODE" val="l1-1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749_3*i*0"/>
  <p:tag name="KSO_WM_TEMPLATE_CATEGORY" val="diagram"/>
  <p:tag name="KSO_WM_TEMPLATE_INDEX" val="749"/>
  <p:tag name="KSO_WM_UNIT_INDEX" val="0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749_3*i*25"/>
  <p:tag name="KSO_WM_TEMPLATE_CATEGORY" val="diagram"/>
  <p:tag name="KSO_WM_TEMPLATE_INDEX" val="749"/>
  <p:tag name="KSO_WM_UNIT_INDEX" val="25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749_3*i*50"/>
  <p:tag name="KSO_WM_TEMPLATE_CATEGORY" val="diagram"/>
  <p:tag name="KSO_WM_TEMPLATE_INDEX" val="749"/>
  <p:tag name="KSO_WM_UNIT_INDEX" val="50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749_3*i*50"/>
  <p:tag name="KSO_WM_TEMPLATE_CATEGORY" val="diagram"/>
  <p:tag name="KSO_WM_TEMPLATE_INDEX" val="749"/>
  <p:tag name="KSO_WM_UNIT_INDEX" val="50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3"/>
  <p:tag name="KSO_WM_UNIT_ID" val="258*l_i*1_23"/>
  <p:tag name="KSO_WM_UNIT_CLEAR" val="1"/>
  <p:tag name="KSO_WM_UNIT_LAYERLEVEL" val="1_1"/>
  <p:tag name="KSO_WM_BEAUTIFY_FLAG" val="#wm#"/>
  <p:tag name="KSO_WM_DIAGRAM_GROUP_CODE" val="l1-1"/>
  <p:tag name="KSO_WM_UNIT_FILL_FORE_SCHEMECOLOR_INDEX" val="5"/>
  <p:tag name="KSO_WM_UNIT_FILL_TYPE" val="1"/>
  <p:tag name="KSO_WM_UNIT_TEXT_FILL_FORE_SCHEMECOLOR_INDEX" val="5"/>
  <p:tag name="KSO_WM_UNIT_TEXT_FILL_TYPE" val="1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h_f"/>
  <p:tag name="KSO_WM_UNIT_INDEX" val="1_3_1"/>
  <p:tag name="KSO_WM_UNIT_ID" val="258*l_h_f*1_3_1"/>
  <p:tag name="KSO_WM_UNIT_CLEAR" val="1"/>
  <p:tag name="KSO_WM_UNIT_LAYERLEVEL" val="1_1_1"/>
  <p:tag name="KSO_WM_UNIT_VALUE" val="40"/>
  <p:tag name="KSO_WM_UNIT_HIGHLIGHT" val="0"/>
  <p:tag name="KSO_WM_UNIT_COMPATIBLE" val="0"/>
  <p:tag name="KSO_WM_BEAUTIFY_FLAG" val="#wm#"/>
  <p:tag name="KSO_WM_UNIT_PRESET_TEXT_INDEX" val="4"/>
  <p:tag name="KSO_WM_UNIT_PRESET_TEXT_LEN" val="26"/>
  <p:tag name="KSO_WM_DIAGRAM_GROUP_CODE" val="l1-1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4"/>
  <p:tag name="KSO_WM_UNIT_ID" val="258*l_i*1_24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h_f"/>
  <p:tag name="KSO_WM_UNIT_INDEX" val="1_3_1"/>
  <p:tag name="KSO_WM_UNIT_ID" val="258*l_h_f*1_3_1"/>
  <p:tag name="KSO_WM_UNIT_CLEAR" val="1"/>
  <p:tag name="KSO_WM_UNIT_LAYERLEVEL" val="1_1_1"/>
  <p:tag name="KSO_WM_UNIT_VALUE" val="40"/>
  <p:tag name="KSO_WM_UNIT_HIGHLIGHT" val="0"/>
  <p:tag name="KSO_WM_UNIT_COMPATIBLE" val="0"/>
  <p:tag name="KSO_WM_BEAUTIFY_FLAG" val="#wm#"/>
  <p:tag name="KSO_WM_UNIT_PRESET_TEXT_INDEX" val="4"/>
  <p:tag name="KSO_WM_UNIT_PRESET_TEXT_LEN" val="26"/>
  <p:tag name="KSO_WM_DIAGRAM_GROUP_CODE" val="l1-1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5"/>
  <p:tag name="KSO_WM_UNIT_ID" val="258*l_i*1_25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6"/>
  <p:tag name="KSO_WM_UNIT_ID" val="258*l_i*1_26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7"/>
  <p:tag name="KSO_WM_UNIT_ID" val="258*l_i*1_27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8"/>
  <p:tag name="KSO_WM_UNIT_ID" val="258*l_i*1_28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9"/>
  <p:tag name="KSO_WM_UNIT_ID" val="258*l_i*1_29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30"/>
  <p:tag name="KSO_WM_UNIT_ID" val="258*l_i*1_30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31"/>
  <p:tag name="KSO_WM_UNIT_ID" val="258*l_i*1_31"/>
  <p:tag name="KSO_WM_UNIT_CLEAR" val="1"/>
  <p:tag name="KSO_WM_UNIT_LAYERLEVEL" val="1_1"/>
  <p:tag name="KSO_WM_BEAUTIFY_FLAG" val="#wm#"/>
  <p:tag name="KSO_WM_DIAGRAM_GROUP_CODE" val="l1-1"/>
  <p:tag name="KSO_WM_UNIT_TEXT_FILL_FORE_SCHEMECOLOR_INDEX" val="2"/>
  <p:tag name="KSO_WM_UNIT_TEXT_FILL_TYPE" val="1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32"/>
  <p:tag name="KSO_WM_UNIT_ID" val="258*l_i*1_32"/>
  <p:tag name="KSO_WM_UNIT_CLEAR" val="1"/>
  <p:tag name="KSO_WM_UNIT_LAYERLEVEL" val="1_1"/>
  <p:tag name="KSO_WM_BEAUTIFY_FLAG" val="#wm#"/>
  <p:tag name="KSO_WM_DIAGRAM_GROUP_CODE" val="l1-1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33"/>
  <p:tag name="KSO_WM_UNIT_ID" val="258*l_i*1_33"/>
  <p:tag name="KSO_WM_UNIT_CLEAR" val="1"/>
  <p:tag name="KSO_WM_UNIT_LAYERLEVEL" val="1_1"/>
  <p:tag name="KSO_WM_BEAUTIFY_FLAG" val="#wm#"/>
  <p:tag name="KSO_WM_DIAGRAM_GROUP_CODE" val="l1-1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3"/>
  <p:tag name="KSO_WM_UNIT_ID" val="258*l_i*1_23"/>
  <p:tag name="KSO_WM_UNIT_CLEAR" val="1"/>
  <p:tag name="KSO_WM_UNIT_LAYERLEVEL" val="1_1"/>
  <p:tag name="KSO_WM_BEAUTIFY_FLAG" val="#wm#"/>
  <p:tag name="KSO_WM_DIAGRAM_GROUP_CODE" val="l1-1"/>
  <p:tag name="KSO_WM_UNIT_FILL_FORE_SCHEMECOLOR_INDEX" val="5"/>
  <p:tag name="KSO_WM_UNIT_FILL_TYPE" val="1"/>
  <p:tag name="KSO_WM_UNIT_TEXT_FILL_FORE_SCHEMECOLOR_INDEX" val="5"/>
  <p:tag name="KSO_WM_UNIT_TEXT_FILL_TYPE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4"/>
  <p:tag name="KSO_WM_UNIT_ID" val="258*l_i*1_24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h_f"/>
  <p:tag name="KSO_WM_UNIT_INDEX" val="1_3_1"/>
  <p:tag name="KSO_WM_UNIT_ID" val="258*l_h_f*1_3_1"/>
  <p:tag name="KSO_WM_UNIT_CLEAR" val="1"/>
  <p:tag name="KSO_WM_UNIT_LAYERLEVEL" val="1_1_1"/>
  <p:tag name="KSO_WM_UNIT_VALUE" val="40"/>
  <p:tag name="KSO_WM_UNIT_HIGHLIGHT" val="0"/>
  <p:tag name="KSO_WM_UNIT_COMPATIBLE" val="0"/>
  <p:tag name="KSO_WM_BEAUTIFY_FLAG" val="#wm#"/>
  <p:tag name="KSO_WM_UNIT_PRESET_TEXT_INDEX" val="4"/>
  <p:tag name="KSO_WM_UNIT_PRESET_TEXT_LEN" val="26"/>
  <p:tag name="KSO_WM_DIAGRAM_GROUP_CODE" val="l1-1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4"/>
  <p:tag name="KSO_WM_UNIT_ID" val="258*l_i*1_24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5"/>
  <p:tag name="KSO_WM_UNIT_ID" val="258*l_i*1_25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6"/>
  <p:tag name="KSO_WM_UNIT_ID" val="258*l_i*1_26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7"/>
  <p:tag name="KSO_WM_UNIT_ID" val="258*l_i*1_27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8"/>
  <p:tag name="KSO_WM_UNIT_ID" val="258*l_i*1_28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9"/>
  <p:tag name="KSO_WM_UNIT_ID" val="258*l_i*1_29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30"/>
  <p:tag name="KSO_WM_UNIT_ID" val="258*l_i*1_30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31"/>
  <p:tag name="KSO_WM_UNIT_ID" val="258*l_i*1_31"/>
  <p:tag name="KSO_WM_UNIT_CLEAR" val="1"/>
  <p:tag name="KSO_WM_UNIT_LAYERLEVEL" val="1_1"/>
  <p:tag name="KSO_WM_BEAUTIFY_FLAG" val="#wm#"/>
  <p:tag name="KSO_WM_DIAGRAM_GROUP_CODE" val="l1-1"/>
  <p:tag name="KSO_WM_UNIT_TEXT_FILL_FORE_SCHEMECOLOR_INDEX" val="2"/>
  <p:tag name="KSO_WM_UNIT_TEXT_FILL_TYPE" val="1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32"/>
  <p:tag name="KSO_WM_UNIT_ID" val="258*l_i*1_32"/>
  <p:tag name="KSO_WM_UNIT_CLEAR" val="1"/>
  <p:tag name="KSO_WM_UNIT_LAYERLEVEL" val="1_1"/>
  <p:tag name="KSO_WM_BEAUTIFY_FLAG" val="#wm#"/>
  <p:tag name="KSO_WM_DIAGRAM_GROUP_CODE" val="l1-1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5"/>
  <p:tag name="KSO_WM_UNIT_ID" val="258*l_i*1_25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33"/>
  <p:tag name="KSO_WM_UNIT_ID" val="258*l_i*1_33"/>
  <p:tag name="KSO_WM_UNIT_CLEAR" val="1"/>
  <p:tag name="KSO_WM_UNIT_LAYERLEVEL" val="1_1"/>
  <p:tag name="KSO_WM_BEAUTIFY_FLAG" val="#wm#"/>
  <p:tag name="KSO_WM_DIAGRAM_GROUP_CODE" val="l1-1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12"/>
  <p:tag name="KSO_WM_UNIT_ID" val="258*l_i*1_12"/>
  <p:tag name="KSO_WM_UNIT_CLEAR" val="1"/>
  <p:tag name="KSO_WM_UNIT_LAYERLEVEL" val="1_1"/>
  <p:tag name="KSO_WM_BEAUTIFY_FLAG" val="#wm#"/>
  <p:tag name="KSO_WM_DIAGRAM_GROUP_CODE" val="l1-1"/>
  <p:tag name="KSO_WM_UNIT_FILL_FORE_SCHEMECOLOR_INDEX" val="5"/>
  <p:tag name="KSO_WM_UNIT_FILL_TYPE" val="1"/>
  <p:tag name="KSO_WM_UNIT_TEXT_FILL_FORE_SCHEMECOLOR_INDEX" val="5"/>
  <p:tag name="KSO_WM_UNIT_TEXT_FILL_TYPE" val="1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h_f"/>
  <p:tag name="KSO_WM_UNIT_INDEX" val="1_2_1"/>
  <p:tag name="KSO_WM_UNIT_ID" val="258*l_h_f*1_2_1"/>
  <p:tag name="KSO_WM_UNIT_CLEAR" val="1"/>
  <p:tag name="KSO_WM_UNIT_LAYERLEVEL" val="1_1_1"/>
  <p:tag name="KSO_WM_UNIT_VALUE" val="40"/>
  <p:tag name="KSO_WM_UNIT_HIGHLIGHT" val="0"/>
  <p:tag name="KSO_WM_UNIT_COMPATIBLE" val="0"/>
  <p:tag name="KSO_WM_BEAUTIFY_FLAG" val="#wm#"/>
  <p:tag name="KSO_WM_UNIT_PRESET_TEXT_INDEX" val="4"/>
  <p:tag name="KSO_WM_UNIT_PRESET_TEXT_LEN" val="26"/>
  <p:tag name="KSO_WM_DIAGRAM_GROUP_CODE" val="l1-1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13"/>
  <p:tag name="KSO_WM_UNIT_ID" val="258*l_i*1_13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14"/>
  <p:tag name="KSO_WM_UNIT_ID" val="258*l_i*1_14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15"/>
  <p:tag name="KSO_WM_UNIT_ID" val="258*l_i*1_15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16"/>
  <p:tag name="KSO_WM_UNIT_ID" val="258*l_i*1_16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17"/>
  <p:tag name="KSO_WM_UNIT_ID" val="258*l_i*1_17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18"/>
  <p:tag name="KSO_WM_UNIT_ID" val="258*l_i*1_18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19"/>
  <p:tag name="KSO_WM_UNIT_ID" val="258*l_i*1_19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6"/>
  <p:tag name="KSO_WM_UNIT_ID" val="258*l_i*1_26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0"/>
  <p:tag name="KSO_WM_UNIT_ID" val="258*l_i*1_20"/>
  <p:tag name="KSO_WM_UNIT_CLEAR" val="1"/>
  <p:tag name="KSO_WM_UNIT_LAYERLEVEL" val="1_1"/>
  <p:tag name="KSO_WM_BEAUTIFY_FLAG" val="#wm#"/>
  <p:tag name="KSO_WM_DIAGRAM_GROUP_CODE" val="l1-1"/>
  <p:tag name="KSO_WM_UNIT_TEXT_FILL_FORE_SCHEMECOLOR_INDEX" val="2"/>
  <p:tag name="KSO_WM_UNIT_TEXT_FILL_TYPE" val="1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1"/>
  <p:tag name="KSO_WM_UNIT_ID" val="258*l_i*1_21"/>
  <p:tag name="KSO_WM_UNIT_CLEAR" val="1"/>
  <p:tag name="KSO_WM_UNIT_LAYERLEVEL" val="1_1"/>
  <p:tag name="KSO_WM_BEAUTIFY_FLAG" val="#wm#"/>
  <p:tag name="KSO_WM_DIAGRAM_GROUP_CODE" val="l1-1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2"/>
  <p:tag name="KSO_WM_UNIT_ID" val="258*l_i*1_22"/>
  <p:tag name="KSO_WM_UNIT_CLEAR" val="1"/>
  <p:tag name="KSO_WM_UNIT_LAYERLEVEL" val="1_1"/>
  <p:tag name="KSO_WM_BEAUTIFY_FLAG" val="#wm#"/>
  <p:tag name="KSO_WM_DIAGRAM_GROUP_CODE" val="l1-1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1"/>
  <p:tag name="KSO_WM_UNIT_ID" val="258*l_i*1_1"/>
  <p:tag name="KSO_WM_UNIT_CLEAR" val="1"/>
  <p:tag name="KSO_WM_UNIT_LAYERLEVEL" val="1_1"/>
  <p:tag name="KSO_WM_BEAUTIFY_FLAG" val="#wm#"/>
  <p:tag name="KSO_WM_DIAGRAM_GROUP_CODE" val="l1-1"/>
  <p:tag name="KSO_WM_UNIT_FILL_FORE_SCHEMECOLOR_INDEX" val="5"/>
  <p:tag name="KSO_WM_UNIT_FILL_TYPE" val="1"/>
  <p:tag name="KSO_WM_UNIT_TEXT_FILL_FORE_SCHEMECOLOR_INDEX" val="5"/>
  <p:tag name="KSO_WM_UNIT_TEXT_FILL_TYPE" val="1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h_f"/>
  <p:tag name="KSO_WM_UNIT_INDEX" val="1_1_1"/>
  <p:tag name="KSO_WM_UNIT_ID" val="258*l_h_f*1_1_1"/>
  <p:tag name="KSO_WM_UNIT_CLEAR" val="1"/>
  <p:tag name="KSO_WM_UNIT_LAYERLEVEL" val="1_1_1"/>
  <p:tag name="KSO_WM_UNIT_VALUE" val="40"/>
  <p:tag name="KSO_WM_UNIT_HIGHLIGHT" val="0"/>
  <p:tag name="KSO_WM_UNIT_COMPATIBLE" val="0"/>
  <p:tag name="KSO_WM_BEAUTIFY_FLAG" val="#wm#"/>
  <p:tag name="KSO_WM_UNIT_PRESET_TEXT_INDEX" val="4"/>
  <p:tag name="KSO_WM_UNIT_PRESET_TEXT_LEN" val="26"/>
  <p:tag name="KSO_WM_DIAGRAM_GROUP_CODE" val="l1-1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2"/>
  <p:tag name="KSO_WM_UNIT_ID" val="258*l_i*1_2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3"/>
  <p:tag name="KSO_WM_UNIT_ID" val="258*l_i*1_3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4"/>
  <p:tag name="KSO_WM_UNIT_ID" val="258*l_i*1_4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5"/>
  <p:tag name="KSO_WM_UNIT_ID" val="258*l_i*1_5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749"/>
  <p:tag name="KSO_WM_UNIT_TYPE" val="l_i"/>
  <p:tag name="KSO_WM_UNIT_INDEX" val="1_6"/>
  <p:tag name="KSO_WM_UNIT_ID" val="258*l_i*1_6"/>
  <p:tag name="KSO_WM_UNIT_CLEAR" val="1"/>
  <p:tag name="KSO_WM_UNIT_LAYERLEVEL" val="1_1"/>
  <p:tag name="KSO_WM_BEAUTIFY_FLAG" val="#wm#"/>
  <p:tag name="KSO_WM_DIAGRAM_GROUP_CODE" val="l1-1"/>
  <p:tag name="KSO_WM_UNIT_LINE_FORE_SCHEMECOLOR_INDEX" val="5"/>
  <p:tag name="KSO_WM_UNIT_LINE_FILL_TYPE" val="2"/>
</p:tagLst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6CBE6"/>
      </a:accent5>
      <a:accent6>
        <a:srgbClr val="D4702B"/>
      </a:accent6>
      <a:hlink>
        <a:srgbClr val="0563C1"/>
      </a:hlink>
      <a:folHlink>
        <a:srgbClr val="954F72"/>
      </a:folHlink>
    </a:clrScheme>
    <a:fontScheme name="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6CBE6"/>
        </a:accent5>
        <a:accent6>
          <a:srgbClr val="D470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1310</Words>
  <Application>Microsoft Office PowerPoint</Application>
  <PresentationFormat>宽屏</PresentationFormat>
  <Paragraphs>154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8" baseType="lpstr">
      <vt:lpstr>宋体</vt:lpstr>
      <vt:lpstr>微软雅黑</vt:lpstr>
      <vt:lpstr>微软雅黑 Light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D13001</dc:creator>
  <cp:lastModifiedBy>L-Jere</cp:lastModifiedBy>
  <cp:revision>70</cp:revision>
  <dcterms:created xsi:type="dcterms:W3CDTF">2013-11-25T09:03:00Z</dcterms:created>
  <dcterms:modified xsi:type="dcterms:W3CDTF">2017-11-01T15:13:47Z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2052-10.1.0.6875</vt:lpwstr>
  </property>
</Properties>
</file>