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6" r:id="rId3"/>
    <p:sldId id="277" r:id="rId4"/>
    <p:sldId id="288" r:id="rId5"/>
    <p:sldId id="278" r:id="rId6"/>
    <p:sldId id="279" r:id="rId7"/>
    <p:sldId id="280" r:id="rId8"/>
    <p:sldId id="300" r:id="rId9"/>
    <p:sldId id="281" r:id="rId10"/>
    <p:sldId id="282" r:id="rId11"/>
    <p:sldId id="283" r:id="rId12"/>
    <p:sldId id="284" r:id="rId13"/>
    <p:sldId id="285" r:id="rId14"/>
    <p:sldId id="286" r:id="rId15"/>
    <p:sldId id="301" r:id="rId16"/>
    <p:sldId id="287" r:id="rId17"/>
    <p:sldId id="26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3A97D37-634F-4FD8-B2E6-D2213A50C445}">
          <p14:sldIdLst>
            <p14:sldId id="256"/>
            <p14:sldId id="276"/>
            <p14:sldId id="277"/>
            <p14:sldId id="288"/>
            <p14:sldId id="278"/>
            <p14:sldId id="279"/>
            <p14:sldId id="280"/>
            <p14:sldId id="300"/>
            <p14:sldId id="281"/>
            <p14:sldId id="282"/>
            <p14:sldId id="283"/>
            <p14:sldId id="284"/>
            <p14:sldId id="285"/>
            <p14:sldId id="286"/>
            <p14:sldId id="301"/>
            <p14:sldId id="287"/>
            <p14:sldId id="269"/>
          </p14:sldIdLst>
        </p14:section>
        <p14:section name="设计规范" id="{09EB6AC8-2803-4F11-8CE7-B33CF84BE75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1743"/>
    <a:srgbClr val="FFBE98"/>
    <a:srgbClr val="FF8BAE"/>
    <a:srgbClr val="C8789A"/>
    <a:srgbClr val="875CE0"/>
    <a:srgbClr val="AE5877"/>
    <a:srgbClr val="9D5075"/>
    <a:srgbClr val="C36278"/>
    <a:srgbClr val="48286F"/>
    <a:srgbClr val="753E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74" autoAdjust="0"/>
    <p:restoredTop sz="94660"/>
  </p:normalViewPr>
  <p:slideViewPr>
    <p:cSldViewPr snapToGrid="0">
      <p:cViewPr varScale="1">
        <p:scale>
          <a:sx n="54" d="100"/>
          <a:sy n="54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5626936"/>
        <c:axId val="335625624"/>
      </c:lineChart>
      <c:catAx>
        <c:axId val="3356269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35625624"/>
        <c:crosses val="autoZero"/>
        <c:auto val="1"/>
        <c:lblAlgn val="ctr"/>
        <c:lblOffset val="100"/>
        <c:noMultiLvlLbl val="0"/>
      </c:catAx>
      <c:valAx>
        <c:axId val="3356256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35626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5626936"/>
        <c:axId val="335625624"/>
      </c:lineChart>
      <c:catAx>
        <c:axId val="3356269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35625624"/>
        <c:crosses val="autoZero"/>
        <c:auto val="1"/>
        <c:lblAlgn val="ctr"/>
        <c:lblOffset val="100"/>
        <c:noMultiLvlLbl val="0"/>
      </c:catAx>
      <c:valAx>
        <c:axId val="3356256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35626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5626936"/>
        <c:axId val="335625624"/>
      </c:lineChart>
      <c:catAx>
        <c:axId val="3356269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35625624"/>
        <c:crosses val="autoZero"/>
        <c:auto val="1"/>
        <c:lblAlgn val="ctr"/>
        <c:lblOffset val="100"/>
        <c:noMultiLvlLbl val="0"/>
      </c:catAx>
      <c:valAx>
        <c:axId val="3356256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35626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5626936"/>
        <c:axId val="335625624"/>
      </c:lineChart>
      <c:catAx>
        <c:axId val="3356269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35625624"/>
        <c:crosses val="autoZero"/>
        <c:auto val="1"/>
        <c:lblAlgn val="ctr"/>
        <c:lblOffset val="100"/>
        <c:noMultiLvlLbl val="0"/>
      </c:catAx>
      <c:valAx>
        <c:axId val="3356256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35626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5626936"/>
        <c:axId val="335625624"/>
      </c:lineChart>
      <c:catAx>
        <c:axId val="3356269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35625624"/>
        <c:crosses val="autoZero"/>
        <c:auto val="1"/>
        <c:lblAlgn val="ctr"/>
        <c:lblOffset val="100"/>
        <c:noMultiLvlLbl val="0"/>
      </c:catAx>
      <c:valAx>
        <c:axId val="3356256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35626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5626936"/>
        <c:axId val="335625624"/>
      </c:lineChart>
      <c:catAx>
        <c:axId val="3356269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35625624"/>
        <c:crosses val="autoZero"/>
        <c:auto val="1"/>
        <c:lblAlgn val="ctr"/>
        <c:lblOffset val="100"/>
        <c:noMultiLvlLbl val="0"/>
      </c:catAx>
      <c:valAx>
        <c:axId val="3356256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35626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5626936"/>
        <c:axId val="335625624"/>
      </c:lineChart>
      <c:catAx>
        <c:axId val="3356269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35625624"/>
        <c:crosses val="autoZero"/>
        <c:auto val="1"/>
        <c:lblAlgn val="ctr"/>
        <c:lblOffset val="100"/>
        <c:noMultiLvlLbl val="0"/>
      </c:catAx>
      <c:valAx>
        <c:axId val="3356256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35626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5626936"/>
        <c:axId val="335625624"/>
      </c:lineChart>
      <c:catAx>
        <c:axId val="3356269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35625624"/>
        <c:crosses val="autoZero"/>
        <c:auto val="1"/>
        <c:lblAlgn val="ctr"/>
        <c:lblOffset val="100"/>
        <c:noMultiLvlLbl val="0"/>
      </c:catAx>
      <c:valAx>
        <c:axId val="3356256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35626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5626936"/>
        <c:axId val="335625624"/>
      </c:lineChart>
      <c:catAx>
        <c:axId val="3356269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35625624"/>
        <c:crosses val="autoZero"/>
        <c:auto val="1"/>
        <c:lblAlgn val="ctr"/>
        <c:lblOffset val="100"/>
        <c:noMultiLvlLbl val="0"/>
      </c:catAx>
      <c:valAx>
        <c:axId val="3356256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35626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hart" Target="../charts/char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7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-9193" y="3888011"/>
            <a:ext cx="12210387" cy="3065473"/>
            <a:chOff x="-9193" y="3397812"/>
            <a:chExt cx="12210387" cy="3555673"/>
          </a:xfrm>
        </p:grpSpPr>
        <p:sp>
          <p:nvSpPr>
            <p:cNvPr id="64" name="任意多边形 63"/>
            <p:cNvSpPr/>
            <p:nvPr/>
          </p:nvSpPr>
          <p:spPr>
            <a:xfrm>
              <a:off x="-9193" y="3397812"/>
              <a:ext cx="12210387" cy="3555673"/>
            </a:xfrm>
            <a:custGeom>
              <a:avLst/>
              <a:gdLst>
                <a:gd name="connsiteX0" fmla="*/ 12210387 w 12210387"/>
                <a:gd name="connsiteY0" fmla="*/ 0 h 3555673"/>
                <a:gd name="connsiteX1" fmla="*/ 12210387 w 12210387"/>
                <a:gd name="connsiteY1" fmla="*/ 3555673 h 3555673"/>
                <a:gd name="connsiteX2" fmla="*/ 0 w 12210387"/>
                <a:gd name="connsiteY2" fmla="*/ 3555673 h 3555673"/>
                <a:gd name="connsiteX3" fmla="*/ 0 w 12210387"/>
                <a:gd name="connsiteY3" fmla="*/ 2666035 h 3555673"/>
                <a:gd name="connsiteX4" fmla="*/ 89620 w 12210387"/>
                <a:gd name="connsiteY4" fmla="*/ 2655326 h 3555673"/>
                <a:gd name="connsiteX5" fmla="*/ 3445143 w 12210387"/>
                <a:gd name="connsiteY5" fmla="*/ 2122238 h 3555673"/>
                <a:gd name="connsiteX6" fmla="*/ 3944428 w 12210387"/>
                <a:gd name="connsiteY6" fmla="*/ 207483 h 3555673"/>
                <a:gd name="connsiteX7" fmla="*/ 9769432 w 12210387"/>
                <a:gd name="connsiteY7" fmla="*/ 990444 h 3555673"/>
                <a:gd name="connsiteX8" fmla="*/ 12210387 w 12210387"/>
                <a:gd name="connsiteY8" fmla="*/ 0 h 3555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10387" h="3555673">
                  <a:moveTo>
                    <a:pt x="12210387" y="0"/>
                  </a:moveTo>
                  <a:lnTo>
                    <a:pt x="12210387" y="3555673"/>
                  </a:lnTo>
                  <a:lnTo>
                    <a:pt x="0" y="3555673"/>
                  </a:lnTo>
                  <a:lnTo>
                    <a:pt x="0" y="2666035"/>
                  </a:lnTo>
                  <a:lnTo>
                    <a:pt x="89620" y="2655326"/>
                  </a:lnTo>
                  <a:cubicBezTo>
                    <a:pt x="1315374" y="2519605"/>
                    <a:pt x="2809246" y="2488822"/>
                    <a:pt x="3445143" y="2122238"/>
                  </a:cubicBezTo>
                  <a:cubicBezTo>
                    <a:pt x="4171881" y="1703285"/>
                    <a:pt x="2424380" y="766991"/>
                    <a:pt x="3944428" y="207483"/>
                  </a:cubicBezTo>
                  <a:cubicBezTo>
                    <a:pt x="5464477" y="-352026"/>
                    <a:pt x="8391772" y="1025025"/>
                    <a:pt x="9769432" y="990444"/>
                  </a:cubicBezTo>
                  <a:cubicBezTo>
                    <a:pt x="11147093" y="955864"/>
                    <a:pt x="11485498" y="206523"/>
                    <a:pt x="12210387" y="0"/>
                  </a:cubicBezTo>
                  <a:close/>
                </a:path>
              </a:pathLst>
            </a:custGeom>
            <a:gradFill>
              <a:gsLst>
                <a:gs pos="86000">
                  <a:srgbClr val="8D82DF"/>
                </a:gs>
                <a:gs pos="0">
                  <a:srgbClr val="CFB4F0">
                    <a:alpha val="50000"/>
                  </a:srgbClr>
                </a:gs>
              </a:gsLst>
              <a:lin ang="5400000" scaled="1"/>
            </a:gradFill>
            <a:ln>
              <a:noFill/>
            </a:ln>
            <a:effectLst>
              <a:outerShdw blurRad="546100" dist="38100" dir="16200000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-9193" y="3707075"/>
              <a:ext cx="12201193" cy="3150925"/>
            </a:xfrm>
            <a:custGeom>
              <a:avLst/>
              <a:gdLst>
                <a:gd name="connsiteX0" fmla="*/ 0 w 12192000"/>
                <a:gd name="connsiteY0" fmla="*/ 0 h 5090255"/>
                <a:gd name="connsiteX1" fmla="*/ 12192000 w 12192000"/>
                <a:gd name="connsiteY1" fmla="*/ 0 h 5090255"/>
                <a:gd name="connsiteX2" fmla="*/ 12192000 w 12192000"/>
                <a:gd name="connsiteY2" fmla="*/ 5090255 h 5090255"/>
                <a:gd name="connsiteX3" fmla="*/ 0 w 12192000"/>
                <a:gd name="connsiteY3" fmla="*/ 5090255 h 5090255"/>
                <a:gd name="connsiteX4" fmla="*/ 0 w 12192000"/>
                <a:gd name="connsiteY4" fmla="*/ 0 h 5090255"/>
                <a:gd name="connsiteX0-1" fmla="*/ 0 w 12192000"/>
                <a:gd name="connsiteY0-2" fmla="*/ 68 h 5090323"/>
                <a:gd name="connsiteX1-3" fmla="*/ 10264877 w 12192000"/>
                <a:gd name="connsiteY1-4" fmla="*/ 887033 h 5090323"/>
                <a:gd name="connsiteX2-5" fmla="*/ 12192000 w 12192000"/>
                <a:gd name="connsiteY2-6" fmla="*/ 68 h 5090323"/>
                <a:gd name="connsiteX3-7" fmla="*/ 12192000 w 12192000"/>
                <a:gd name="connsiteY3-8" fmla="*/ 5090323 h 5090323"/>
                <a:gd name="connsiteX4-9" fmla="*/ 0 w 12192000"/>
                <a:gd name="connsiteY4-10" fmla="*/ 5090323 h 5090323"/>
                <a:gd name="connsiteX5" fmla="*/ 0 w 12192000"/>
                <a:gd name="connsiteY5" fmla="*/ 68 h 5090323"/>
                <a:gd name="connsiteX0-11" fmla="*/ 0 w 12192000"/>
                <a:gd name="connsiteY0-12" fmla="*/ 157348 h 5247603"/>
                <a:gd name="connsiteX1-13" fmla="*/ 10264877 w 12192000"/>
                <a:gd name="connsiteY1-14" fmla="*/ 1044313 h 5247603"/>
                <a:gd name="connsiteX2-15" fmla="*/ 12192000 w 12192000"/>
                <a:gd name="connsiteY2-16" fmla="*/ 157348 h 5247603"/>
                <a:gd name="connsiteX3-17" fmla="*/ 12192000 w 12192000"/>
                <a:gd name="connsiteY3-18" fmla="*/ 5247603 h 5247603"/>
                <a:gd name="connsiteX4-19" fmla="*/ 0 w 12192000"/>
                <a:gd name="connsiteY4-20" fmla="*/ 5247603 h 5247603"/>
                <a:gd name="connsiteX5-21" fmla="*/ 0 w 12192000"/>
                <a:gd name="connsiteY5-22" fmla="*/ 157348 h 5247603"/>
                <a:gd name="connsiteX0-23" fmla="*/ 0 w 12192000"/>
                <a:gd name="connsiteY0-24" fmla="*/ 176107 h 5266362"/>
                <a:gd name="connsiteX1-25" fmla="*/ 10264877 w 12192000"/>
                <a:gd name="connsiteY1-26" fmla="*/ 1063072 h 5266362"/>
                <a:gd name="connsiteX2-27" fmla="*/ 12192000 w 12192000"/>
                <a:gd name="connsiteY2-28" fmla="*/ 176107 h 5266362"/>
                <a:gd name="connsiteX3-29" fmla="*/ 12192000 w 12192000"/>
                <a:gd name="connsiteY3-30" fmla="*/ 5266362 h 5266362"/>
                <a:gd name="connsiteX4-31" fmla="*/ 0 w 12192000"/>
                <a:gd name="connsiteY4-32" fmla="*/ 5266362 h 5266362"/>
                <a:gd name="connsiteX5-33" fmla="*/ 0 w 12192000"/>
                <a:gd name="connsiteY5-34" fmla="*/ 176107 h 5266362"/>
                <a:gd name="connsiteX0-35" fmla="*/ 0 w 12192000"/>
                <a:gd name="connsiteY0-36" fmla="*/ 150654 h 5240909"/>
                <a:gd name="connsiteX1-37" fmla="*/ 10205884 w 12192000"/>
                <a:gd name="connsiteY1-38" fmla="*/ 1391581 h 5240909"/>
                <a:gd name="connsiteX2-39" fmla="*/ 12192000 w 12192000"/>
                <a:gd name="connsiteY2-40" fmla="*/ 150654 h 5240909"/>
                <a:gd name="connsiteX3-41" fmla="*/ 12192000 w 12192000"/>
                <a:gd name="connsiteY3-42" fmla="*/ 5240909 h 5240909"/>
                <a:gd name="connsiteX4-43" fmla="*/ 0 w 12192000"/>
                <a:gd name="connsiteY4-44" fmla="*/ 5240909 h 5240909"/>
                <a:gd name="connsiteX5-45" fmla="*/ 0 w 12192000"/>
                <a:gd name="connsiteY5-46" fmla="*/ 150654 h 5240909"/>
                <a:gd name="connsiteX0-47" fmla="*/ 0 w 12192000"/>
                <a:gd name="connsiteY0-48" fmla="*/ 140496 h 5230751"/>
                <a:gd name="connsiteX1-49" fmla="*/ 10028903 w 12192000"/>
                <a:gd name="connsiteY1-50" fmla="*/ 1558403 h 5230751"/>
                <a:gd name="connsiteX2-51" fmla="*/ 12192000 w 12192000"/>
                <a:gd name="connsiteY2-52" fmla="*/ 140496 h 5230751"/>
                <a:gd name="connsiteX3-53" fmla="*/ 12192000 w 12192000"/>
                <a:gd name="connsiteY3-54" fmla="*/ 5230751 h 5230751"/>
                <a:gd name="connsiteX4-55" fmla="*/ 0 w 12192000"/>
                <a:gd name="connsiteY4-56" fmla="*/ 5230751 h 5230751"/>
                <a:gd name="connsiteX5-57" fmla="*/ 0 w 12192000"/>
                <a:gd name="connsiteY5-58" fmla="*/ 140496 h 5230751"/>
                <a:gd name="connsiteX0-59" fmla="*/ 4719484 w 12192000"/>
                <a:gd name="connsiteY0-60" fmla="*/ 2772697 h 5090255"/>
                <a:gd name="connsiteX1-61" fmla="*/ 10028903 w 12192000"/>
                <a:gd name="connsiteY1-62" fmla="*/ 1417907 h 5090255"/>
                <a:gd name="connsiteX2-63" fmla="*/ 12192000 w 12192000"/>
                <a:gd name="connsiteY2-64" fmla="*/ 0 h 5090255"/>
                <a:gd name="connsiteX3-65" fmla="*/ 12192000 w 12192000"/>
                <a:gd name="connsiteY3-66" fmla="*/ 5090255 h 5090255"/>
                <a:gd name="connsiteX4-67" fmla="*/ 0 w 12192000"/>
                <a:gd name="connsiteY4-68" fmla="*/ 5090255 h 5090255"/>
                <a:gd name="connsiteX5-69" fmla="*/ 4719484 w 12192000"/>
                <a:gd name="connsiteY5-70" fmla="*/ 2772697 h 5090255"/>
                <a:gd name="connsiteX0-71" fmla="*/ 4719484 w 12192000"/>
                <a:gd name="connsiteY0-72" fmla="*/ 2772697 h 5090255"/>
                <a:gd name="connsiteX1-73" fmla="*/ 4866968 w 12192000"/>
                <a:gd name="connsiteY1-74" fmla="*/ 297029 h 5090255"/>
                <a:gd name="connsiteX2-75" fmla="*/ 10028903 w 12192000"/>
                <a:gd name="connsiteY2-76" fmla="*/ 1417907 h 5090255"/>
                <a:gd name="connsiteX3-77" fmla="*/ 12192000 w 12192000"/>
                <a:gd name="connsiteY3-78" fmla="*/ 0 h 5090255"/>
                <a:gd name="connsiteX4-79" fmla="*/ 12192000 w 12192000"/>
                <a:gd name="connsiteY4-80" fmla="*/ 5090255 h 5090255"/>
                <a:gd name="connsiteX5-81" fmla="*/ 0 w 12192000"/>
                <a:gd name="connsiteY5-82" fmla="*/ 5090255 h 5090255"/>
                <a:gd name="connsiteX6" fmla="*/ 4719484 w 12192000"/>
                <a:gd name="connsiteY6" fmla="*/ 2772697 h 5090255"/>
                <a:gd name="connsiteX0-83" fmla="*/ 4719484 w 12192000"/>
                <a:gd name="connsiteY0-84" fmla="*/ 2772697 h 5090255"/>
                <a:gd name="connsiteX1-85" fmla="*/ 4866968 w 12192000"/>
                <a:gd name="connsiteY1-86" fmla="*/ 297029 h 5090255"/>
                <a:gd name="connsiteX2-87" fmla="*/ 10028903 w 12192000"/>
                <a:gd name="connsiteY2-88" fmla="*/ 1417907 h 5090255"/>
                <a:gd name="connsiteX3-89" fmla="*/ 12192000 w 12192000"/>
                <a:gd name="connsiteY3-90" fmla="*/ 0 h 5090255"/>
                <a:gd name="connsiteX4-91" fmla="*/ 12192000 w 12192000"/>
                <a:gd name="connsiteY4-92" fmla="*/ 5090255 h 5090255"/>
                <a:gd name="connsiteX5-93" fmla="*/ 0 w 12192000"/>
                <a:gd name="connsiteY5-94" fmla="*/ 5090255 h 5090255"/>
                <a:gd name="connsiteX6-95" fmla="*/ 4719484 w 12192000"/>
                <a:gd name="connsiteY6-96" fmla="*/ 2772697 h 5090255"/>
                <a:gd name="connsiteX0-97" fmla="*/ 4719484 w 12192000"/>
                <a:gd name="connsiteY0-98" fmla="*/ 2772697 h 5090255"/>
                <a:gd name="connsiteX1-99" fmla="*/ 4866968 w 12192000"/>
                <a:gd name="connsiteY1-100" fmla="*/ 297029 h 5090255"/>
                <a:gd name="connsiteX2-101" fmla="*/ 10028903 w 12192000"/>
                <a:gd name="connsiteY2-102" fmla="*/ 1417907 h 5090255"/>
                <a:gd name="connsiteX3-103" fmla="*/ 12192000 w 12192000"/>
                <a:gd name="connsiteY3-104" fmla="*/ 0 h 5090255"/>
                <a:gd name="connsiteX4-105" fmla="*/ 12192000 w 12192000"/>
                <a:gd name="connsiteY4-106" fmla="*/ 5090255 h 5090255"/>
                <a:gd name="connsiteX5-107" fmla="*/ 0 w 12192000"/>
                <a:gd name="connsiteY5-108" fmla="*/ 5090255 h 5090255"/>
                <a:gd name="connsiteX6-109" fmla="*/ 4719484 w 12192000"/>
                <a:gd name="connsiteY6-110" fmla="*/ 2772697 h 5090255"/>
                <a:gd name="connsiteX0-111" fmla="*/ 4719484 w 12192000"/>
                <a:gd name="connsiteY0-112" fmla="*/ 2772697 h 5090255"/>
                <a:gd name="connsiteX1-113" fmla="*/ 4866968 w 12192000"/>
                <a:gd name="connsiteY1-114" fmla="*/ 297029 h 5090255"/>
                <a:gd name="connsiteX2-115" fmla="*/ 10028903 w 12192000"/>
                <a:gd name="connsiteY2-116" fmla="*/ 1417907 h 5090255"/>
                <a:gd name="connsiteX3-117" fmla="*/ 12192000 w 12192000"/>
                <a:gd name="connsiteY3-118" fmla="*/ 0 h 5090255"/>
                <a:gd name="connsiteX4-119" fmla="*/ 12192000 w 12192000"/>
                <a:gd name="connsiteY4-120" fmla="*/ 5090255 h 5090255"/>
                <a:gd name="connsiteX5-121" fmla="*/ 0 w 12192000"/>
                <a:gd name="connsiteY5-122" fmla="*/ 5090255 h 5090255"/>
                <a:gd name="connsiteX6-123" fmla="*/ 4719484 w 12192000"/>
                <a:gd name="connsiteY6-124" fmla="*/ 2772697 h 5090255"/>
                <a:gd name="connsiteX0-125" fmla="*/ 4719484 w 12192000"/>
                <a:gd name="connsiteY0-126" fmla="*/ 2772697 h 5090255"/>
                <a:gd name="connsiteX1-127" fmla="*/ 4866968 w 12192000"/>
                <a:gd name="connsiteY1-128" fmla="*/ 297029 h 5090255"/>
                <a:gd name="connsiteX2-129" fmla="*/ 10028903 w 12192000"/>
                <a:gd name="connsiteY2-130" fmla="*/ 1417907 h 5090255"/>
                <a:gd name="connsiteX3-131" fmla="*/ 12192000 w 12192000"/>
                <a:gd name="connsiteY3-132" fmla="*/ 0 h 5090255"/>
                <a:gd name="connsiteX4-133" fmla="*/ 12192000 w 12192000"/>
                <a:gd name="connsiteY4-134" fmla="*/ 5090255 h 5090255"/>
                <a:gd name="connsiteX5-135" fmla="*/ 0 w 12192000"/>
                <a:gd name="connsiteY5-136" fmla="*/ 5090255 h 5090255"/>
                <a:gd name="connsiteX6-137" fmla="*/ 4719484 w 12192000"/>
                <a:gd name="connsiteY6-138" fmla="*/ 2772697 h 5090255"/>
                <a:gd name="connsiteX0-139" fmla="*/ 4719484 w 12192000"/>
                <a:gd name="connsiteY0-140" fmla="*/ 2772697 h 5090255"/>
                <a:gd name="connsiteX1-141" fmla="*/ 4866968 w 12192000"/>
                <a:gd name="connsiteY1-142" fmla="*/ 297029 h 5090255"/>
                <a:gd name="connsiteX2-143" fmla="*/ 10028903 w 12192000"/>
                <a:gd name="connsiteY2-144" fmla="*/ 1417907 h 5090255"/>
                <a:gd name="connsiteX3-145" fmla="*/ 12192000 w 12192000"/>
                <a:gd name="connsiteY3-146" fmla="*/ 0 h 5090255"/>
                <a:gd name="connsiteX4-147" fmla="*/ 12192000 w 12192000"/>
                <a:gd name="connsiteY4-148" fmla="*/ 5090255 h 5090255"/>
                <a:gd name="connsiteX5-149" fmla="*/ 0 w 12192000"/>
                <a:gd name="connsiteY5-150" fmla="*/ 5090255 h 5090255"/>
                <a:gd name="connsiteX6-151" fmla="*/ 1002890 w 12192000"/>
                <a:gd name="connsiteY6-152" fmla="*/ 3895636 h 5090255"/>
                <a:gd name="connsiteX7" fmla="*/ 4719484 w 12192000"/>
                <a:gd name="connsiteY7" fmla="*/ 2772697 h 5090255"/>
                <a:gd name="connsiteX0-153" fmla="*/ 4719484 w 12192000"/>
                <a:gd name="connsiteY0-154" fmla="*/ 2772697 h 5090255"/>
                <a:gd name="connsiteX1-155" fmla="*/ 4866968 w 12192000"/>
                <a:gd name="connsiteY1-156" fmla="*/ 297029 h 5090255"/>
                <a:gd name="connsiteX2-157" fmla="*/ 10028903 w 12192000"/>
                <a:gd name="connsiteY2-158" fmla="*/ 1417907 h 5090255"/>
                <a:gd name="connsiteX3-159" fmla="*/ 12192000 w 12192000"/>
                <a:gd name="connsiteY3-160" fmla="*/ 0 h 5090255"/>
                <a:gd name="connsiteX4-161" fmla="*/ 12192000 w 12192000"/>
                <a:gd name="connsiteY4-162" fmla="*/ 5090255 h 5090255"/>
                <a:gd name="connsiteX5-163" fmla="*/ 0 w 12192000"/>
                <a:gd name="connsiteY5-164" fmla="*/ 5090255 h 5090255"/>
                <a:gd name="connsiteX6-165" fmla="*/ 1002890 w 12192000"/>
                <a:gd name="connsiteY6-166" fmla="*/ 3895636 h 5090255"/>
                <a:gd name="connsiteX7-167" fmla="*/ 4719484 w 12192000"/>
                <a:gd name="connsiteY7-168" fmla="*/ 2772697 h 5090255"/>
                <a:gd name="connsiteX0-169" fmla="*/ 4424517 w 12192000"/>
                <a:gd name="connsiteY0-170" fmla="*/ 3038168 h 5090255"/>
                <a:gd name="connsiteX1-171" fmla="*/ 4866968 w 12192000"/>
                <a:gd name="connsiteY1-172" fmla="*/ 297029 h 5090255"/>
                <a:gd name="connsiteX2-173" fmla="*/ 10028903 w 12192000"/>
                <a:gd name="connsiteY2-174" fmla="*/ 1417907 h 5090255"/>
                <a:gd name="connsiteX3-175" fmla="*/ 12192000 w 12192000"/>
                <a:gd name="connsiteY3-176" fmla="*/ 0 h 5090255"/>
                <a:gd name="connsiteX4-177" fmla="*/ 12192000 w 12192000"/>
                <a:gd name="connsiteY4-178" fmla="*/ 5090255 h 5090255"/>
                <a:gd name="connsiteX5-179" fmla="*/ 0 w 12192000"/>
                <a:gd name="connsiteY5-180" fmla="*/ 5090255 h 5090255"/>
                <a:gd name="connsiteX6-181" fmla="*/ 1002890 w 12192000"/>
                <a:gd name="connsiteY6-182" fmla="*/ 3895636 h 5090255"/>
                <a:gd name="connsiteX7-183" fmla="*/ 4424517 w 12192000"/>
                <a:gd name="connsiteY7-184" fmla="*/ 3038168 h 5090255"/>
                <a:gd name="connsiteX0-185" fmla="*/ 4424517 w 12192000"/>
                <a:gd name="connsiteY0-186" fmla="*/ 3038168 h 5090255"/>
                <a:gd name="connsiteX1-187" fmla="*/ 4866968 w 12192000"/>
                <a:gd name="connsiteY1-188" fmla="*/ 297029 h 5090255"/>
                <a:gd name="connsiteX2-189" fmla="*/ 10028903 w 12192000"/>
                <a:gd name="connsiteY2-190" fmla="*/ 1417907 h 5090255"/>
                <a:gd name="connsiteX3-191" fmla="*/ 12192000 w 12192000"/>
                <a:gd name="connsiteY3-192" fmla="*/ 0 h 5090255"/>
                <a:gd name="connsiteX4-193" fmla="*/ 12192000 w 12192000"/>
                <a:gd name="connsiteY4-194" fmla="*/ 5090255 h 5090255"/>
                <a:gd name="connsiteX5-195" fmla="*/ 0 w 12192000"/>
                <a:gd name="connsiteY5-196" fmla="*/ 5090255 h 5090255"/>
                <a:gd name="connsiteX6-197" fmla="*/ 1002890 w 12192000"/>
                <a:gd name="connsiteY6-198" fmla="*/ 3895636 h 5090255"/>
                <a:gd name="connsiteX7-199" fmla="*/ 4424517 w 12192000"/>
                <a:gd name="connsiteY7-200" fmla="*/ 3038168 h 5090255"/>
                <a:gd name="connsiteX0-201" fmla="*/ 4424517 w 12192000"/>
                <a:gd name="connsiteY0-202" fmla="*/ 3038168 h 5090255"/>
                <a:gd name="connsiteX1-203" fmla="*/ 4866968 w 12192000"/>
                <a:gd name="connsiteY1-204" fmla="*/ 297029 h 5090255"/>
                <a:gd name="connsiteX2-205" fmla="*/ 10028903 w 12192000"/>
                <a:gd name="connsiteY2-206" fmla="*/ 1417907 h 5090255"/>
                <a:gd name="connsiteX3-207" fmla="*/ 12192000 w 12192000"/>
                <a:gd name="connsiteY3-208" fmla="*/ 0 h 5090255"/>
                <a:gd name="connsiteX4-209" fmla="*/ 12192000 w 12192000"/>
                <a:gd name="connsiteY4-210" fmla="*/ 5090255 h 5090255"/>
                <a:gd name="connsiteX5-211" fmla="*/ 0 w 12192000"/>
                <a:gd name="connsiteY5-212" fmla="*/ 5090255 h 5090255"/>
                <a:gd name="connsiteX6-213" fmla="*/ 1002890 w 12192000"/>
                <a:gd name="connsiteY6-214" fmla="*/ 3895636 h 5090255"/>
                <a:gd name="connsiteX7-215" fmla="*/ 4424517 w 12192000"/>
                <a:gd name="connsiteY7-216" fmla="*/ 3038168 h 5090255"/>
                <a:gd name="connsiteX0-217" fmla="*/ 5248237 w 13015720"/>
                <a:gd name="connsiteY0-218" fmla="*/ 3038168 h 5090255"/>
                <a:gd name="connsiteX1-219" fmla="*/ 5690688 w 13015720"/>
                <a:gd name="connsiteY1-220" fmla="*/ 297029 h 5090255"/>
                <a:gd name="connsiteX2-221" fmla="*/ 10852623 w 13015720"/>
                <a:gd name="connsiteY2-222" fmla="*/ 1417907 h 5090255"/>
                <a:gd name="connsiteX3-223" fmla="*/ 13015720 w 13015720"/>
                <a:gd name="connsiteY3-224" fmla="*/ 0 h 5090255"/>
                <a:gd name="connsiteX4-225" fmla="*/ 13015720 w 13015720"/>
                <a:gd name="connsiteY4-226" fmla="*/ 5090255 h 5090255"/>
                <a:gd name="connsiteX5-227" fmla="*/ 823720 w 13015720"/>
                <a:gd name="connsiteY5-228" fmla="*/ 5090255 h 5090255"/>
                <a:gd name="connsiteX6-229" fmla="*/ 1826610 w 13015720"/>
                <a:gd name="connsiteY6-230" fmla="*/ 3895636 h 5090255"/>
                <a:gd name="connsiteX7-231" fmla="*/ 5248237 w 13015720"/>
                <a:gd name="connsiteY7-232" fmla="*/ 3038168 h 5090255"/>
                <a:gd name="connsiteX0-233" fmla="*/ 5179609 w 12947092"/>
                <a:gd name="connsiteY0-234" fmla="*/ 3038168 h 5090255"/>
                <a:gd name="connsiteX1-235" fmla="*/ 5622060 w 12947092"/>
                <a:gd name="connsiteY1-236" fmla="*/ 297029 h 5090255"/>
                <a:gd name="connsiteX2-237" fmla="*/ 10783995 w 12947092"/>
                <a:gd name="connsiteY2-238" fmla="*/ 1417907 h 5090255"/>
                <a:gd name="connsiteX3-239" fmla="*/ 12947092 w 12947092"/>
                <a:gd name="connsiteY3-240" fmla="*/ 0 h 5090255"/>
                <a:gd name="connsiteX4-241" fmla="*/ 12947092 w 12947092"/>
                <a:gd name="connsiteY4-242" fmla="*/ 5090255 h 5090255"/>
                <a:gd name="connsiteX5-243" fmla="*/ 755092 w 12947092"/>
                <a:gd name="connsiteY5-244" fmla="*/ 5090255 h 5090255"/>
                <a:gd name="connsiteX6-245" fmla="*/ 1757982 w 12947092"/>
                <a:gd name="connsiteY6-246" fmla="*/ 3895636 h 5090255"/>
                <a:gd name="connsiteX7-247" fmla="*/ 5179609 w 12947092"/>
                <a:gd name="connsiteY7-248" fmla="*/ 3038168 h 5090255"/>
                <a:gd name="connsiteX0-249" fmla="*/ 4433710 w 12201193"/>
                <a:gd name="connsiteY0-250" fmla="*/ 3038168 h 5090255"/>
                <a:gd name="connsiteX1-251" fmla="*/ 4876161 w 12201193"/>
                <a:gd name="connsiteY1-252" fmla="*/ 297029 h 5090255"/>
                <a:gd name="connsiteX2-253" fmla="*/ 10038096 w 12201193"/>
                <a:gd name="connsiteY2-254" fmla="*/ 1417907 h 5090255"/>
                <a:gd name="connsiteX3-255" fmla="*/ 12201193 w 12201193"/>
                <a:gd name="connsiteY3-256" fmla="*/ 0 h 5090255"/>
                <a:gd name="connsiteX4-257" fmla="*/ 12201193 w 12201193"/>
                <a:gd name="connsiteY4-258" fmla="*/ 5090255 h 5090255"/>
                <a:gd name="connsiteX5-259" fmla="*/ 9193 w 12201193"/>
                <a:gd name="connsiteY5-260" fmla="*/ 5090255 h 5090255"/>
                <a:gd name="connsiteX6-261" fmla="*/ 1012083 w 12201193"/>
                <a:gd name="connsiteY6-262" fmla="*/ 3895636 h 5090255"/>
                <a:gd name="connsiteX7-263" fmla="*/ 4433710 w 12201193"/>
                <a:gd name="connsiteY7-264" fmla="*/ 3038168 h 5090255"/>
                <a:gd name="connsiteX0-265" fmla="*/ 4433710 w 12201193"/>
                <a:gd name="connsiteY0-266" fmla="*/ 3038168 h 5090255"/>
                <a:gd name="connsiteX1-267" fmla="*/ 4876161 w 12201193"/>
                <a:gd name="connsiteY1-268" fmla="*/ 297029 h 5090255"/>
                <a:gd name="connsiteX2-269" fmla="*/ 10038096 w 12201193"/>
                <a:gd name="connsiteY2-270" fmla="*/ 1417907 h 5090255"/>
                <a:gd name="connsiteX3-271" fmla="*/ 12201193 w 12201193"/>
                <a:gd name="connsiteY3-272" fmla="*/ 0 h 5090255"/>
                <a:gd name="connsiteX4-273" fmla="*/ 12201193 w 12201193"/>
                <a:gd name="connsiteY4-274" fmla="*/ 5090255 h 5090255"/>
                <a:gd name="connsiteX5-275" fmla="*/ 9193 w 12201193"/>
                <a:gd name="connsiteY5-276" fmla="*/ 5090255 h 5090255"/>
                <a:gd name="connsiteX6-277" fmla="*/ 1012083 w 12201193"/>
                <a:gd name="connsiteY6-278" fmla="*/ 3895636 h 5090255"/>
                <a:gd name="connsiteX7-279" fmla="*/ 4433710 w 12201193"/>
                <a:gd name="connsiteY7-280" fmla="*/ 3038168 h 5090255"/>
                <a:gd name="connsiteX0-281" fmla="*/ 4433710 w 12201193"/>
                <a:gd name="connsiteY0-282" fmla="*/ 3038168 h 5090255"/>
                <a:gd name="connsiteX1-283" fmla="*/ 4876161 w 12201193"/>
                <a:gd name="connsiteY1-284" fmla="*/ 297029 h 5090255"/>
                <a:gd name="connsiteX2-285" fmla="*/ 10038096 w 12201193"/>
                <a:gd name="connsiteY2-286" fmla="*/ 1417907 h 5090255"/>
                <a:gd name="connsiteX3-287" fmla="*/ 12201193 w 12201193"/>
                <a:gd name="connsiteY3-288" fmla="*/ 0 h 5090255"/>
                <a:gd name="connsiteX4-289" fmla="*/ 12201193 w 12201193"/>
                <a:gd name="connsiteY4-290" fmla="*/ 5090255 h 5090255"/>
                <a:gd name="connsiteX5-291" fmla="*/ 9193 w 12201193"/>
                <a:gd name="connsiteY5-292" fmla="*/ 5090255 h 5090255"/>
                <a:gd name="connsiteX6-293" fmla="*/ 1012083 w 12201193"/>
                <a:gd name="connsiteY6-294" fmla="*/ 3895636 h 5090255"/>
                <a:gd name="connsiteX7-295" fmla="*/ 4433710 w 12201193"/>
                <a:gd name="connsiteY7-296" fmla="*/ 3038168 h 50902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95" y="connsiteY6-96"/>
                </a:cxn>
                <a:cxn ang="0">
                  <a:pos x="connsiteX7-167" y="connsiteY7-168"/>
                </a:cxn>
              </a:cxnLst>
              <a:rect l="l" t="t" r="r" b="b"/>
              <a:pathLst>
                <a:path w="12201193" h="5090255">
                  <a:moveTo>
                    <a:pt x="4433710" y="3038168"/>
                  </a:moveTo>
                  <a:cubicBezTo>
                    <a:pt x="5077723" y="2438400"/>
                    <a:pt x="3529142" y="1098014"/>
                    <a:pt x="4876161" y="297029"/>
                  </a:cubicBezTo>
                  <a:cubicBezTo>
                    <a:pt x="6223180" y="-503956"/>
                    <a:pt x="8817257" y="1467412"/>
                    <a:pt x="10038096" y="1417907"/>
                  </a:cubicBezTo>
                  <a:cubicBezTo>
                    <a:pt x="11258935" y="1368402"/>
                    <a:pt x="11558819" y="295655"/>
                    <a:pt x="12201193" y="0"/>
                  </a:cubicBezTo>
                  <a:lnTo>
                    <a:pt x="12201193" y="5090255"/>
                  </a:lnTo>
                  <a:lnTo>
                    <a:pt x="9193" y="5090255"/>
                  </a:lnTo>
                  <a:cubicBezTo>
                    <a:pt x="-56355" y="4094739"/>
                    <a:pt x="223594" y="4093234"/>
                    <a:pt x="1012083" y="3895636"/>
                  </a:cubicBezTo>
                  <a:cubicBezTo>
                    <a:pt x="2152625" y="3609813"/>
                    <a:pt x="3789697" y="3637936"/>
                    <a:pt x="4433710" y="3038168"/>
                  </a:cubicBezTo>
                  <a:close/>
                </a:path>
              </a:pathLst>
            </a:custGeom>
            <a:gradFill>
              <a:gsLst>
                <a:gs pos="86000">
                  <a:srgbClr val="8D82DF"/>
                </a:gs>
                <a:gs pos="0">
                  <a:srgbClr val="CFB4F0">
                    <a:alpha val="50000"/>
                  </a:srgbClr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301787" y="1712616"/>
            <a:ext cx="10585413" cy="1765522"/>
            <a:chOff x="2869322" y="103023"/>
            <a:chExt cx="7688389" cy="3357696"/>
          </a:xfrm>
        </p:grpSpPr>
        <p:sp>
          <p:nvSpPr>
            <p:cNvPr id="6" name="文本框 5"/>
            <p:cNvSpPr txBox="1"/>
            <p:nvPr/>
          </p:nvSpPr>
          <p:spPr>
            <a:xfrm>
              <a:off x="2869322" y="103023"/>
              <a:ext cx="7688389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0" dirty="0">
                  <a:gradFill flip="none" rotWithShape="1">
                    <a:gsLst>
                      <a:gs pos="86000">
                        <a:srgbClr val="8F5AE8"/>
                      </a:gs>
                      <a:gs pos="39000">
                        <a:srgbClr val="83A8E8"/>
                      </a:gs>
                    </a:gsLst>
                    <a:lin ang="5400000" scaled="1"/>
                    <a:tileRect/>
                  </a:gra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软件需求变更影响说明</a:t>
              </a:r>
            </a:p>
          </p:txBody>
        </p:sp>
        <p:grpSp>
          <p:nvGrpSpPr>
            <p:cNvPr id="9" name="Group 4"/>
            <p:cNvGrpSpPr>
              <a:grpSpLocks noChangeAspect="1"/>
            </p:cNvGrpSpPr>
            <p:nvPr/>
          </p:nvGrpSpPr>
          <p:grpSpPr bwMode="auto">
            <a:xfrm rot="21421204">
              <a:off x="3333328" y="2861574"/>
              <a:ext cx="387628" cy="599145"/>
              <a:chOff x="8636" y="-1708"/>
              <a:chExt cx="223" cy="371"/>
            </a:xfrm>
            <a:gradFill>
              <a:gsLst>
                <a:gs pos="86000">
                  <a:srgbClr val="9BDAF5"/>
                </a:gs>
                <a:gs pos="0">
                  <a:srgbClr val="6AE9F3"/>
                </a:gs>
              </a:gsLst>
              <a:lin ang="5400000" scaled="1"/>
            </a:gradFill>
          </p:grpSpPr>
          <p:sp>
            <p:nvSpPr>
              <p:cNvPr id="12" name="Freeform 6"/>
              <p:cNvSpPr/>
              <p:nvPr/>
            </p:nvSpPr>
            <p:spPr bwMode="auto">
              <a:xfrm>
                <a:off x="8636" y="-1708"/>
                <a:ext cx="57" cy="129"/>
              </a:xfrm>
              <a:custGeom>
                <a:avLst/>
                <a:gdLst>
                  <a:gd name="T0" fmla="*/ 12 w 33"/>
                  <a:gd name="T1" fmla="*/ 1 h 75"/>
                  <a:gd name="T2" fmla="*/ 3 w 33"/>
                  <a:gd name="T3" fmla="*/ 32 h 75"/>
                  <a:gd name="T4" fmla="*/ 1 w 33"/>
                  <a:gd name="T5" fmla="*/ 53 h 75"/>
                  <a:gd name="T6" fmla="*/ 21 w 33"/>
                  <a:gd name="T7" fmla="*/ 74 h 75"/>
                  <a:gd name="T8" fmla="*/ 33 w 33"/>
                  <a:gd name="T9" fmla="*/ 52 h 75"/>
                  <a:gd name="T10" fmla="*/ 23 w 33"/>
                  <a:gd name="T11" fmla="*/ 18 h 75"/>
                  <a:gd name="T12" fmla="*/ 12 w 33"/>
                  <a:gd name="T13" fmla="*/ 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75">
                    <a:moveTo>
                      <a:pt x="12" y="1"/>
                    </a:moveTo>
                    <a:cubicBezTo>
                      <a:pt x="9" y="1"/>
                      <a:pt x="7" y="11"/>
                      <a:pt x="3" y="32"/>
                    </a:cubicBezTo>
                    <a:cubicBezTo>
                      <a:pt x="0" y="47"/>
                      <a:pt x="1" y="50"/>
                      <a:pt x="1" y="53"/>
                    </a:cubicBezTo>
                    <a:cubicBezTo>
                      <a:pt x="4" y="64"/>
                      <a:pt x="13" y="75"/>
                      <a:pt x="21" y="74"/>
                    </a:cubicBezTo>
                    <a:cubicBezTo>
                      <a:pt x="28" y="72"/>
                      <a:pt x="32" y="60"/>
                      <a:pt x="33" y="52"/>
                    </a:cubicBezTo>
                    <a:cubicBezTo>
                      <a:pt x="33" y="43"/>
                      <a:pt x="30" y="35"/>
                      <a:pt x="23" y="18"/>
                    </a:cubicBezTo>
                    <a:cubicBezTo>
                      <a:pt x="15" y="1"/>
                      <a:pt x="13" y="0"/>
                      <a:pt x="12" y="1"/>
                    </a:cubicBezTo>
                    <a:close/>
                  </a:path>
                </a:pathLst>
              </a:custGeom>
              <a:grpFill/>
              <a:ln w="11113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7"/>
              <p:cNvSpPr/>
              <p:nvPr/>
            </p:nvSpPr>
            <p:spPr bwMode="auto">
              <a:xfrm>
                <a:off x="8828" y="-1500"/>
                <a:ext cx="31" cy="87"/>
              </a:xfrm>
              <a:custGeom>
                <a:avLst/>
                <a:gdLst>
                  <a:gd name="T0" fmla="*/ 5 w 18"/>
                  <a:gd name="T1" fmla="*/ 1 h 51"/>
                  <a:gd name="T2" fmla="*/ 0 w 18"/>
                  <a:gd name="T3" fmla="*/ 27 h 51"/>
                  <a:gd name="T4" fmla="*/ 8 w 18"/>
                  <a:gd name="T5" fmla="*/ 50 h 51"/>
                  <a:gd name="T6" fmla="*/ 18 w 18"/>
                  <a:gd name="T7" fmla="*/ 26 h 51"/>
                  <a:gd name="T8" fmla="*/ 5 w 18"/>
                  <a:gd name="T9" fmla="*/ 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1">
                    <a:moveTo>
                      <a:pt x="5" y="1"/>
                    </a:moveTo>
                    <a:cubicBezTo>
                      <a:pt x="0" y="1"/>
                      <a:pt x="0" y="18"/>
                      <a:pt x="0" y="27"/>
                    </a:cubicBezTo>
                    <a:cubicBezTo>
                      <a:pt x="1" y="34"/>
                      <a:pt x="3" y="50"/>
                      <a:pt x="8" y="50"/>
                    </a:cubicBezTo>
                    <a:cubicBezTo>
                      <a:pt x="12" y="51"/>
                      <a:pt x="18" y="38"/>
                      <a:pt x="18" y="26"/>
                    </a:cubicBezTo>
                    <a:cubicBezTo>
                      <a:pt x="18" y="13"/>
                      <a:pt x="10" y="0"/>
                      <a:pt x="5" y="1"/>
                    </a:cubicBezTo>
                    <a:close/>
                  </a:path>
                </a:pathLst>
              </a:custGeom>
              <a:grpFill/>
              <a:ln w="11113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8"/>
              <p:cNvSpPr/>
              <p:nvPr/>
            </p:nvSpPr>
            <p:spPr bwMode="auto">
              <a:xfrm>
                <a:off x="8691" y="-1457"/>
                <a:ext cx="43" cy="120"/>
              </a:xfrm>
              <a:custGeom>
                <a:avLst/>
                <a:gdLst>
                  <a:gd name="T0" fmla="*/ 7 w 25"/>
                  <a:gd name="T1" fmla="*/ 0 h 70"/>
                  <a:gd name="T2" fmla="*/ 1 w 25"/>
                  <a:gd name="T3" fmla="*/ 37 h 70"/>
                  <a:gd name="T4" fmla="*/ 11 w 25"/>
                  <a:gd name="T5" fmla="*/ 70 h 70"/>
                  <a:gd name="T6" fmla="*/ 25 w 25"/>
                  <a:gd name="T7" fmla="*/ 36 h 70"/>
                  <a:gd name="T8" fmla="*/ 7 w 25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0">
                    <a:moveTo>
                      <a:pt x="7" y="0"/>
                    </a:moveTo>
                    <a:cubicBezTo>
                      <a:pt x="1" y="2"/>
                      <a:pt x="0" y="24"/>
                      <a:pt x="1" y="37"/>
                    </a:cubicBezTo>
                    <a:cubicBezTo>
                      <a:pt x="1" y="47"/>
                      <a:pt x="4" y="69"/>
                      <a:pt x="11" y="70"/>
                    </a:cubicBezTo>
                    <a:cubicBezTo>
                      <a:pt x="17" y="70"/>
                      <a:pt x="25" y="53"/>
                      <a:pt x="25" y="36"/>
                    </a:cubicBezTo>
                    <a:cubicBezTo>
                      <a:pt x="25" y="18"/>
                      <a:pt x="13" y="0"/>
                      <a:pt x="7" y="0"/>
                    </a:cubicBezTo>
                    <a:close/>
                  </a:path>
                </a:pathLst>
              </a:custGeom>
              <a:grpFill/>
              <a:ln w="11113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0" name="任意多边形 89"/>
          <p:cNvSpPr/>
          <p:nvPr/>
        </p:nvSpPr>
        <p:spPr>
          <a:xfrm>
            <a:off x="10593470" y="1"/>
            <a:ext cx="1598530" cy="1558511"/>
          </a:xfrm>
          <a:custGeom>
            <a:avLst/>
            <a:gdLst>
              <a:gd name="connsiteX0" fmla="*/ 6748 w 1598530"/>
              <a:gd name="connsiteY0" fmla="*/ 0 h 1558511"/>
              <a:gd name="connsiteX1" fmla="*/ 396849 w 1598530"/>
              <a:gd name="connsiteY1" fmla="*/ 0 h 1558511"/>
              <a:gd name="connsiteX2" fmla="*/ 394582 w 1598530"/>
              <a:gd name="connsiteY2" fmla="*/ 12886 h 1558511"/>
              <a:gd name="connsiteX3" fmla="*/ 388334 w 1598530"/>
              <a:gd name="connsiteY3" fmla="*/ 120236 h 1558511"/>
              <a:gd name="connsiteX4" fmla="*/ 1598528 w 1598530"/>
              <a:gd name="connsiteY4" fmla="*/ 1170177 h 1558511"/>
              <a:gd name="connsiteX5" fmla="*/ 1598530 w 1598530"/>
              <a:gd name="connsiteY5" fmla="*/ 1170177 h 1558511"/>
              <a:gd name="connsiteX6" fmla="*/ 1598530 w 1598530"/>
              <a:gd name="connsiteY6" fmla="*/ 1558511 h 1558511"/>
              <a:gd name="connsiteX7" fmla="*/ 1598529 w 1598530"/>
              <a:gd name="connsiteY7" fmla="*/ 1558511 h 1558511"/>
              <a:gd name="connsiteX8" fmla="*/ 0 w 1598530"/>
              <a:gd name="connsiteY8" fmla="*/ 120236 h 1558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8530" h="1558511">
                <a:moveTo>
                  <a:pt x="6748" y="0"/>
                </a:moveTo>
                <a:lnTo>
                  <a:pt x="396849" y="0"/>
                </a:lnTo>
                <a:lnTo>
                  <a:pt x="394582" y="12886"/>
                </a:lnTo>
                <a:cubicBezTo>
                  <a:pt x="390451" y="48182"/>
                  <a:pt x="388334" y="83994"/>
                  <a:pt x="388334" y="120236"/>
                </a:cubicBezTo>
                <a:cubicBezTo>
                  <a:pt x="388334" y="700102"/>
                  <a:pt x="930156" y="1170177"/>
                  <a:pt x="1598528" y="1170177"/>
                </a:cubicBezTo>
                <a:lnTo>
                  <a:pt x="1598530" y="1170177"/>
                </a:lnTo>
                <a:lnTo>
                  <a:pt x="1598530" y="1558511"/>
                </a:lnTo>
                <a:lnTo>
                  <a:pt x="1598529" y="1558511"/>
                </a:lnTo>
                <a:cubicBezTo>
                  <a:pt x="715686" y="1558511"/>
                  <a:pt x="0" y="914573"/>
                  <a:pt x="0" y="120236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546100" dist="38100" dir="16200000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1" r="33601"/>
          <a:stretch>
            <a:fillRect/>
          </a:stretch>
        </p:blipFill>
        <p:spPr>
          <a:xfrm>
            <a:off x="8631251" y="6093174"/>
            <a:ext cx="3332861" cy="8191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42334" y="5431592"/>
            <a:ext cx="4621778" cy="579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161743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任剑超 史晨鑫 汪涛 仲叶 邱英凡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7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28860" y="1389888"/>
            <a:ext cx="4494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新的需求可行性分析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站酷快乐体2016修订版" panose="02010600030101010101" pitchFamily="2" charset="-122"/>
              <a:ea typeface="站酷快乐体2016修订版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 rot="1220442">
            <a:off x="10509587" y="2788474"/>
            <a:ext cx="946264" cy="1599372"/>
            <a:chOff x="1325455" y="617574"/>
            <a:chExt cx="946264" cy="1599372"/>
          </a:xfrm>
        </p:grpSpPr>
        <p:grpSp>
          <p:nvGrpSpPr>
            <p:cNvPr id="6" name="Group 4"/>
            <p:cNvGrpSpPr>
              <a:grpSpLocks noChangeAspect="1"/>
            </p:cNvGrpSpPr>
            <p:nvPr/>
          </p:nvGrpSpPr>
          <p:grpSpPr bwMode="auto">
            <a:xfrm>
              <a:off x="1325455" y="617574"/>
              <a:ext cx="946264" cy="976356"/>
              <a:chOff x="-2" y="0"/>
              <a:chExt cx="2327" cy="2401"/>
            </a:xfrm>
            <a:gradFill>
              <a:gsLst>
                <a:gs pos="28000">
                  <a:schemeClr val="accent3"/>
                </a:gs>
                <a:gs pos="79000">
                  <a:schemeClr val="accent6"/>
                </a:gs>
              </a:gsLst>
              <a:lin ang="5400000" scaled="1"/>
            </a:gradFill>
          </p:grpSpPr>
          <p:sp>
            <p:nvSpPr>
              <p:cNvPr id="13" name="Oval 6"/>
              <p:cNvSpPr>
                <a:spLocks noChangeArrowheads="1"/>
              </p:cNvSpPr>
              <p:nvPr/>
            </p:nvSpPr>
            <p:spPr bwMode="auto">
              <a:xfrm>
                <a:off x="870" y="758"/>
                <a:ext cx="151" cy="2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4" name="Freeform 7"/>
              <p:cNvSpPr/>
              <p:nvPr/>
            </p:nvSpPr>
            <p:spPr bwMode="auto">
              <a:xfrm>
                <a:off x="1244" y="792"/>
                <a:ext cx="231" cy="135"/>
              </a:xfrm>
              <a:custGeom>
                <a:avLst/>
                <a:gdLst>
                  <a:gd name="T0" fmla="*/ 58 w 135"/>
                  <a:gd name="T1" fmla="*/ 18 h 79"/>
                  <a:gd name="T2" fmla="*/ 130 w 135"/>
                  <a:gd name="T3" fmla="*/ 12 h 79"/>
                  <a:gd name="T4" fmla="*/ 77 w 135"/>
                  <a:gd name="T5" fmla="*/ 61 h 79"/>
                  <a:gd name="T6" fmla="*/ 5 w 135"/>
                  <a:gd name="T7" fmla="*/ 67 h 79"/>
                  <a:gd name="T8" fmla="*/ 58 w 135"/>
                  <a:gd name="T9" fmla="*/ 1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79">
                    <a:moveTo>
                      <a:pt x="58" y="18"/>
                    </a:moveTo>
                    <a:cubicBezTo>
                      <a:pt x="92" y="3"/>
                      <a:pt x="124" y="0"/>
                      <a:pt x="130" y="12"/>
                    </a:cubicBezTo>
                    <a:cubicBezTo>
                      <a:pt x="135" y="24"/>
                      <a:pt x="111" y="46"/>
                      <a:pt x="77" y="61"/>
                    </a:cubicBezTo>
                    <a:cubicBezTo>
                      <a:pt x="42" y="76"/>
                      <a:pt x="10" y="79"/>
                      <a:pt x="5" y="67"/>
                    </a:cubicBezTo>
                    <a:cubicBezTo>
                      <a:pt x="0" y="55"/>
                      <a:pt x="23" y="33"/>
                      <a:pt x="5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5" name="Freeform 8"/>
              <p:cNvSpPr/>
              <p:nvPr/>
            </p:nvSpPr>
            <p:spPr bwMode="auto">
              <a:xfrm>
                <a:off x="1137" y="644"/>
                <a:ext cx="379" cy="203"/>
              </a:xfrm>
              <a:custGeom>
                <a:avLst/>
                <a:gdLst>
                  <a:gd name="T0" fmla="*/ 50 w 221"/>
                  <a:gd name="T1" fmla="*/ 42 h 119"/>
                  <a:gd name="T2" fmla="*/ 38 w 221"/>
                  <a:gd name="T3" fmla="*/ 62 h 119"/>
                  <a:gd name="T4" fmla="*/ 31 w 221"/>
                  <a:gd name="T5" fmla="*/ 82 h 119"/>
                  <a:gd name="T6" fmla="*/ 31 w 221"/>
                  <a:gd name="T7" fmla="*/ 80 h 119"/>
                  <a:gd name="T8" fmla="*/ 31 w 221"/>
                  <a:gd name="T9" fmla="*/ 80 h 119"/>
                  <a:gd name="T10" fmla="*/ 31 w 221"/>
                  <a:gd name="T11" fmla="*/ 79 h 119"/>
                  <a:gd name="T12" fmla="*/ 32 w 221"/>
                  <a:gd name="T13" fmla="*/ 81 h 119"/>
                  <a:gd name="T14" fmla="*/ 33 w 221"/>
                  <a:gd name="T15" fmla="*/ 82 h 119"/>
                  <a:gd name="T16" fmla="*/ 36 w 221"/>
                  <a:gd name="T17" fmla="*/ 83 h 119"/>
                  <a:gd name="T18" fmla="*/ 37 w 221"/>
                  <a:gd name="T19" fmla="*/ 83 h 119"/>
                  <a:gd name="T20" fmla="*/ 39 w 221"/>
                  <a:gd name="T21" fmla="*/ 83 h 119"/>
                  <a:gd name="T22" fmla="*/ 55 w 221"/>
                  <a:gd name="T23" fmla="*/ 75 h 119"/>
                  <a:gd name="T24" fmla="*/ 64 w 221"/>
                  <a:gd name="T25" fmla="*/ 67 h 119"/>
                  <a:gd name="T26" fmla="*/ 82 w 221"/>
                  <a:gd name="T27" fmla="*/ 50 h 119"/>
                  <a:gd name="T28" fmla="*/ 92 w 221"/>
                  <a:gd name="T29" fmla="*/ 39 h 119"/>
                  <a:gd name="T30" fmla="*/ 99 w 221"/>
                  <a:gd name="T31" fmla="*/ 32 h 119"/>
                  <a:gd name="T32" fmla="*/ 108 w 221"/>
                  <a:gd name="T33" fmla="*/ 24 h 119"/>
                  <a:gd name="T34" fmla="*/ 141 w 221"/>
                  <a:gd name="T35" fmla="*/ 6 h 119"/>
                  <a:gd name="T36" fmla="*/ 154 w 221"/>
                  <a:gd name="T37" fmla="*/ 3 h 119"/>
                  <a:gd name="T38" fmla="*/ 167 w 221"/>
                  <a:gd name="T39" fmla="*/ 1 h 119"/>
                  <a:gd name="T40" fmla="*/ 206 w 221"/>
                  <a:gd name="T41" fmla="*/ 7 h 119"/>
                  <a:gd name="T42" fmla="*/ 218 w 221"/>
                  <a:gd name="T43" fmla="*/ 13 h 119"/>
                  <a:gd name="T44" fmla="*/ 219 w 221"/>
                  <a:gd name="T45" fmla="*/ 20 h 119"/>
                  <a:gd name="T46" fmla="*/ 216 w 221"/>
                  <a:gd name="T47" fmla="*/ 22 h 119"/>
                  <a:gd name="T48" fmla="*/ 212 w 221"/>
                  <a:gd name="T49" fmla="*/ 23 h 119"/>
                  <a:gd name="T50" fmla="*/ 190 w 221"/>
                  <a:gd name="T51" fmla="*/ 28 h 119"/>
                  <a:gd name="T52" fmla="*/ 179 w 221"/>
                  <a:gd name="T53" fmla="*/ 33 h 119"/>
                  <a:gd name="T54" fmla="*/ 167 w 221"/>
                  <a:gd name="T55" fmla="*/ 38 h 119"/>
                  <a:gd name="T56" fmla="*/ 159 w 221"/>
                  <a:gd name="T57" fmla="*/ 43 h 119"/>
                  <a:gd name="T58" fmla="*/ 148 w 221"/>
                  <a:gd name="T59" fmla="*/ 51 h 119"/>
                  <a:gd name="T60" fmla="*/ 142 w 221"/>
                  <a:gd name="T61" fmla="*/ 55 h 119"/>
                  <a:gd name="T62" fmla="*/ 134 w 221"/>
                  <a:gd name="T63" fmla="*/ 62 h 119"/>
                  <a:gd name="T64" fmla="*/ 130 w 221"/>
                  <a:gd name="T65" fmla="*/ 66 h 119"/>
                  <a:gd name="T66" fmla="*/ 115 w 221"/>
                  <a:gd name="T67" fmla="*/ 80 h 119"/>
                  <a:gd name="T68" fmla="*/ 78 w 221"/>
                  <a:gd name="T69" fmla="*/ 109 h 119"/>
                  <a:gd name="T70" fmla="*/ 38 w 221"/>
                  <a:gd name="T71" fmla="*/ 119 h 119"/>
                  <a:gd name="T72" fmla="*/ 27 w 221"/>
                  <a:gd name="T73" fmla="*/ 117 h 119"/>
                  <a:gd name="T74" fmla="*/ 17 w 221"/>
                  <a:gd name="T75" fmla="*/ 112 h 119"/>
                  <a:gd name="T76" fmla="*/ 10 w 221"/>
                  <a:gd name="T77" fmla="*/ 105 h 119"/>
                  <a:gd name="T78" fmla="*/ 5 w 221"/>
                  <a:gd name="T79" fmla="*/ 98 h 119"/>
                  <a:gd name="T80" fmla="*/ 4 w 221"/>
                  <a:gd name="T81" fmla="*/ 96 h 119"/>
                  <a:gd name="T82" fmla="*/ 1 w 221"/>
                  <a:gd name="T83" fmla="*/ 79 h 119"/>
                  <a:gd name="T84" fmla="*/ 7 w 221"/>
                  <a:gd name="T85" fmla="*/ 63 h 119"/>
                  <a:gd name="T86" fmla="*/ 34 w 221"/>
                  <a:gd name="T87" fmla="*/ 37 h 119"/>
                  <a:gd name="T88" fmla="*/ 46 w 221"/>
                  <a:gd name="T89" fmla="*/ 30 h 119"/>
                  <a:gd name="T90" fmla="*/ 52 w 221"/>
                  <a:gd name="T91" fmla="*/ 3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1" h="119">
                    <a:moveTo>
                      <a:pt x="52" y="39"/>
                    </a:moveTo>
                    <a:cubicBezTo>
                      <a:pt x="52" y="39"/>
                      <a:pt x="51" y="40"/>
                      <a:pt x="50" y="42"/>
                    </a:cubicBezTo>
                    <a:cubicBezTo>
                      <a:pt x="49" y="44"/>
                      <a:pt x="48" y="47"/>
                      <a:pt x="45" y="50"/>
                    </a:cubicBezTo>
                    <a:cubicBezTo>
                      <a:pt x="43" y="53"/>
                      <a:pt x="40" y="58"/>
                      <a:pt x="38" y="62"/>
                    </a:cubicBezTo>
                    <a:cubicBezTo>
                      <a:pt x="36" y="67"/>
                      <a:pt x="33" y="72"/>
                      <a:pt x="31" y="77"/>
                    </a:cubicBezTo>
                    <a:cubicBezTo>
                      <a:pt x="30" y="79"/>
                      <a:pt x="30" y="82"/>
                      <a:pt x="31" y="82"/>
                    </a:cubicBezTo>
                    <a:cubicBezTo>
                      <a:pt x="31" y="83"/>
                      <a:pt x="31" y="82"/>
                      <a:pt x="31" y="80"/>
                    </a:cubicBezTo>
                    <a:cubicBezTo>
                      <a:pt x="31" y="80"/>
                      <a:pt x="31" y="80"/>
                      <a:pt x="31" y="80"/>
                    </a:cubicBezTo>
                    <a:cubicBezTo>
                      <a:pt x="31" y="80"/>
                      <a:pt x="31" y="80"/>
                      <a:pt x="31" y="80"/>
                    </a:cubicBezTo>
                    <a:cubicBezTo>
                      <a:pt x="31" y="80"/>
                      <a:pt x="31" y="80"/>
                      <a:pt x="31" y="80"/>
                    </a:cubicBezTo>
                    <a:cubicBezTo>
                      <a:pt x="30" y="78"/>
                      <a:pt x="31" y="79"/>
                      <a:pt x="31" y="79"/>
                    </a:cubicBezTo>
                    <a:cubicBezTo>
                      <a:pt x="31" y="79"/>
                      <a:pt x="31" y="79"/>
                      <a:pt x="31" y="79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2"/>
                      <a:pt x="33" y="82"/>
                      <a:pt x="33" y="82"/>
                    </a:cubicBezTo>
                    <a:cubicBezTo>
                      <a:pt x="33" y="82"/>
                      <a:pt x="33" y="82"/>
                      <a:pt x="33" y="82"/>
                    </a:cubicBezTo>
                    <a:cubicBezTo>
                      <a:pt x="34" y="82"/>
                      <a:pt x="34" y="83"/>
                      <a:pt x="35" y="83"/>
                    </a:cubicBezTo>
                    <a:cubicBezTo>
                      <a:pt x="35" y="83"/>
                      <a:pt x="35" y="83"/>
                      <a:pt x="36" y="83"/>
                    </a:cubicBezTo>
                    <a:cubicBezTo>
                      <a:pt x="36" y="83"/>
                      <a:pt x="36" y="83"/>
                      <a:pt x="36" y="83"/>
                    </a:cubicBezTo>
                    <a:cubicBezTo>
                      <a:pt x="36" y="83"/>
                      <a:pt x="37" y="83"/>
                      <a:pt x="37" y="83"/>
                    </a:cubicBezTo>
                    <a:cubicBezTo>
                      <a:pt x="38" y="83"/>
                      <a:pt x="38" y="83"/>
                      <a:pt x="38" y="83"/>
                    </a:cubicBezTo>
                    <a:cubicBezTo>
                      <a:pt x="38" y="83"/>
                      <a:pt x="38" y="83"/>
                      <a:pt x="39" y="83"/>
                    </a:cubicBezTo>
                    <a:cubicBezTo>
                      <a:pt x="39" y="83"/>
                      <a:pt x="40" y="83"/>
                      <a:pt x="40" y="83"/>
                    </a:cubicBezTo>
                    <a:cubicBezTo>
                      <a:pt x="43" y="82"/>
                      <a:pt x="49" y="79"/>
                      <a:pt x="55" y="75"/>
                    </a:cubicBezTo>
                    <a:cubicBezTo>
                      <a:pt x="57" y="74"/>
                      <a:pt x="58" y="73"/>
                      <a:pt x="60" y="71"/>
                    </a:cubicBezTo>
                    <a:cubicBezTo>
                      <a:pt x="61" y="70"/>
                      <a:pt x="63" y="69"/>
                      <a:pt x="64" y="67"/>
                    </a:cubicBezTo>
                    <a:cubicBezTo>
                      <a:pt x="67" y="65"/>
                      <a:pt x="70" y="62"/>
                      <a:pt x="73" y="59"/>
                    </a:cubicBezTo>
                    <a:cubicBezTo>
                      <a:pt x="76" y="56"/>
                      <a:pt x="79" y="53"/>
                      <a:pt x="82" y="50"/>
                    </a:cubicBezTo>
                    <a:cubicBezTo>
                      <a:pt x="86" y="45"/>
                      <a:pt x="86" y="45"/>
                      <a:pt x="86" y="45"/>
                    </a:cubicBezTo>
                    <a:cubicBezTo>
                      <a:pt x="92" y="39"/>
                      <a:pt x="92" y="39"/>
                      <a:pt x="92" y="39"/>
                    </a:cubicBezTo>
                    <a:cubicBezTo>
                      <a:pt x="93" y="38"/>
                      <a:pt x="95" y="36"/>
                      <a:pt x="96" y="35"/>
                    </a:cubicBezTo>
                    <a:cubicBezTo>
                      <a:pt x="99" y="32"/>
                      <a:pt x="99" y="32"/>
                      <a:pt x="99" y="32"/>
                    </a:cubicBezTo>
                    <a:cubicBezTo>
                      <a:pt x="102" y="29"/>
                      <a:pt x="102" y="29"/>
                      <a:pt x="102" y="29"/>
                    </a:cubicBezTo>
                    <a:cubicBezTo>
                      <a:pt x="104" y="28"/>
                      <a:pt x="106" y="26"/>
                      <a:pt x="108" y="24"/>
                    </a:cubicBezTo>
                    <a:cubicBezTo>
                      <a:pt x="110" y="23"/>
                      <a:pt x="113" y="21"/>
                      <a:pt x="115" y="19"/>
                    </a:cubicBezTo>
                    <a:cubicBezTo>
                      <a:pt x="123" y="14"/>
                      <a:pt x="132" y="9"/>
                      <a:pt x="141" y="6"/>
                    </a:cubicBezTo>
                    <a:cubicBezTo>
                      <a:pt x="143" y="5"/>
                      <a:pt x="145" y="5"/>
                      <a:pt x="148" y="4"/>
                    </a:cubicBezTo>
                    <a:cubicBezTo>
                      <a:pt x="150" y="3"/>
                      <a:pt x="152" y="3"/>
                      <a:pt x="154" y="3"/>
                    </a:cubicBezTo>
                    <a:cubicBezTo>
                      <a:pt x="156" y="2"/>
                      <a:pt x="159" y="2"/>
                      <a:pt x="161" y="1"/>
                    </a:cubicBezTo>
                    <a:cubicBezTo>
                      <a:pt x="163" y="1"/>
                      <a:pt x="165" y="1"/>
                      <a:pt x="167" y="1"/>
                    </a:cubicBezTo>
                    <a:cubicBezTo>
                      <a:pt x="175" y="0"/>
                      <a:pt x="183" y="1"/>
                      <a:pt x="189" y="2"/>
                    </a:cubicBezTo>
                    <a:cubicBezTo>
                      <a:pt x="196" y="3"/>
                      <a:pt x="201" y="5"/>
                      <a:pt x="206" y="7"/>
                    </a:cubicBezTo>
                    <a:cubicBezTo>
                      <a:pt x="210" y="8"/>
                      <a:pt x="213" y="10"/>
                      <a:pt x="215" y="12"/>
                    </a:cubicBezTo>
                    <a:cubicBezTo>
                      <a:pt x="216" y="13"/>
                      <a:pt x="217" y="13"/>
                      <a:pt x="218" y="13"/>
                    </a:cubicBezTo>
                    <a:cubicBezTo>
                      <a:pt x="218" y="14"/>
                      <a:pt x="218" y="14"/>
                      <a:pt x="218" y="14"/>
                    </a:cubicBezTo>
                    <a:cubicBezTo>
                      <a:pt x="220" y="16"/>
                      <a:pt x="221" y="19"/>
                      <a:pt x="219" y="20"/>
                    </a:cubicBezTo>
                    <a:cubicBezTo>
                      <a:pt x="218" y="21"/>
                      <a:pt x="218" y="21"/>
                      <a:pt x="217" y="22"/>
                    </a:cubicBezTo>
                    <a:cubicBezTo>
                      <a:pt x="216" y="22"/>
                      <a:pt x="216" y="22"/>
                      <a:pt x="216" y="22"/>
                    </a:cubicBezTo>
                    <a:cubicBezTo>
                      <a:pt x="216" y="22"/>
                      <a:pt x="215" y="22"/>
                      <a:pt x="215" y="22"/>
                    </a:cubicBezTo>
                    <a:cubicBezTo>
                      <a:pt x="214" y="22"/>
                      <a:pt x="214" y="23"/>
                      <a:pt x="212" y="23"/>
                    </a:cubicBezTo>
                    <a:cubicBezTo>
                      <a:pt x="210" y="23"/>
                      <a:pt x="207" y="24"/>
                      <a:pt x="204" y="25"/>
                    </a:cubicBezTo>
                    <a:cubicBezTo>
                      <a:pt x="200" y="25"/>
                      <a:pt x="195" y="27"/>
                      <a:pt x="190" y="28"/>
                    </a:cubicBezTo>
                    <a:cubicBezTo>
                      <a:pt x="188" y="29"/>
                      <a:pt x="186" y="30"/>
                      <a:pt x="183" y="31"/>
                    </a:cubicBezTo>
                    <a:cubicBezTo>
                      <a:pt x="182" y="31"/>
                      <a:pt x="180" y="32"/>
                      <a:pt x="179" y="33"/>
                    </a:cubicBezTo>
                    <a:cubicBezTo>
                      <a:pt x="178" y="33"/>
                      <a:pt x="176" y="34"/>
                      <a:pt x="175" y="34"/>
                    </a:cubicBezTo>
                    <a:cubicBezTo>
                      <a:pt x="172" y="35"/>
                      <a:pt x="169" y="37"/>
                      <a:pt x="167" y="38"/>
                    </a:cubicBezTo>
                    <a:cubicBezTo>
                      <a:pt x="166" y="39"/>
                      <a:pt x="164" y="40"/>
                      <a:pt x="163" y="41"/>
                    </a:cubicBezTo>
                    <a:cubicBezTo>
                      <a:pt x="162" y="41"/>
                      <a:pt x="160" y="42"/>
                      <a:pt x="159" y="43"/>
                    </a:cubicBezTo>
                    <a:cubicBezTo>
                      <a:pt x="156" y="45"/>
                      <a:pt x="153" y="47"/>
                      <a:pt x="150" y="49"/>
                    </a:cubicBezTo>
                    <a:cubicBezTo>
                      <a:pt x="148" y="51"/>
                      <a:pt x="148" y="51"/>
                      <a:pt x="148" y="51"/>
                    </a:cubicBezTo>
                    <a:cubicBezTo>
                      <a:pt x="146" y="52"/>
                      <a:pt x="146" y="52"/>
                      <a:pt x="146" y="52"/>
                    </a:cubicBezTo>
                    <a:cubicBezTo>
                      <a:pt x="145" y="53"/>
                      <a:pt x="144" y="54"/>
                      <a:pt x="142" y="55"/>
                    </a:cubicBezTo>
                    <a:cubicBezTo>
                      <a:pt x="140" y="57"/>
                      <a:pt x="139" y="58"/>
                      <a:pt x="138" y="59"/>
                    </a:cubicBezTo>
                    <a:cubicBezTo>
                      <a:pt x="137" y="60"/>
                      <a:pt x="135" y="61"/>
                      <a:pt x="134" y="62"/>
                    </a:cubicBezTo>
                    <a:cubicBezTo>
                      <a:pt x="133" y="62"/>
                      <a:pt x="133" y="63"/>
                      <a:pt x="132" y="63"/>
                    </a:cubicBezTo>
                    <a:cubicBezTo>
                      <a:pt x="130" y="66"/>
                      <a:pt x="130" y="66"/>
                      <a:pt x="130" y="66"/>
                    </a:cubicBezTo>
                    <a:cubicBezTo>
                      <a:pt x="128" y="67"/>
                      <a:pt x="126" y="69"/>
                      <a:pt x="125" y="71"/>
                    </a:cubicBezTo>
                    <a:cubicBezTo>
                      <a:pt x="122" y="74"/>
                      <a:pt x="118" y="77"/>
                      <a:pt x="115" y="80"/>
                    </a:cubicBezTo>
                    <a:cubicBezTo>
                      <a:pt x="112" y="84"/>
                      <a:pt x="108" y="87"/>
                      <a:pt x="104" y="91"/>
                    </a:cubicBezTo>
                    <a:cubicBezTo>
                      <a:pt x="96" y="97"/>
                      <a:pt x="88" y="104"/>
                      <a:pt x="78" y="109"/>
                    </a:cubicBezTo>
                    <a:cubicBezTo>
                      <a:pt x="68" y="114"/>
                      <a:pt x="58" y="119"/>
                      <a:pt x="43" y="119"/>
                    </a:cubicBezTo>
                    <a:cubicBezTo>
                      <a:pt x="42" y="119"/>
                      <a:pt x="40" y="119"/>
                      <a:pt x="38" y="119"/>
                    </a:cubicBezTo>
                    <a:cubicBezTo>
                      <a:pt x="36" y="119"/>
                      <a:pt x="34" y="119"/>
                      <a:pt x="32" y="119"/>
                    </a:cubicBezTo>
                    <a:cubicBezTo>
                      <a:pt x="31" y="118"/>
                      <a:pt x="29" y="118"/>
                      <a:pt x="27" y="117"/>
                    </a:cubicBezTo>
                    <a:cubicBezTo>
                      <a:pt x="26" y="116"/>
                      <a:pt x="24" y="116"/>
                      <a:pt x="22" y="115"/>
                    </a:cubicBezTo>
                    <a:cubicBezTo>
                      <a:pt x="20" y="114"/>
                      <a:pt x="19" y="113"/>
                      <a:pt x="17" y="112"/>
                    </a:cubicBezTo>
                    <a:cubicBezTo>
                      <a:pt x="16" y="111"/>
                      <a:pt x="14" y="109"/>
                      <a:pt x="13" y="108"/>
                    </a:cubicBezTo>
                    <a:cubicBezTo>
                      <a:pt x="12" y="107"/>
                      <a:pt x="11" y="106"/>
                      <a:pt x="10" y="105"/>
                    </a:cubicBezTo>
                    <a:cubicBezTo>
                      <a:pt x="8" y="103"/>
                      <a:pt x="8" y="102"/>
                      <a:pt x="6" y="100"/>
                    </a:cubicBezTo>
                    <a:cubicBezTo>
                      <a:pt x="5" y="98"/>
                      <a:pt x="5" y="98"/>
                      <a:pt x="5" y="98"/>
                    </a:cubicBezTo>
                    <a:cubicBezTo>
                      <a:pt x="4" y="97"/>
                      <a:pt x="4" y="97"/>
                      <a:pt x="4" y="97"/>
                    </a:cubicBezTo>
                    <a:cubicBezTo>
                      <a:pt x="4" y="96"/>
                      <a:pt x="4" y="96"/>
                      <a:pt x="4" y="96"/>
                    </a:cubicBezTo>
                    <a:cubicBezTo>
                      <a:pt x="3" y="95"/>
                      <a:pt x="3" y="93"/>
                      <a:pt x="2" y="92"/>
                    </a:cubicBezTo>
                    <a:cubicBezTo>
                      <a:pt x="0" y="87"/>
                      <a:pt x="0" y="82"/>
                      <a:pt x="1" y="79"/>
                    </a:cubicBezTo>
                    <a:cubicBezTo>
                      <a:pt x="1" y="75"/>
                      <a:pt x="2" y="72"/>
                      <a:pt x="4" y="70"/>
                    </a:cubicBezTo>
                    <a:cubicBezTo>
                      <a:pt x="5" y="67"/>
                      <a:pt x="6" y="65"/>
                      <a:pt x="7" y="63"/>
                    </a:cubicBezTo>
                    <a:cubicBezTo>
                      <a:pt x="12" y="56"/>
                      <a:pt x="17" y="51"/>
                      <a:pt x="22" y="47"/>
                    </a:cubicBezTo>
                    <a:cubicBezTo>
                      <a:pt x="26" y="43"/>
                      <a:pt x="30" y="40"/>
                      <a:pt x="34" y="37"/>
                    </a:cubicBezTo>
                    <a:cubicBezTo>
                      <a:pt x="38" y="35"/>
                      <a:pt x="40" y="33"/>
                      <a:pt x="42" y="32"/>
                    </a:cubicBezTo>
                    <a:cubicBezTo>
                      <a:pt x="44" y="31"/>
                      <a:pt x="46" y="30"/>
                      <a:pt x="46" y="30"/>
                    </a:cubicBezTo>
                    <a:cubicBezTo>
                      <a:pt x="48" y="29"/>
                      <a:pt x="52" y="29"/>
                      <a:pt x="54" y="32"/>
                    </a:cubicBezTo>
                    <a:cubicBezTo>
                      <a:pt x="53" y="35"/>
                      <a:pt x="53" y="37"/>
                      <a:pt x="52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6" name="Freeform 9"/>
              <p:cNvSpPr/>
              <p:nvPr/>
            </p:nvSpPr>
            <p:spPr bwMode="auto">
              <a:xfrm>
                <a:off x="759" y="499"/>
                <a:ext cx="313" cy="259"/>
              </a:xfrm>
              <a:custGeom>
                <a:avLst/>
                <a:gdLst>
                  <a:gd name="T0" fmla="*/ 162 w 183"/>
                  <a:gd name="T1" fmla="*/ 113 h 152"/>
                  <a:gd name="T2" fmla="*/ 150 w 183"/>
                  <a:gd name="T3" fmla="*/ 97 h 152"/>
                  <a:gd name="T4" fmla="*/ 141 w 183"/>
                  <a:gd name="T5" fmla="*/ 86 h 152"/>
                  <a:gd name="T6" fmla="*/ 129 w 183"/>
                  <a:gd name="T7" fmla="*/ 74 h 152"/>
                  <a:gd name="T8" fmla="*/ 115 w 183"/>
                  <a:gd name="T9" fmla="*/ 64 h 152"/>
                  <a:gd name="T10" fmla="*/ 91 w 183"/>
                  <a:gd name="T11" fmla="*/ 59 h 152"/>
                  <a:gd name="T12" fmla="*/ 87 w 183"/>
                  <a:gd name="T13" fmla="*/ 60 h 152"/>
                  <a:gd name="T14" fmla="*/ 88 w 183"/>
                  <a:gd name="T15" fmla="*/ 60 h 152"/>
                  <a:gd name="T16" fmla="*/ 87 w 183"/>
                  <a:gd name="T17" fmla="*/ 60 h 152"/>
                  <a:gd name="T18" fmla="*/ 83 w 183"/>
                  <a:gd name="T19" fmla="*/ 60 h 152"/>
                  <a:gd name="T20" fmla="*/ 76 w 183"/>
                  <a:gd name="T21" fmla="*/ 62 h 152"/>
                  <a:gd name="T22" fmla="*/ 57 w 183"/>
                  <a:gd name="T23" fmla="*/ 78 h 152"/>
                  <a:gd name="T24" fmla="*/ 39 w 183"/>
                  <a:gd name="T25" fmla="*/ 109 h 152"/>
                  <a:gd name="T26" fmla="*/ 29 w 183"/>
                  <a:gd name="T27" fmla="*/ 134 h 152"/>
                  <a:gd name="T28" fmla="*/ 13 w 183"/>
                  <a:gd name="T29" fmla="*/ 150 h 152"/>
                  <a:gd name="T30" fmla="*/ 7 w 183"/>
                  <a:gd name="T31" fmla="*/ 142 h 152"/>
                  <a:gd name="T32" fmla="*/ 6 w 183"/>
                  <a:gd name="T33" fmla="*/ 139 h 152"/>
                  <a:gd name="T34" fmla="*/ 1 w 183"/>
                  <a:gd name="T35" fmla="*/ 116 h 152"/>
                  <a:gd name="T36" fmla="*/ 3 w 183"/>
                  <a:gd name="T37" fmla="*/ 73 h 152"/>
                  <a:gd name="T38" fmla="*/ 10 w 183"/>
                  <a:gd name="T39" fmla="*/ 54 h 152"/>
                  <a:gd name="T40" fmla="*/ 35 w 183"/>
                  <a:gd name="T41" fmla="*/ 20 h 152"/>
                  <a:gd name="T42" fmla="*/ 51 w 183"/>
                  <a:gd name="T43" fmla="*/ 9 h 152"/>
                  <a:gd name="T44" fmla="*/ 72 w 183"/>
                  <a:gd name="T45" fmla="*/ 2 h 152"/>
                  <a:gd name="T46" fmla="*/ 76 w 183"/>
                  <a:gd name="T47" fmla="*/ 1 h 152"/>
                  <a:gd name="T48" fmla="*/ 79 w 183"/>
                  <a:gd name="T49" fmla="*/ 0 h 152"/>
                  <a:gd name="T50" fmla="*/ 80 w 183"/>
                  <a:gd name="T51" fmla="*/ 0 h 152"/>
                  <a:gd name="T52" fmla="*/ 109 w 183"/>
                  <a:gd name="T53" fmla="*/ 2 h 152"/>
                  <a:gd name="T54" fmla="*/ 142 w 183"/>
                  <a:gd name="T55" fmla="*/ 16 h 152"/>
                  <a:gd name="T56" fmla="*/ 163 w 183"/>
                  <a:gd name="T57" fmla="*/ 38 h 152"/>
                  <a:gd name="T58" fmla="*/ 175 w 183"/>
                  <a:gd name="T59" fmla="*/ 60 h 152"/>
                  <a:gd name="T60" fmla="*/ 180 w 183"/>
                  <a:gd name="T61" fmla="*/ 79 h 152"/>
                  <a:gd name="T62" fmla="*/ 181 w 183"/>
                  <a:gd name="T63" fmla="*/ 104 h 152"/>
                  <a:gd name="T64" fmla="*/ 175 w 183"/>
                  <a:gd name="T65" fmla="*/ 12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83" h="152">
                    <a:moveTo>
                      <a:pt x="163" y="115"/>
                    </a:moveTo>
                    <a:cubicBezTo>
                      <a:pt x="163" y="115"/>
                      <a:pt x="163" y="114"/>
                      <a:pt x="162" y="113"/>
                    </a:cubicBezTo>
                    <a:cubicBezTo>
                      <a:pt x="161" y="112"/>
                      <a:pt x="159" y="110"/>
                      <a:pt x="157" y="107"/>
                    </a:cubicBezTo>
                    <a:cubicBezTo>
                      <a:pt x="155" y="104"/>
                      <a:pt x="153" y="101"/>
                      <a:pt x="150" y="97"/>
                    </a:cubicBezTo>
                    <a:cubicBezTo>
                      <a:pt x="149" y="96"/>
                      <a:pt x="147" y="94"/>
                      <a:pt x="146" y="92"/>
                    </a:cubicBezTo>
                    <a:cubicBezTo>
                      <a:pt x="144" y="90"/>
                      <a:pt x="143" y="88"/>
                      <a:pt x="141" y="86"/>
                    </a:cubicBezTo>
                    <a:cubicBezTo>
                      <a:pt x="139" y="84"/>
                      <a:pt x="137" y="82"/>
                      <a:pt x="135" y="80"/>
                    </a:cubicBezTo>
                    <a:cubicBezTo>
                      <a:pt x="133" y="78"/>
                      <a:pt x="131" y="76"/>
                      <a:pt x="129" y="74"/>
                    </a:cubicBezTo>
                    <a:cubicBezTo>
                      <a:pt x="127" y="72"/>
                      <a:pt x="124" y="70"/>
                      <a:pt x="122" y="69"/>
                    </a:cubicBezTo>
                    <a:cubicBezTo>
                      <a:pt x="119" y="67"/>
                      <a:pt x="117" y="66"/>
                      <a:pt x="115" y="64"/>
                    </a:cubicBezTo>
                    <a:cubicBezTo>
                      <a:pt x="110" y="62"/>
                      <a:pt x="105" y="60"/>
                      <a:pt x="99" y="60"/>
                    </a:cubicBezTo>
                    <a:cubicBezTo>
                      <a:pt x="97" y="59"/>
                      <a:pt x="94" y="59"/>
                      <a:pt x="91" y="59"/>
                    </a:cubicBezTo>
                    <a:cubicBezTo>
                      <a:pt x="90" y="59"/>
                      <a:pt x="89" y="60"/>
                      <a:pt x="87" y="60"/>
                    </a:cubicBezTo>
                    <a:cubicBezTo>
                      <a:pt x="87" y="60"/>
                      <a:pt x="87" y="60"/>
                      <a:pt x="87" y="60"/>
                    </a:cubicBezTo>
                    <a:cubicBezTo>
                      <a:pt x="87" y="60"/>
                      <a:pt x="87" y="60"/>
                      <a:pt x="87" y="60"/>
                    </a:cubicBezTo>
                    <a:cubicBezTo>
                      <a:pt x="87" y="60"/>
                      <a:pt x="86" y="60"/>
                      <a:pt x="88" y="60"/>
                    </a:cubicBezTo>
                    <a:cubicBezTo>
                      <a:pt x="88" y="60"/>
                      <a:pt x="88" y="60"/>
                      <a:pt x="88" y="60"/>
                    </a:cubicBezTo>
                    <a:cubicBezTo>
                      <a:pt x="87" y="60"/>
                      <a:pt x="87" y="60"/>
                      <a:pt x="87" y="60"/>
                    </a:cubicBezTo>
                    <a:cubicBezTo>
                      <a:pt x="85" y="60"/>
                      <a:pt x="85" y="60"/>
                      <a:pt x="85" y="60"/>
                    </a:cubicBezTo>
                    <a:cubicBezTo>
                      <a:pt x="83" y="60"/>
                      <a:pt x="83" y="60"/>
                      <a:pt x="83" y="60"/>
                    </a:cubicBezTo>
                    <a:cubicBezTo>
                      <a:pt x="81" y="61"/>
                      <a:pt x="81" y="61"/>
                      <a:pt x="80" y="61"/>
                    </a:cubicBezTo>
                    <a:cubicBezTo>
                      <a:pt x="79" y="62"/>
                      <a:pt x="77" y="62"/>
                      <a:pt x="76" y="62"/>
                    </a:cubicBezTo>
                    <a:cubicBezTo>
                      <a:pt x="74" y="64"/>
                      <a:pt x="72" y="65"/>
                      <a:pt x="69" y="66"/>
                    </a:cubicBezTo>
                    <a:cubicBezTo>
                      <a:pt x="65" y="70"/>
                      <a:pt x="61" y="73"/>
                      <a:pt x="57" y="78"/>
                    </a:cubicBezTo>
                    <a:cubicBezTo>
                      <a:pt x="53" y="83"/>
                      <a:pt x="50" y="88"/>
                      <a:pt x="47" y="93"/>
                    </a:cubicBezTo>
                    <a:cubicBezTo>
                      <a:pt x="44" y="98"/>
                      <a:pt x="41" y="104"/>
                      <a:pt x="39" y="109"/>
                    </a:cubicBezTo>
                    <a:cubicBezTo>
                      <a:pt x="37" y="114"/>
                      <a:pt x="35" y="119"/>
                      <a:pt x="33" y="123"/>
                    </a:cubicBezTo>
                    <a:cubicBezTo>
                      <a:pt x="31" y="127"/>
                      <a:pt x="30" y="131"/>
                      <a:pt x="29" y="134"/>
                    </a:cubicBezTo>
                    <a:cubicBezTo>
                      <a:pt x="27" y="140"/>
                      <a:pt x="26" y="144"/>
                      <a:pt x="26" y="144"/>
                    </a:cubicBezTo>
                    <a:cubicBezTo>
                      <a:pt x="24" y="149"/>
                      <a:pt x="19" y="152"/>
                      <a:pt x="13" y="150"/>
                    </a:cubicBezTo>
                    <a:cubicBezTo>
                      <a:pt x="10" y="149"/>
                      <a:pt x="8" y="146"/>
                      <a:pt x="7" y="144"/>
                    </a:cubicBezTo>
                    <a:cubicBezTo>
                      <a:pt x="7" y="142"/>
                      <a:pt x="7" y="142"/>
                      <a:pt x="7" y="142"/>
                    </a:cubicBezTo>
                    <a:cubicBezTo>
                      <a:pt x="7" y="142"/>
                      <a:pt x="7" y="142"/>
                      <a:pt x="7" y="142"/>
                    </a:cubicBezTo>
                    <a:cubicBezTo>
                      <a:pt x="6" y="141"/>
                      <a:pt x="6" y="140"/>
                      <a:pt x="6" y="139"/>
                    </a:cubicBezTo>
                    <a:cubicBezTo>
                      <a:pt x="5" y="137"/>
                      <a:pt x="4" y="134"/>
                      <a:pt x="3" y="130"/>
                    </a:cubicBezTo>
                    <a:cubicBezTo>
                      <a:pt x="2" y="126"/>
                      <a:pt x="1" y="121"/>
                      <a:pt x="1" y="116"/>
                    </a:cubicBezTo>
                    <a:cubicBezTo>
                      <a:pt x="0" y="110"/>
                      <a:pt x="0" y="104"/>
                      <a:pt x="0" y="96"/>
                    </a:cubicBezTo>
                    <a:cubicBezTo>
                      <a:pt x="0" y="89"/>
                      <a:pt x="1" y="82"/>
                      <a:pt x="3" y="73"/>
                    </a:cubicBezTo>
                    <a:cubicBezTo>
                      <a:pt x="4" y="69"/>
                      <a:pt x="5" y="65"/>
                      <a:pt x="7" y="60"/>
                    </a:cubicBezTo>
                    <a:cubicBezTo>
                      <a:pt x="8" y="58"/>
                      <a:pt x="9" y="56"/>
                      <a:pt x="10" y="54"/>
                    </a:cubicBezTo>
                    <a:cubicBezTo>
                      <a:pt x="11" y="51"/>
                      <a:pt x="12" y="49"/>
                      <a:pt x="13" y="47"/>
                    </a:cubicBezTo>
                    <a:cubicBezTo>
                      <a:pt x="18" y="38"/>
                      <a:pt x="25" y="28"/>
                      <a:pt x="35" y="20"/>
                    </a:cubicBezTo>
                    <a:cubicBezTo>
                      <a:pt x="37" y="18"/>
                      <a:pt x="40" y="16"/>
                      <a:pt x="43" y="14"/>
                    </a:cubicBezTo>
                    <a:cubicBezTo>
                      <a:pt x="45" y="12"/>
                      <a:pt x="48" y="11"/>
                      <a:pt x="51" y="9"/>
                    </a:cubicBezTo>
                    <a:cubicBezTo>
                      <a:pt x="54" y="8"/>
                      <a:pt x="57" y="6"/>
                      <a:pt x="60" y="5"/>
                    </a:cubicBezTo>
                    <a:cubicBezTo>
                      <a:pt x="64" y="4"/>
                      <a:pt x="68" y="3"/>
                      <a:pt x="72" y="2"/>
                    </a:cubicBezTo>
                    <a:cubicBezTo>
                      <a:pt x="75" y="1"/>
                      <a:pt x="75" y="1"/>
                      <a:pt x="75" y="1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3" y="0"/>
                      <a:pt x="86" y="0"/>
                      <a:pt x="89" y="0"/>
                    </a:cubicBezTo>
                    <a:cubicBezTo>
                      <a:pt x="96" y="0"/>
                      <a:pt x="103" y="0"/>
                      <a:pt x="109" y="2"/>
                    </a:cubicBezTo>
                    <a:cubicBezTo>
                      <a:pt x="115" y="3"/>
                      <a:pt x="121" y="5"/>
                      <a:pt x="127" y="8"/>
                    </a:cubicBezTo>
                    <a:cubicBezTo>
                      <a:pt x="133" y="10"/>
                      <a:pt x="138" y="13"/>
                      <a:pt x="142" y="16"/>
                    </a:cubicBezTo>
                    <a:cubicBezTo>
                      <a:pt x="147" y="20"/>
                      <a:pt x="151" y="23"/>
                      <a:pt x="154" y="27"/>
                    </a:cubicBezTo>
                    <a:cubicBezTo>
                      <a:pt x="158" y="30"/>
                      <a:pt x="161" y="34"/>
                      <a:pt x="163" y="38"/>
                    </a:cubicBezTo>
                    <a:cubicBezTo>
                      <a:pt x="166" y="42"/>
                      <a:pt x="168" y="46"/>
                      <a:pt x="170" y="49"/>
                    </a:cubicBezTo>
                    <a:cubicBezTo>
                      <a:pt x="172" y="53"/>
                      <a:pt x="174" y="56"/>
                      <a:pt x="175" y="60"/>
                    </a:cubicBezTo>
                    <a:cubicBezTo>
                      <a:pt x="176" y="64"/>
                      <a:pt x="177" y="67"/>
                      <a:pt x="178" y="70"/>
                    </a:cubicBezTo>
                    <a:cubicBezTo>
                      <a:pt x="179" y="73"/>
                      <a:pt x="180" y="76"/>
                      <a:pt x="180" y="79"/>
                    </a:cubicBezTo>
                    <a:cubicBezTo>
                      <a:pt x="181" y="85"/>
                      <a:pt x="181" y="90"/>
                      <a:pt x="182" y="94"/>
                    </a:cubicBezTo>
                    <a:cubicBezTo>
                      <a:pt x="182" y="98"/>
                      <a:pt x="181" y="102"/>
                      <a:pt x="181" y="104"/>
                    </a:cubicBezTo>
                    <a:cubicBezTo>
                      <a:pt x="181" y="107"/>
                      <a:pt x="181" y="108"/>
                      <a:pt x="181" y="108"/>
                    </a:cubicBezTo>
                    <a:cubicBezTo>
                      <a:pt x="183" y="113"/>
                      <a:pt x="180" y="119"/>
                      <a:pt x="175" y="121"/>
                    </a:cubicBezTo>
                    <a:cubicBezTo>
                      <a:pt x="170" y="123"/>
                      <a:pt x="165" y="121"/>
                      <a:pt x="163" y="1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7" name="Freeform 10"/>
              <p:cNvSpPr>
                <a:spLocks noEditPoints="1"/>
              </p:cNvSpPr>
              <p:nvPr/>
            </p:nvSpPr>
            <p:spPr bwMode="auto">
              <a:xfrm>
                <a:off x="897" y="1079"/>
                <a:ext cx="439" cy="205"/>
              </a:xfrm>
              <a:custGeom>
                <a:avLst/>
                <a:gdLst>
                  <a:gd name="T0" fmla="*/ 220 w 256"/>
                  <a:gd name="T1" fmla="*/ 16 h 120"/>
                  <a:gd name="T2" fmla="*/ 128 w 256"/>
                  <a:gd name="T3" fmla="*/ 12 h 120"/>
                  <a:gd name="T4" fmla="*/ 72 w 256"/>
                  <a:gd name="T5" fmla="*/ 28 h 120"/>
                  <a:gd name="T6" fmla="*/ 192 w 256"/>
                  <a:gd name="T7" fmla="*/ 116 h 120"/>
                  <a:gd name="T8" fmla="*/ 252 w 256"/>
                  <a:gd name="T9" fmla="*/ 36 h 120"/>
                  <a:gd name="T10" fmla="*/ 220 w 256"/>
                  <a:gd name="T11" fmla="*/ 16 h 120"/>
                  <a:gd name="T12" fmla="*/ 140 w 256"/>
                  <a:gd name="T13" fmla="*/ 67 h 120"/>
                  <a:gd name="T14" fmla="*/ 98 w 256"/>
                  <a:gd name="T15" fmla="*/ 52 h 120"/>
                  <a:gd name="T16" fmla="*/ 108 w 256"/>
                  <a:gd name="T17" fmla="*/ 21 h 120"/>
                  <a:gd name="T18" fmla="*/ 162 w 256"/>
                  <a:gd name="T19" fmla="*/ 38 h 120"/>
                  <a:gd name="T20" fmla="*/ 140 w 256"/>
                  <a:gd name="T21" fmla="*/ 67 h 120"/>
                  <a:gd name="T22" fmla="*/ 188 w 256"/>
                  <a:gd name="T23" fmla="*/ 80 h 120"/>
                  <a:gd name="T24" fmla="*/ 156 w 256"/>
                  <a:gd name="T25" fmla="*/ 68 h 120"/>
                  <a:gd name="T26" fmla="*/ 168 w 256"/>
                  <a:gd name="T27" fmla="*/ 40 h 120"/>
                  <a:gd name="T28" fmla="*/ 212 w 256"/>
                  <a:gd name="T29" fmla="*/ 28 h 120"/>
                  <a:gd name="T30" fmla="*/ 188 w 256"/>
                  <a:gd name="T31" fmla="*/ 8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6" h="120">
                    <a:moveTo>
                      <a:pt x="220" y="16"/>
                    </a:moveTo>
                    <a:cubicBezTo>
                      <a:pt x="196" y="32"/>
                      <a:pt x="164" y="24"/>
                      <a:pt x="128" y="12"/>
                    </a:cubicBezTo>
                    <a:cubicBezTo>
                      <a:pt x="92" y="0"/>
                      <a:pt x="72" y="28"/>
                      <a:pt x="72" y="28"/>
                    </a:cubicBezTo>
                    <a:cubicBezTo>
                      <a:pt x="0" y="120"/>
                      <a:pt x="148" y="116"/>
                      <a:pt x="192" y="116"/>
                    </a:cubicBezTo>
                    <a:cubicBezTo>
                      <a:pt x="236" y="116"/>
                      <a:pt x="248" y="60"/>
                      <a:pt x="252" y="36"/>
                    </a:cubicBezTo>
                    <a:cubicBezTo>
                      <a:pt x="256" y="12"/>
                      <a:pt x="244" y="0"/>
                      <a:pt x="220" y="16"/>
                    </a:cubicBezTo>
                    <a:close/>
                    <a:moveTo>
                      <a:pt x="140" y="67"/>
                    </a:moveTo>
                    <a:cubicBezTo>
                      <a:pt x="140" y="67"/>
                      <a:pt x="125" y="60"/>
                      <a:pt x="98" y="52"/>
                    </a:cubicBezTo>
                    <a:cubicBezTo>
                      <a:pt x="72" y="43"/>
                      <a:pt x="108" y="21"/>
                      <a:pt x="108" y="21"/>
                    </a:cubicBezTo>
                    <a:cubicBezTo>
                      <a:pt x="162" y="38"/>
                      <a:pt x="162" y="38"/>
                      <a:pt x="162" y="38"/>
                    </a:cubicBezTo>
                    <a:cubicBezTo>
                      <a:pt x="164" y="71"/>
                      <a:pt x="140" y="67"/>
                      <a:pt x="140" y="67"/>
                    </a:cubicBezTo>
                    <a:close/>
                    <a:moveTo>
                      <a:pt x="188" y="80"/>
                    </a:moveTo>
                    <a:cubicBezTo>
                      <a:pt x="176" y="84"/>
                      <a:pt x="148" y="76"/>
                      <a:pt x="156" y="68"/>
                    </a:cubicBezTo>
                    <a:cubicBezTo>
                      <a:pt x="164" y="60"/>
                      <a:pt x="168" y="40"/>
                      <a:pt x="168" y="40"/>
                    </a:cubicBezTo>
                    <a:cubicBezTo>
                      <a:pt x="212" y="28"/>
                      <a:pt x="212" y="28"/>
                      <a:pt x="212" y="28"/>
                    </a:cubicBezTo>
                    <a:cubicBezTo>
                      <a:pt x="212" y="64"/>
                      <a:pt x="200" y="76"/>
                      <a:pt x="188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8" name="Freeform 11"/>
              <p:cNvSpPr/>
              <p:nvPr/>
            </p:nvSpPr>
            <p:spPr bwMode="auto">
              <a:xfrm>
                <a:off x="1345" y="888"/>
                <a:ext cx="197" cy="165"/>
              </a:xfrm>
              <a:custGeom>
                <a:avLst/>
                <a:gdLst>
                  <a:gd name="T0" fmla="*/ 106 w 115"/>
                  <a:gd name="T1" fmla="*/ 13 h 97"/>
                  <a:gd name="T2" fmla="*/ 61 w 115"/>
                  <a:gd name="T3" fmla="*/ 53 h 97"/>
                  <a:gd name="T4" fmla="*/ 9 w 115"/>
                  <a:gd name="T5" fmla="*/ 84 h 97"/>
                  <a:gd name="T6" fmla="*/ 36 w 115"/>
                  <a:gd name="T7" fmla="*/ 20 h 97"/>
                  <a:gd name="T8" fmla="*/ 106 w 115"/>
                  <a:gd name="T9" fmla="*/ 1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97">
                    <a:moveTo>
                      <a:pt x="106" y="13"/>
                    </a:moveTo>
                    <a:cubicBezTo>
                      <a:pt x="115" y="26"/>
                      <a:pt x="88" y="34"/>
                      <a:pt x="61" y="53"/>
                    </a:cubicBezTo>
                    <a:cubicBezTo>
                      <a:pt x="34" y="73"/>
                      <a:pt x="19" y="97"/>
                      <a:pt x="9" y="84"/>
                    </a:cubicBezTo>
                    <a:cubicBezTo>
                      <a:pt x="0" y="72"/>
                      <a:pt x="9" y="39"/>
                      <a:pt x="36" y="20"/>
                    </a:cubicBezTo>
                    <a:cubicBezTo>
                      <a:pt x="62" y="0"/>
                      <a:pt x="96" y="0"/>
                      <a:pt x="106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9" name="Freeform 12"/>
              <p:cNvSpPr/>
              <p:nvPr/>
            </p:nvSpPr>
            <p:spPr bwMode="auto">
              <a:xfrm>
                <a:off x="743" y="990"/>
                <a:ext cx="223" cy="188"/>
              </a:xfrm>
              <a:custGeom>
                <a:avLst/>
                <a:gdLst>
                  <a:gd name="T0" fmla="*/ 115 w 130"/>
                  <a:gd name="T1" fmla="*/ 87 h 110"/>
                  <a:gd name="T2" fmla="*/ 60 w 130"/>
                  <a:gd name="T3" fmla="*/ 78 h 110"/>
                  <a:gd name="T4" fmla="*/ 15 w 130"/>
                  <a:gd name="T5" fmla="*/ 37 h 110"/>
                  <a:gd name="T6" fmla="*/ 100 w 130"/>
                  <a:gd name="T7" fmla="*/ 18 h 110"/>
                  <a:gd name="T8" fmla="*/ 115 w 130"/>
                  <a:gd name="T9" fmla="*/ 8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" h="110">
                    <a:moveTo>
                      <a:pt x="115" y="87"/>
                    </a:moveTo>
                    <a:cubicBezTo>
                      <a:pt x="100" y="110"/>
                      <a:pt x="87" y="97"/>
                      <a:pt x="60" y="78"/>
                    </a:cubicBezTo>
                    <a:cubicBezTo>
                      <a:pt x="32" y="60"/>
                      <a:pt x="0" y="60"/>
                      <a:pt x="15" y="37"/>
                    </a:cubicBezTo>
                    <a:cubicBezTo>
                      <a:pt x="30" y="14"/>
                      <a:pt x="72" y="0"/>
                      <a:pt x="100" y="18"/>
                    </a:cubicBezTo>
                    <a:cubicBezTo>
                      <a:pt x="127" y="37"/>
                      <a:pt x="130" y="64"/>
                      <a:pt x="115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0" name="Freeform 13"/>
              <p:cNvSpPr/>
              <p:nvPr/>
            </p:nvSpPr>
            <p:spPr bwMode="auto">
              <a:xfrm>
                <a:off x="1226" y="157"/>
                <a:ext cx="261" cy="246"/>
              </a:xfrm>
              <a:custGeom>
                <a:avLst/>
                <a:gdLst>
                  <a:gd name="T0" fmla="*/ 147 w 152"/>
                  <a:gd name="T1" fmla="*/ 79 h 144"/>
                  <a:gd name="T2" fmla="*/ 88 w 152"/>
                  <a:gd name="T3" fmla="*/ 144 h 144"/>
                  <a:gd name="T4" fmla="*/ 16 w 152"/>
                  <a:gd name="T5" fmla="*/ 108 h 144"/>
                  <a:gd name="T6" fmla="*/ 4 w 152"/>
                  <a:gd name="T7" fmla="*/ 56 h 144"/>
                  <a:gd name="T8" fmla="*/ 44 w 152"/>
                  <a:gd name="T9" fmla="*/ 8 h 144"/>
                  <a:gd name="T10" fmla="*/ 84 w 152"/>
                  <a:gd name="T11" fmla="*/ 4 h 144"/>
                  <a:gd name="T12" fmla="*/ 124 w 152"/>
                  <a:gd name="T13" fmla="*/ 28 h 144"/>
                  <a:gd name="T14" fmla="*/ 138 w 152"/>
                  <a:gd name="T15" fmla="*/ 50 h 144"/>
                  <a:gd name="T16" fmla="*/ 147 w 152"/>
                  <a:gd name="T17" fmla="*/ 79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2" h="144">
                    <a:moveTo>
                      <a:pt x="147" y="79"/>
                    </a:moveTo>
                    <a:cubicBezTo>
                      <a:pt x="152" y="116"/>
                      <a:pt x="120" y="144"/>
                      <a:pt x="88" y="144"/>
                    </a:cubicBezTo>
                    <a:cubicBezTo>
                      <a:pt x="60" y="140"/>
                      <a:pt x="36" y="128"/>
                      <a:pt x="16" y="108"/>
                    </a:cubicBezTo>
                    <a:cubicBezTo>
                      <a:pt x="8" y="92"/>
                      <a:pt x="0" y="76"/>
                      <a:pt x="4" y="56"/>
                    </a:cubicBezTo>
                    <a:cubicBezTo>
                      <a:pt x="12" y="36"/>
                      <a:pt x="24" y="20"/>
                      <a:pt x="44" y="8"/>
                    </a:cubicBezTo>
                    <a:cubicBezTo>
                      <a:pt x="56" y="0"/>
                      <a:pt x="72" y="0"/>
                      <a:pt x="84" y="4"/>
                    </a:cubicBezTo>
                    <a:cubicBezTo>
                      <a:pt x="96" y="12"/>
                      <a:pt x="112" y="16"/>
                      <a:pt x="124" y="28"/>
                    </a:cubicBezTo>
                    <a:cubicBezTo>
                      <a:pt x="132" y="36"/>
                      <a:pt x="136" y="44"/>
                      <a:pt x="138" y="50"/>
                    </a:cubicBezTo>
                    <a:cubicBezTo>
                      <a:pt x="143" y="60"/>
                      <a:pt x="146" y="69"/>
                      <a:pt x="147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1" name="Freeform 14"/>
              <p:cNvSpPr/>
              <p:nvPr/>
            </p:nvSpPr>
            <p:spPr bwMode="auto">
              <a:xfrm>
                <a:off x="1499" y="325"/>
                <a:ext cx="123" cy="140"/>
              </a:xfrm>
              <a:custGeom>
                <a:avLst/>
                <a:gdLst>
                  <a:gd name="T0" fmla="*/ 69 w 72"/>
                  <a:gd name="T1" fmla="*/ 56 h 82"/>
                  <a:gd name="T2" fmla="*/ 28 w 72"/>
                  <a:gd name="T3" fmla="*/ 75 h 82"/>
                  <a:gd name="T4" fmla="*/ 1 w 72"/>
                  <a:gd name="T5" fmla="*/ 43 h 82"/>
                  <a:gd name="T6" fmla="*/ 6 w 72"/>
                  <a:gd name="T7" fmla="*/ 16 h 82"/>
                  <a:gd name="T8" fmla="*/ 35 w 72"/>
                  <a:gd name="T9" fmla="*/ 1 h 82"/>
                  <a:gd name="T10" fmla="*/ 55 w 72"/>
                  <a:gd name="T11" fmla="*/ 8 h 82"/>
                  <a:gd name="T12" fmla="*/ 69 w 72"/>
                  <a:gd name="T13" fmla="*/ 27 h 82"/>
                  <a:gd name="T14" fmla="*/ 71 w 72"/>
                  <a:gd name="T15" fmla="*/ 41 h 82"/>
                  <a:gd name="T16" fmla="*/ 69 w 72"/>
                  <a:gd name="T17" fmla="*/ 56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82">
                    <a:moveTo>
                      <a:pt x="69" y="56"/>
                    </a:moveTo>
                    <a:cubicBezTo>
                      <a:pt x="64" y="75"/>
                      <a:pt x="43" y="82"/>
                      <a:pt x="28" y="75"/>
                    </a:cubicBezTo>
                    <a:cubicBezTo>
                      <a:pt x="15" y="68"/>
                      <a:pt x="6" y="57"/>
                      <a:pt x="1" y="43"/>
                    </a:cubicBezTo>
                    <a:cubicBezTo>
                      <a:pt x="1" y="34"/>
                      <a:pt x="0" y="24"/>
                      <a:pt x="6" y="16"/>
                    </a:cubicBezTo>
                    <a:cubicBezTo>
                      <a:pt x="14" y="8"/>
                      <a:pt x="23" y="3"/>
                      <a:pt x="35" y="1"/>
                    </a:cubicBezTo>
                    <a:cubicBezTo>
                      <a:pt x="43" y="0"/>
                      <a:pt x="51" y="3"/>
                      <a:pt x="55" y="8"/>
                    </a:cubicBezTo>
                    <a:cubicBezTo>
                      <a:pt x="59" y="14"/>
                      <a:pt x="66" y="19"/>
                      <a:pt x="69" y="27"/>
                    </a:cubicBezTo>
                    <a:cubicBezTo>
                      <a:pt x="71" y="33"/>
                      <a:pt x="72" y="37"/>
                      <a:pt x="71" y="41"/>
                    </a:cubicBezTo>
                    <a:cubicBezTo>
                      <a:pt x="72" y="46"/>
                      <a:pt x="71" y="51"/>
                      <a:pt x="69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2" name="Freeform 16"/>
              <p:cNvSpPr/>
              <p:nvPr/>
            </p:nvSpPr>
            <p:spPr bwMode="auto">
              <a:xfrm>
                <a:off x="2032" y="19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3" name="Freeform 18"/>
              <p:cNvSpPr>
                <a:spLocks noEditPoints="1"/>
              </p:cNvSpPr>
              <p:nvPr/>
            </p:nvSpPr>
            <p:spPr bwMode="auto">
              <a:xfrm>
                <a:off x="-2" y="0"/>
                <a:ext cx="2327" cy="2401"/>
              </a:xfrm>
              <a:custGeom>
                <a:avLst/>
                <a:gdLst>
                  <a:gd name="T0" fmla="*/ 1085 w 1358"/>
                  <a:gd name="T1" fmla="*/ 321 h 1407"/>
                  <a:gd name="T2" fmla="*/ 968 w 1358"/>
                  <a:gd name="T3" fmla="*/ 55 h 1407"/>
                  <a:gd name="T4" fmla="*/ 380 w 1358"/>
                  <a:gd name="T5" fmla="*/ 101 h 1407"/>
                  <a:gd name="T6" fmla="*/ 146 w 1358"/>
                  <a:gd name="T7" fmla="*/ 834 h 1407"/>
                  <a:gd name="T8" fmla="*/ 70 w 1358"/>
                  <a:gd name="T9" fmla="*/ 1028 h 1407"/>
                  <a:gd name="T10" fmla="*/ 120 w 1358"/>
                  <a:gd name="T11" fmla="*/ 1024 h 1407"/>
                  <a:gd name="T12" fmla="*/ 165 w 1358"/>
                  <a:gd name="T13" fmla="*/ 1010 h 1407"/>
                  <a:gd name="T14" fmla="*/ 205 w 1358"/>
                  <a:gd name="T15" fmla="*/ 993 h 1407"/>
                  <a:gd name="T16" fmla="*/ 205 w 1358"/>
                  <a:gd name="T17" fmla="*/ 993 h 1407"/>
                  <a:gd name="T18" fmla="*/ 264 w 1358"/>
                  <a:gd name="T19" fmla="*/ 971 h 1407"/>
                  <a:gd name="T20" fmla="*/ 216 w 1358"/>
                  <a:gd name="T21" fmla="*/ 1027 h 1407"/>
                  <a:gd name="T22" fmla="*/ 184 w 1358"/>
                  <a:gd name="T23" fmla="*/ 1327 h 1407"/>
                  <a:gd name="T24" fmla="*/ 346 w 1358"/>
                  <a:gd name="T25" fmla="*/ 1191 h 1407"/>
                  <a:gd name="T26" fmla="*/ 375 w 1358"/>
                  <a:gd name="T27" fmla="*/ 1407 h 1407"/>
                  <a:gd name="T28" fmla="*/ 558 w 1358"/>
                  <a:gd name="T29" fmla="*/ 1268 h 1407"/>
                  <a:gd name="T30" fmla="*/ 696 w 1358"/>
                  <a:gd name="T31" fmla="*/ 1161 h 1407"/>
                  <a:gd name="T32" fmla="*/ 741 w 1358"/>
                  <a:gd name="T33" fmla="*/ 1065 h 1407"/>
                  <a:gd name="T34" fmla="*/ 835 w 1358"/>
                  <a:gd name="T35" fmla="*/ 1297 h 1407"/>
                  <a:gd name="T36" fmla="*/ 929 w 1358"/>
                  <a:gd name="T37" fmla="*/ 1052 h 1407"/>
                  <a:gd name="T38" fmla="*/ 1000 w 1358"/>
                  <a:gd name="T39" fmla="*/ 1204 h 1407"/>
                  <a:gd name="T40" fmla="*/ 1168 w 1358"/>
                  <a:gd name="T41" fmla="*/ 1200 h 1407"/>
                  <a:gd name="T42" fmla="*/ 1161 w 1358"/>
                  <a:gd name="T43" fmla="*/ 1113 h 1407"/>
                  <a:gd name="T44" fmla="*/ 1187 w 1358"/>
                  <a:gd name="T45" fmla="*/ 1136 h 1407"/>
                  <a:gd name="T46" fmla="*/ 1185 w 1358"/>
                  <a:gd name="T47" fmla="*/ 1145 h 1407"/>
                  <a:gd name="T48" fmla="*/ 1217 w 1358"/>
                  <a:gd name="T49" fmla="*/ 1168 h 1407"/>
                  <a:gd name="T50" fmla="*/ 1233 w 1358"/>
                  <a:gd name="T51" fmla="*/ 1208 h 1407"/>
                  <a:gd name="T52" fmla="*/ 1344 w 1358"/>
                  <a:gd name="T53" fmla="*/ 1168 h 1407"/>
                  <a:gd name="T54" fmla="*/ 164 w 1358"/>
                  <a:gd name="T55" fmla="*/ 1005 h 1407"/>
                  <a:gd name="T56" fmla="*/ 1281 w 1358"/>
                  <a:gd name="T57" fmla="*/ 1174 h 1407"/>
                  <a:gd name="T58" fmla="*/ 1095 w 1358"/>
                  <a:gd name="T59" fmla="*/ 1012 h 1407"/>
                  <a:gd name="T60" fmla="*/ 1129 w 1358"/>
                  <a:gd name="T61" fmla="*/ 1189 h 1407"/>
                  <a:gd name="T62" fmla="*/ 1007 w 1358"/>
                  <a:gd name="T63" fmla="*/ 1100 h 1407"/>
                  <a:gd name="T64" fmla="*/ 865 w 1358"/>
                  <a:gd name="T65" fmla="*/ 1090 h 1407"/>
                  <a:gd name="T66" fmla="*/ 805 w 1358"/>
                  <a:gd name="T67" fmla="*/ 1248 h 1407"/>
                  <a:gd name="T68" fmla="*/ 747 w 1358"/>
                  <a:gd name="T69" fmla="*/ 1000 h 1407"/>
                  <a:gd name="T70" fmla="*/ 600 w 1358"/>
                  <a:gd name="T71" fmla="*/ 1248 h 1407"/>
                  <a:gd name="T72" fmla="*/ 584 w 1358"/>
                  <a:gd name="T73" fmla="*/ 1080 h 1407"/>
                  <a:gd name="T74" fmla="*/ 517 w 1358"/>
                  <a:gd name="T75" fmla="*/ 1046 h 1407"/>
                  <a:gd name="T76" fmla="*/ 374 w 1358"/>
                  <a:gd name="T77" fmla="*/ 1366 h 1407"/>
                  <a:gd name="T78" fmla="*/ 384 w 1358"/>
                  <a:gd name="T79" fmla="*/ 1185 h 1407"/>
                  <a:gd name="T80" fmla="*/ 182 w 1358"/>
                  <a:gd name="T81" fmla="*/ 1286 h 1407"/>
                  <a:gd name="T82" fmla="*/ 132 w 1358"/>
                  <a:gd name="T83" fmla="*/ 1247 h 1407"/>
                  <a:gd name="T84" fmla="*/ 131 w 1358"/>
                  <a:gd name="T85" fmla="*/ 1167 h 1407"/>
                  <a:gd name="T86" fmla="*/ 310 w 1358"/>
                  <a:gd name="T87" fmla="*/ 959 h 1407"/>
                  <a:gd name="T88" fmla="*/ 82 w 1358"/>
                  <a:gd name="T89" fmla="*/ 986 h 1407"/>
                  <a:gd name="T90" fmla="*/ 159 w 1358"/>
                  <a:gd name="T91" fmla="*/ 869 h 1407"/>
                  <a:gd name="T92" fmla="*/ 244 w 1358"/>
                  <a:gd name="T93" fmla="*/ 369 h 1407"/>
                  <a:gd name="T94" fmla="*/ 887 w 1358"/>
                  <a:gd name="T95" fmla="*/ 122 h 1407"/>
                  <a:gd name="T96" fmla="*/ 1101 w 1358"/>
                  <a:gd name="T97" fmla="*/ 952 h 1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58" h="1407">
                    <a:moveTo>
                      <a:pt x="1281" y="1036"/>
                    </a:moveTo>
                    <a:cubicBezTo>
                      <a:pt x="1244" y="1007"/>
                      <a:pt x="1162" y="947"/>
                      <a:pt x="1134" y="926"/>
                    </a:cubicBezTo>
                    <a:cubicBezTo>
                      <a:pt x="1171" y="568"/>
                      <a:pt x="1088" y="331"/>
                      <a:pt x="1085" y="321"/>
                    </a:cubicBezTo>
                    <a:cubicBezTo>
                      <a:pt x="1085" y="320"/>
                      <a:pt x="1085" y="320"/>
                      <a:pt x="1084" y="320"/>
                    </a:cubicBezTo>
                    <a:cubicBezTo>
                      <a:pt x="1059" y="258"/>
                      <a:pt x="1025" y="203"/>
                      <a:pt x="983" y="156"/>
                    </a:cubicBezTo>
                    <a:cubicBezTo>
                      <a:pt x="1007" y="124"/>
                      <a:pt x="1000" y="79"/>
                      <a:pt x="968" y="55"/>
                    </a:cubicBezTo>
                    <a:cubicBezTo>
                      <a:pt x="938" y="32"/>
                      <a:pt x="896" y="35"/>
                      <a:pt x="870" y="62"/>
                    </a:cubicBezTo>
                    <a:cubicBezTo>
                      <a:pt x="803" y="21"/>
                      <a:pt x="729" y="0"/>
                      <a:pt x="653" y="0"/>
                    </a:cubicBezTo>
                    <a:cubicBezTo>
                      <a:pt x="555" y="0"/>
                      <a:pt x="461" y="35"/>
                      <a:pt x="380" y="101"/>
                    </a:cubicBezTo>
                    <a:cubicBezTo>
                      <a:pt x="302" y="165"/>
                      <a:pt x="242" y="254"/>
                      <a:pt x="208" y="358"/>
                    </a:cubicBezTo>
                    <a:cubicBezTo>
                      <a:pt x="146" y="544"/>
                      <a:pt x="165" y="763"/>
                      <a:pt x="171" y="824"/>
                    </a:cubicBezTo>
                    <a:cubicBezTo>
                      <a:pt x="146" y="834"/>
                      <a:pt x="146" y="834"/>
                      <a:pt x="146" y="834"/>
                    </a:cubicBezTo>
                    <a:cubicBezTo>
                      <a:pt x="145" y="834"/>
                      <a:pt x="29" y="882"/>
                      <a:pt x="6" y="942"/>
                    </a:cubicBezTo>
                    <a:cubicBezTo>
                      <a:pt x="0" y="957"/>
                      <a:pt x="1" y="972"/>
                      <a:pt x="7" y="986"/>
                    </a:cubicBezTo>
                    <a:cubicBezTo>
                      <a:pt x="16" y="1003"/>
                      <a:pt x="34" y="1024"/>
                      <a:pt x="70" y="1028"/>
                    </a:cubicBezTo>
                    <a:cubicBezTo>
                      <a:pt x="73" y="1038"/>
                      <a:pt x="82" y="1045"/>
                      <a:pt x="93" y="1045"/>
                    </a:cubicBezTo>
                    <a:cubicBezTo>
                      <a:pt x="105" y="1045"/>
                      <a:pt x="115" y="1036"/>
                      <a:pt x="117" y="1025"/>
                    </a:cubicBezTo>
                    <a:cubicBezTo>
                      <a:pt x="118" y="1025"/>
                      <a:pt x="119" y="1024"/>
                      <a:pt x="120" y="1024"/>
                    </a:cubicBezTo>
                    <a:cubicBezTo>
                      <a:pt x="124" y="1032"/>
                      <a:pt x="132" y="1037"/>
                      <a:pt x="141" y="1037"/>
                    </a:cubicBezTo>
                    <a:cubicBezTo>
                      <a:pt x="155" y="1037"/>
                      <a:pt x="165" y="1026"/>
                      <a:pt x="165" y="1013"/>
                    </a:cubicBezTo>
                    <a:cubicBezTo>
                      <a:pt x="165" y="1012"/>
                      <a:pt x="165" y="1011"/>
                      <a:pt x="165" y="1010"/>
                    </a:cubicBezTo>
                    <a:cubicBezTo>
                      <a:pt x="167" y="1010"/>
                      <a:pt x="168" y="1010"/>
                      <a:pt x="169" y="1009"/>
                    </a:cubicBezTo>
                    <a:cubicBezTo>
                      <a:pt x="173" y="1012"/>
                      <a:pt x="177" y="1013"/>
                      <a:pt x="181" y="1013"/>
                    </a:cubicBezTo>
                    <a:cubicBezTo>
                      <a:pt x="193" y="1013"/>
                      <a:pt x="203" y="1004"/>
                      <a:pt x="205" y="993"/>
                    </a:cubicBezTo>
                    <a:cubicBezTo>
                      <a:pt x="205" y="993"/>
                      <a:pt x="205" y="993"/>
                      <a:pt x="205" y="993"/>
                    </a:cubicBezTo>
                    <a:cubicBezTo>
                      <a:pt x="205" y="993"/>
                      <a:pt x="205" y="993"/>
                      <a:pt x="205" y="993"/>
                    </a:cubicBezTo>
                    <a:cubicBezTo>
                      <a:pt x="205" y="993"/>
                      <a:pt x="205" y="993"/>
                      <a:pt x="205" y="993"/>
                    </a:cubicBezTo>
                    <a:cubicBezTo>
                      <a:pt x="209" y="995"/>
                      <a:pt x="213" y="997"/>
                      <a:pt x="217" y="997"/>
                    </a:cubicBezTo>
                    <a:cubicBezTo>
                      <a:pt x="229" y="997"/>
                      <a:pt x="239" y="988"/>
                      <a:pt x="241" y="976"/>
                    </a:cubicBezTo>
                    <a:cubicBezTo>
                      <a:pt x="252" y="972"/>
                      <a:pt x="259" y="971"/>
                      <a:pt x="264" y="971"/>
                    </a:cubicBezTo>
                    <a:cubicBezTo>
                      <a:pt x="273" y="971"/>
                      <a:pt x="274" y="974"/>
                      <a:pt x="275" y="976"/>
                    </a:cubicBezTo>
                    <a:cubicBezTo>
                      <a:pt x="281" y="990"/>
                      <a:pt x="277" y="996"/>
                      <a:pt x="233" y="1018"/>
                    </a:cubicBezTo>
                    <a:cubicBezTo>
                      <a:pt x="227" y="1021"/>
                      <a:pt x="222" y="1024"/>
                      <a:pt x="216" y="1027"/>
                    </a:cubicBezTo>
                    <a:cubicBezTo>
                      <a:pt x="141" y="1067"/>
                      <a:pt x="91" y="1132"/>
                      <a:pt x="84" y="1202"/>
                    </a:cubicBezTo>
                    <a:cubicBezTo>
                      <a:pt x="79" y="1243"/>
                      <a:pt x="91" y="1278"/>
                      <a:pt x="117" y="1300"/>
                    </a:cubicBezTo>
                    <a:cubicBezTo>
                      <a:pt x="137" y="1318"/>
                      <a:pt x="161" y="1327"/>
                      <a:pt x="184" y="1327"/>
                    </a:cubicBezTo>
                    <a:cubicBezTo>
                      <a:pt x="230" y="1327"/>
                      <a:pt x="271" y="1291"/>
                      <a:pt x="300" y="1225"/>
                    </a:cubicBezTo>
                    <a:cubicBezTo>
                      <a:pt x="317" y="1184"/>
                      <a:pt x="333" y="1175"/>
                      <a:pt x="337" y="1175"/>
                    </a:cubicBezTo>
                    <a:cubicBezTo>
                      <a:pt x="339" y="1175"/>
                      <a:pt x="345" y="1181"/>
                      <a:pt x="346" y="1191"/>
                    </a:cubicBezTo>
                    <a:cubicBezTo>
                      <a:pt x="347" y="1198"/>
                      <a:pt x="339" y="1221"/>
                      <a:pt x="333" y="1240"/>
                    </a:cubicBezTo>
                    <a:cubicBezTo>
                      <a:pt x="316" y="1294"/>
                      <a:pt x="292" y="1368"/>
                      <a:pt x="344" y="1398"/>
                    </a:cubicBezTo>
                    <a:cubicBezTo>
                      <a:pt x="354" y="1404"/>
                      <a:pt x="365" y="1407"/>
                      <a:pt x="375" y="1407"/>
                    </a:cubicBezTo>
                    <a:cubicBezTo>
                      <a:pt x="439" y="1407"/>
                      <a:pt x="499" y="1309"/>
                      <a:pt x="529" y="1157"/>
                    </a:cubicBezTo>
                    <a:cubicBezTo>
                      <a:pt x="533" y="1136"/>
                      <a:pt x="537" y="1118"/>
                      <a:pt x="541" y="1104"/>
                    </a:cubicBezTo>
                    <a:cubicBezTo>
                      <a:pt x="531" y="1186"/>
                      <a:pt x="537" y="1241"/>
                      <a:pt x="558" y="1268"/>
                    </a:cubicBezTo>
                    <a:cubicBezTo>
                      <a:pt x="568" y="1280"/>
                      <a:pt x="581" y="1288"/>
                      <a:pt x="596" y="1289"/>
                    </a:cubicBezTo>
                    <a:cubicBezTo>
                      <a:pt x="597" y="1289"/>
                      <a:pt x="599" y="1289"/>
                      <a:pt x="601" y="1289"/>
                    </a:cubicBezTo>
                    <a:cubicBezTo>
                      <a:pt x="659" y="1289"/>
                      <a:pt x="679" y="1221"/>
                      <a:pt x="696" y="1161"/>
                    </a:cubicBezTo>
                    <a:cubicBezTo>
                      <a:pt x="701" y="1143"/>
                      <a:pt x="706" y="1126"/>
                      <a:pt x="712" y="1112"/>
                    </a:cubicBezTo>
                    <a:cubicBezTo>
                      <a:pt x="722" y="1086"/>
                      <a:pt x="733" y="1066"/>
                      <a:pt x="741" y="1054"/>
                    </a:cubicBezTo>
                    <a:cubicBezTo>
                      <a:pt x="741" y="1057"/>
                      <a:pt x="741" y="1061"/>
                      <a:pt x="741" y="1065"/>
                    </a:cubicBezTo>
                    <a:cubicBezTo>
                      <a:pt x="741" y="1072"/>
                      <a:pt x="741" y="1080"/>
                      <a:pt x="741" y="1088"/>
                    </a:cubicBezTo>
                    <a:cubicBezTo>
                      <a:pt x="741" y="1159"/>
                      <a:pt x="740" y="1240"/>
                      <a:pt x="777" y="1277"/>
                    </a:cubicBezTo>
                    <a:cubicBezTo>
                      <a:pt x="792" y="1292"/>
                      <a:pt x="812" y="1299"/>
                      <a:pt x="835" y="1297"/>
                    </a:cubicBezTo>
                    <a:cubicBezTo>
                      <a:pt x="899" y="1290"/>
                      <a:pt x="901" y="1216"/>
                      <a:pt x="903" y="1151"/>
                    </a:cubicBezTo>
                    <a:cubicBezTo>
                      <a:pt x="903" y="1132"/>
                      <a:pt x="903" y="1112"/>
                      <a:pt x="905" y="1095"/>
                    </a:cubicBezTo>
                    <a:cubicBezTo>
                      <a:pt x="908" y="1070"/>
                      <a:pt x="918" y="1052"/>
                      <a:pt x="929" y="1052"/>
                    </a:cubicBezTo>
                    <a:cubicBezTo>
                      <a:pt x="939" y="1052"/>
                      <a:pt x="953" y="1064"/>
                      <a:pt x="963" y="1088"/>
                    </a:cubicBezTo>
                    <a:cubicBezTo>
                      <a:pt x="964" y="1092"/>
                      <a:pt x="966" y="1101"/>
                      <a:pt x="968" y="1110"/>
                    </a:cubicBezTo>
                    <a:cubicBezTo>
                      <a:pt x="974" y="1134"/>
                      <a:pt x="982" y="1172"/>
                      <a:pt x="1000" y="1204"/>
                    </a:cubicBezTo>
                    <a:cubicBezTo>
                      <a:pt x="1017" y="1235"/>
                      <a:pt x="1043" y="1261"/>
                      <a:pt x="1084" y="1261"/>
                    </a:cubicBezTo>
                    <a:cubicBezTo>
                      <a:pt x="1094" y="1261"/>
                      <a:pt x="1105" y="1259"/>
                      <a:pt x="1115" y="1256"/>
                    </a:cubicBezTo>
                    <a:cubicBezTo>
                      <a:pt x="1142" y="1248"/>
                      <a:pt x="1161" y="1228"/>
                      <a:pt x="1168" y="1200"/>
                    </a:cubicBezTo>
                    <a:cubicBezTo>
                      <a:pt x="1178" y="1162"/>
                      <a:pt x="1164" y="1118"/>
                      <a:pt x="1129" y="1074"/>
                    </a:cubicBezTo>
                    <a:cubicBezTo>
                      <a:pt x="1139" y="1083"/>
                      <a:pt x="1150" y="1094"/>
                      <a:pt x="1162" y="1108"/>
                    </a:cubicBezTo>
                    <a:cubicBezTo>
                      <a:pt x="1161" y="1109"/>
                      <a:pt x="1161" y="1111"/>
                      <a:pt x="1161" y="1113"/>
                    </a:cubicBezTo>
                    <a:cubicBezTo>
                      <a:pt x="1161" y="1126"/>
                      <a:pt x="1172" y="1137"/>
                      <a:pt x="1185" y="1137"/>
                    </a:cubicBezTo>
                    <a:cubicBezTo>
                      <a:pt x="1186" y="1137"/>
                      <a:pt x="1186" y="1137"/>
                      <a:pt x="1187" y="1137"/>
                    </a:cubicBezTo>
                    <a:cubicBezTo>
                      <a:pt x="1187" y="1136"/>
                      <a:pt x="1187" y="1136"/>
                      <a:pt x="1187" y="1136"/>
                    </a:cubicBezTo>
                    <a:cubicBezTo>
                      <a:pt x="1187" y="1137"/>
                      <a:pt x="1187" y="1137"/>
                      <a:pt x="1187" y="1137"/>
                    </a:cubicBezTo>
                    <a:cubicBezTo>
                      <a:pt x="1187" y="1137"/>
                      <a:pt x="1187" y="1137"/>
                      <a:pt x="1187" y="1137"/>
                    </a:cubicBezTo>
                    <a:cubicBezTo>
                      <a:pt x="1186" y="1139"/>
                      <a:pt x="1185" y="1142"/>
                      <a:pt x="1185" y="1145"/>
                    </a:cubicBezTo>
                    <a:cubicBezTo>
                      <a:pt x="1185" y="1158"/>
                      <a:pt x="1196" y="1169"/>
                      <a:pt x="1209" y="1169"/>
                    </a:cubicBezTo>
                    <a:cubicBezTo>
                      <a:pt x="1211" y="1169"/>
                      <a:pt x="1212" y="1169"/>
                      <a:pt x="1213" y="1168"/>
                    </a:cubicBezTo>
                    <a:cubicBezTo>
                      <a:pt x="1214" y="1168"/>
                      <a:pt x="1215" y="1168"/>
                      <a:pt x="1217" y="1168"/>
                    </a:cubicBezTo>
                    <a:cubicBezTo>
                      <a:pt x="1216" y="1168"/>
                      <a:pt x="1215" y="1169"/>
                      <a:pt x="1214" y="1170"/>
                    </a:cubicBezTo>
                    <a:cubicBezTo>
                      <a:pt x="1211" y="1174"/>
                      <a:pt x="1209" y="1179"/>
                      <a:pt x="1209" y="1184"/>
                    </a:cubicBezTo>
                    <a:cubicBezTo>
                      <a:pt x="1209" y="1198"/>
                      <a:pt x="1220" y="1208"/>
                      <a:pt x="1233" y="1208"/>
                    </a:cubicBezTo>
                    <a:cubicBezTo>
                      <a:pt x="1238" y="1208"/>
                      <a:pt x="1243" y="1207"/>
                      <a:pt x="1247" y="1204"/>
                    </a:cubicBezTo>
                    <a:cubicBezTo>
                      <a:pt x="1257" y="1211"/>
                      <a:pt x="1269" y="1214"/>
                      <a:pt x="1281" y="1214"/>
                    </a:cubicBezTo>
                    <a:cubicBezTo>
                      <a:pt x="1309" y="1214"/>
                      <a:pt x="1335" y="1196"/>
                      <a:pt x="1344" y="1168"/>
                    </a:cubicBezTo>
                    <a:cubicBezTo>
                      <a:pt x="1350" y="1148"/>
                      <a:pt x="1358" y="1096"/>
                      <a:pt x="1281" y="1036"/>
                    </a:cubicBezTo>
                    <a:close/>
                    <a:moveTo>
                      <a:pt x="158" y="995"/>
                    </a:moveTo>
                    <a:cubicBezTo>
                      <a:pt x="161" y="998"/>
                      <a:pt x="163" y="1001"/>
                      <a:pt x="164" y="1005"/>
                    </a:cubicBezTo>
                    <a:cubicBezTo>
                      <a:pt x="161" y="1002"/>
                      <a:pt x="159" y="999"/>
                      <a:pt x="158" y="995"/>
                    </a:cubicBezTo>
                    <a:close/>
                    <a:moveTo>
                      <a:pt x="1306" y="1155"/>
                    </a:moveTo>
                    <a:cubicBezTo>
                      <a:pt x="1302" y="1166"/>
                      <a:pt x="1292" y="1174"/>
                      <a:pt x="1281" y="1174"/>
                    </a:cubicBezTo>
                    <a:cubicBezTo>
                      <a:pt x="1272" y="1174"/>
                      <a:pt x="1264" y="1169"/>
                      <a:pt x="1257" y="1160"/>
                    </a:cubicBezTo>
                    <a:cubicBezTo>
                      <a:pt x="1205" y="1091"/>
                      <a:pt x="1157" y="1040"/>
                      <a:pt x="1127" y="1023"/>
                    </a:cubicBezTo>
                    <a:cubicBezTo>
                      <a:pt x="1115" y="1015"/>
                      <a:pt x="1104" y="1012"/>
                      <a:pt x="1095" y="1012"/>
                    </a:cubicBezTo>
                    <a:cubicBezTo>
                      <a:pt x="1082" y="1012"/>
                      <a:pt x="1071" y="1018"/>
                      <a:pt x="1067" y="1030"/>
                    </a:cubicBezTo>
                    <a:cubicBezTo>
                      <a:pt x="1060" y="1046"/>
                      <a:pt x="1068" y="1067"/>
                      <a:pt x="1079" y="1078"/>
                    </a:cubicBezTo>
                    <a:cubicBezTo>
                      <a:pt x="1118" y="1117"/>
                      <a:pt x="1137" y="1159"/>
                      <a:pt x="1129" y="1189"/>
                    </a:cubicBezTo>
                    <a:cubicBezTo>
                      <a:pt x="1126" y="1203"/>
                      <a:pt x="1117" y="1213"/>
                      <a:pt x="1103" y="1217"/>
                    </a:cubicBezTo>
                    <a:cubicBezTo>
                      <a:pt x="1097" y="1219"/>
                      <a:pt x="1090" y="1220"/>
                      <a:pt x="1084" y="1220"/>
                    </a:cubicBezTo>
                    <a:cubicBezTo>
                      <a:pt x="1034" y="1220"/>
                      <a:pt x="1016" y="1142"/>
                      <a:pt x="1007" y="1100"/>
                    </a:cubicBezTo>
                    <a:cubicBezTo>
                      <a:pt x="1004" y="1088"/>
                      <a:pt x="1002" y="1078"/>
                      <a:pt x="999" y="1072"/>
                    </a:cubicBezTo>
                    <a:cubicBezTo>
                      <a:pt x="984" y="1034"/>
                      <a:pt x="957" y="1012"/>
                      <a:pt x="929" y="1012"/>
                    </a:cubicBezTo>
                    <a:cubicBezTo>
                      <a:pt x="888" y="1012"/>
                      <a:pt x="869" y="1054"/>
                      <a:pt x="865" y="1090"/>
                    </a:cubicBezTo>
                    <a:cubicBezTo>
                      <a:pt x="863" y="1109"/>
                      <a:pt x="863" y="1130"/>
                      <a:pt x="862" y="1150"/>
                    </a:cubicBezTo>
                    <a:cubicBezTo>
                      <a:pt x="860" y="1212"/>
                      <a:pt x="857" y="1254"/>
                      <a:pt x="831" y="1256"/>
                    </a:cubicBezTo>
                    <a:cubicBezTo>
                      <a:pt x="819" y="1258"/>
                      <a:pt x="811" y="1255"/>
                      <a:pt x="805" y="1248"/>
                    </a:cubicBezTo>
                    <a:cubicBezTo>
                      <a:pt x="779" y="1223"/>
                      <a:pt x="780" y="1145"/>
                      <a:pt x="781" y="1088"/>
                    </a:cubicBezTo>
                    <a:cubicBezTo>
                      <a:pt x="781" y="1080"/>
                      <a:pt x="781" y="1072"/>
                      <a:pt x="781" y="1064"/>
                    </a:cubicBezTo>
                    <a:cubicBezTo>
                      <a:pt x="781" y="1047"/>
                      <a:pt x="781" y="1000"/>
                      <a:pt x="747" y="1000"/>
                    </a:cubicBezTo>
                    <a:cubicBezTo>
                      <a:pt x="724" y="1000"/>
                      <a:pt x="699" y="1033"/>
                      <a:pt x="674" y="1097"/>
                    </a:cubicBezTo>
                    <a:cubicBezTo>
                      <a:pt x="667" y="1112"/>
                      <a:pt x="662" y="1130"/>
                      <a:pt x="657" y="1149"/>
                    </a:cubicBezTo>
                    <a:cubicBezTo>
                      <a:pt x="643" y="1196"/>
                      <a:pt x="628" y="1248"/>
                      <a:pt x="600" y="1248"/>
                    </a:cubicBezTo>
                    <a:cubicBezTo>
                      <a:pt x="599" y="1248"/>
                      <a:pt x="599" y="1248"/>
                      <a:pt x="598" y="1248"/>
                    </a:cubicBezTo>
                    <a:cubicBezTo>
                      <a:pt x="595" y="1248"/>
                      <a:pt x="592" y="1247"/>
                      <a:pt x="589" y="1243"/>
                    </a:cubicBezTo>
                    <a:cubicBezTo>
                      <a:pt x="583" y="1236"/>
                      <a:pt x="565" y="1202"/>
                      <a:pt x="584" y="1080"/>
                    </a:cubicBezTo>
                    <a:cubicBezTo>
                      <a:pt x="589" y="1047"/>
                      <a:pt x="587" y="1025"/>
                      <a:pt x="577" y="1013"/>
                    </a:cubicBezTo>
                    <a:cubicBezTo>
                      <a:pt x="572" y="1007"/>
                      <a:pt x="565" y="1004"/>
                      <a:pt x="557" y="1004"/>
                    </a:cubicBezTo>
                    <a:cubicBezTo>
                      <a:pt x="537" y="1004"/>
                      <a:pt x="525" y="1026"/>
                      <a:pt x="517" y="1046"/>
                    </a:cubicBezTo>
                    <a:cubicBezTo>
                      <a:pt x="507" y="1070"/>
                      <a:pt x="497" y="1105"/>
                      <a:pt x="489" y="1148"/>
                    </a:cubicBezTo>
                    <a:cubicBezTo>
                      <a:pt x="475" y="1214"/>
                      <a:pt x="455" y="1272"/>
                      <a:pt x="433" y="1312"/>
                    </a:cubicBezTo>
                    <a:cubicBezTo>
                      <a:pt x="413" y="1346"/>
                      <a:pt x="391" y="1366"/>
                      <a:pt x="374" y="1366"/>
                    </a:cubicBezTo>
                    <a:cubicBezTo>
                      <a:pt x="370" y="1366"/>
                      <a:pt x="366" y="1365"/>
                      <a:pt x="362" y="1362"/>
                    </a:cubicBezTo>
                    <a:cubicBezTo>
                      <a:pt x="339" y="1349"/>
                      <a:pt x="357" y="1290"/>
                      <a:pt x="370" y="1251"/>
                    </a:cubicBezTo>
                    <a:cubicBezTo>
                      <a:pt x="379" y="1223"/>
                      <a:pt x="386" y="1201"/>
                      <a:pt x="384" y="1185"/>
                    </a:cubicBezTo>
                    <a:cubicBezTo>
                      <a:pt x="381" y="1155"/>
                      <a:pt x="361" y="1133"/>
                      <a:pt x="336" y="1133"/>
                    </a:cubicBezTo>
                    <a:cubicBezTo>
                      <a:pt x="308" y="1133"/>
                      <a:pt x="283" y="1158"/>
                      <a:pt x="262" y="1207"/>
                    </a:cubicBezTo>
                    <a:cubicBezTo>
                      <a:pt x="240" y="1257"/>
                      <a:pt x="211" y="1286"/>
                      <a:pt x="182" y="1286"/>
                    </a:cubicBezTo>
                    <a:cubicBezTo>
                      <a:pt x="169" y="1286"/>
                      <a:pt x="155" y="1280"/>
                      <a:pt x="141" y="1268"/>
                    </a:cubicBezTo>
                    <a:cubicBezTo>
                      <a:pt x="135" y="1263"/>
                      <a:pt x="130" y="1256"/>
                      <a:pt x="127" y="1247"/>
                    </a:cubicBezTo>
                    <a:cubicBezTo>
                      <a:pt x="128" y="1247"/>
                      <a:pt x="130" y="1247"/>
                      <a:pt x="132" y="1247"/>
                    </a:cubicBezTo>
                    <a:cubicBezTo>
                      <a:pt x="154" y="1247"/>
                      <a:pt x="172" y="1229"/>
                      <a:pt x="172" y="1207"/>
                    </a:cubicBezTo>
                    <a:cubicBezTo>
                      <a:pt x="172" y="1185"/>
                      <a:pt x="154" y="1167"/>
                      <a:pt x="132" y="1167"/>
                    </a:cubicBezTo>
                    <a:cubicBezTo>
                      <a:pt x="131" y="1167"/>
                      <a:pt x="131" y="1167"/>
                      <a:pt x="131" y="1167"/>
                    </a:cubicBezTo>
                    <a:cubicBezTo>
                      <a:pt x="150" y="1119"/>
                      <a:pt x="193" y="1082"/>
                      <a:pt x="233" y="1061"/>
                    </a:cubicBezTo>
                    <a:cubicBezTo>
                      <a:pt x="238" y="1058"/>
                      <a:pt x="244" y="1055"/>
                      <a:pt x="249" y="1052"/>
                    </a:cubicBezTo>
                    <a:cubicBezTo>
                      <a:pt x="284" y="1035"/>
                      <a:pt x="332" y="1011"/>
                      <a:pt x="310" y="959"/>
                    </a:cubicBezTo>
                    <a:cubicBezTo>
                      <a:pt x="301" y="940"/>
                      <a:pt x="285" y="930"/>
                      <a:pt x="262" y="930"/>
                    </a:cubicBezTo>
                    <a:cubicBezTo>
                      <a:pt x="241" y="930"/>
                      <a:pt x="214" y="939"/>
                      <a:pt x="182" y="957"/>
                    </a:cubicBezTo>
                    <a:cubicBezTo>
                      <a:pt x="141" y="976"/>
                      <a:pt x="107" y="986"/>
                      <a:pt x="82" y="986"/>
                    </a:cubicBezTo>
                    <a:cubicBezTo>
                      <a:pt x="55" y="986"/>
                      <a:pt x="46" y="975"/>
                      <a:pt x="41" y="966"/>
                    </a:cubicBezTo>
                    <a:cubicBezTo>
                      <a:pt x="40" y="964"/>
                      <a:pt x="39" y="960"/>
                      <a:pt x="41" y="954"/>
                    </a:cubicBezTo>
                    <a:cubicBezTo>
                      <a:pt x="52" y="926"/>
                      <a:pt x="118" y="886"/>
                      <a:pt x="159" y="869"/>
                    </a:cubicBezTo>
                    <a:cubicBezTo>
                      <a:pt x="199" y="853"/>
                      <a:pt x="199" y="853"/>
                      <a:pt x="199" y="853"/>
                    </a:cubicBezTo>
                    <a:cubicBezTo>
                      <a:pt x="207" y="850"/>
                      <a:pt x="212" y="841"/>
                      <a:pt x="211" y="832"/>
                    </a:cubicBezTo>
                    <a:cubicBezTo>
                      <a:pt x="211" y="830"/>
                      <a:pt x="176" y="574"/>
                      <a:pt x="244" y="369"/>
                    </a:cubicBezTo>
                    <a:cubicBezTo>
                      <a:pt x="276" y="272"/>
                      <a:pt x="331" y="190"/>
                      <a:pt x="403" y="130"/>
                    </a:cubicBezTo>
                    <a:cubicBezTo>
                      <a:pt x="479" y="72"/>
                      <a:pt x="564" y="40"/>
                      <a:pt x="653" y="40"/>
                    </a:cubicBezTo>
                    <a:cubicBezTo>
                      <a:pt x="736" y="40"/>
                      <a:pt x="817" y="68"/>
                      <a:pt x="887" y="122"/>
                    </a:cubicBezTo>
                    <a:cubicBezTo>
                      <a:pt x="955" y="174"/>
                      <a:pt x="1011" y="248"/>
                      <a:pt x="1047" y="335"/>
                    </a:cubicBezTo>
                    <a:cubicBezTo>
                      <a:pt x="1051" y="346"/>
                      <a:pt x="1131" y="586"/>
                      <a:pt x="1093" y="934"/>
                    </a:cubicBezTo>
                    <a:cubicBezTo>
                      <a:pt x="1092" y="941"/>
                      <a:pt x="1095" y="948"/>
                      <a:pt x="1101" y="952"/>
                    </a:cubicBezTo>
                    <a:cubicBezTo>
                      <a:pt x="1102" y="953"/>
                      <a:pt x="1212" y="1034"/>
                      <a:pt x="1257" y="1068"/>
                    </a:cubicBezTo>
                    <a:cubicBezTo>
                      <a:pt x="1315" y="1112"/>
                      <a:pt x="1309" y="1146"/>
                      <a:pt x="1306" y="11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555930" y="1467640"/>
              <a:ext cx="485315" cy="749306"/>
              <a:chOff x="6169919" y="1215732"/>
              <a:chExt cx="485315" cy="749306"/>
            </a:xfrm>
          </p:grpSpPr>
          <p:sp>
            <p:nvSpPr>
              <p:cNvPr id="8" name="Freeform 25"/>
              <p:cNvSpPr/>
              <p:nvPr/>
            </p:nvSpPr>
            <p:spPr bwMode="auto">
              <a:xfrm>
                <a:off x="6393256" y="1281459"/>
                <a:ext cx="45719" cy="107079"/>
              </a:xfrm>
              <a:custGeom>
                <a:avLst/>
                <a:gdLst>
                  <a:gd name="T0" fmla="*/ 6 w 17"/>
                  <a:gd name="T1" fmla="*/ 1 h 33"/>
                  <a:gd name="T2" fmla="*/ 0 w 17"/>
                  <a:gd name="T3" fmla="*/ 22 h 33"/>
                  <a:gd name="T4" fmla="*/ 4 w 17"/>
                  <a:gd name="T5" fmla="*/ 32 h 33"/>
                  <a:gd name="T6" fmla="*/ 12 w 17"/>
                  <a:gd name="T7" fmla="*/ 30 h 33"/>
                  <a:gd name="T8" fmla="*/ 12 w 17"/>
                  <a:gd name="T9" fmla="*/ 11 h 33"/>
                  <a:gd name="T10" fmla="*/ 6 w 17"/>
                  <a:gd name="T11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33">
                    <a:moveTo>
                      <a:pt x="6" y="1"/>
                    </a:moveTo>
                    <a:cubicBezTo>
                      <a:pt x="2" y="1"/>
                      <a:pt x="0" y="13"/>
                      <a:pt x="0" y="22"/>
                    </a:cubicBezTo>
                    <a:cubicBezTo>
                      <a:pt x="0" y="26"/>
                      <a:pt x="1" y="30"/>
                      <a:pt x="4" y="32"/>
                    </a:cubicBezTo>
                    <a:cubicBezTo>
                      <a:pt x="6" y="33"/>
                      <a:pt x="10" y="32"/>
                      <a:pt x="12" y="30"/>
                    </a:cubicBezTo>
                    <a:cubicBezTo>
                      <a:pt x="17" y="26"/>
                      <a:pt x="14" y="15"/>
                      <a:pt x="12" y="11"/>
                    </a:cubicBezTo>
                    <a:cubicBezTo>
                      <a:pt x="12" y="8"/>
                      <a:pt x="9" y="0"/>
                      <a:pt x="6" y="1"/>
                    </a:cubicBezTo>
                    <a:close/>
                  </a:path>
                </a:pathLst>
              </a:custGeom>
              <a:noFill/>
              <a:ln w="25400" cap="flat">
                <a:solidFill>
                  <a:schemeClr val="accent6"/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" name="Freeform 29"/>
              <p:cNvSpPr/>
              <p:nvPr/>
            </p:nvSpPr>
            <p:spPr bwMode="auto">
              <a:xfrm>
                <a:off x="6272769" y="1335213"/>
                <a:ext cx="59131" cy="101152"/>
              </a:xfrm>
              <a:custGeom>
                <a:avLst/>
                <a:gdLst>
                  <a:gd name="T0" fmla="*/ 4 w 11"/>
                  <a:gd name="T1" fmla="*/ 0 h 21"/>
                  <a:gd name="T2" fmla="*/ 0 w 11"/>
                  <a:gd name="T3" fmla="*/ 13 h 21"/>
                  <a:gd name="T4" fmla="*/ 2 w 11"/>
                  <a:gd name="T5" fmla="*/ 20 h 21"/>
                  <a:gd name="T6" fmla="*/ 8 w 11"/>
                  <a:gd name="T7" fmla="*/ 19 h 21"/>
                  <a:gd name="T8" fmla="*/ 8 w 11"/>
                  <a:gd name="T9" fmla="*/ 6 h 21"/>
                  <a:gd name="T10" fmla="*/ 4 w 11"/>
                  <a:gd name="T1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21">
                    <a:moveTo>
                      <a:pt x="4" y="0"/>
                    </a:moveTo>
                    <a:cubicBezTo>
                      <a:pt x="2" y="0"/>
                      <a:pt x="0" y="8"/>
                      <a:pt x="0" y="13"/>
                    </a:cubicBezTo>
                    <a:cubicBezTo>
                      <a:pt x="0" y="16"/>
                      <a:pt x="0" y="19"/>
                      <a:pt x="2" y="20"/>
                    </a:cubicBezTo>
                    <a:cubicBezTo>
                      <a:pt x="4" y="21"/>
                      <a:pt x="6" y="20"/>
                      <a:pt x="8" y="19"/>
                    </a:cubicBezTo>
                    <a:cubicBezTo>
                      <a:pt x="11" y="15"/>
                      <a:pt x="9" y="8"/>
                      <a:pt x="8" y="6"/>
                    </a:cubicBezTo>
                    <a:cubicBezTo>
                      <a:pt x="8" y="5"/>
                      <a:pt x="6" y="0"/>
                      <a:pt x="4" y="0"/>
                    </a:cubicBezTo>
                    <a:close/>
                  </a:path>
                </a:pathLst>
              </a:custGeom>
              <a:noFill/>
              <a:ln w="25400" cap="flat">
                <a:solidFill>
                  <a:schemeClr val="accent6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" name="Freeform 33"/>
              <p:cNvSpPr/>
              <p:nvPr/>
            </p:nvSpPr>
            <p:spPr bwMode="auto">
              <a:xfrm>
                <a:off x="6169919" y="1871967"/>
                <a:ext cx="45719" cy="93071"/>
              </a:xfrm>
              <a:custGeom>
                <a:avLst/>
                <a:gdLst>
                  <a:gd name="T0" fmla="*/ 6 w 16"/>
                  <a:gd name="T1" fmla="*/ 0 h 32"/>
                  <a:gd name="T2" fmla="*/ 0 w 16"/>
                  <a:gd name="T3" fmla="*/ 21 h 32"/>
                  <a:gd name="T4" fmla="*/ 3 w 16"/>
                  <a:gd name="T5" fmla="*/ 31 h 32"/>
                  <a:gd name="T6" fmla="*/ 11 w 16"/>
                  <a:gd name="T7" fmla="*/ 30 h 32"/>
                  <a:gd name="T8" fmla="*/ 12 w 16"/>
                  <a:gd name="T9" fmla="*/ 10 h 32"/>
                  <a:gd name="T10" fmla="*/ 6 w 16"/>
                  <a:gd name="T1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32">
                    <a:moveTo>
                      <a:pt x="6" y="0"/>
                    </a:moveTo>
                    <a:cubicBezTo>
                      <a:pt x="2" y="0"/>
                      <a:pt x="0" y="12"/>
                      <a:pt x="0" y="21"/>
                    </a:cubicBezTo>
                    <a:cubicBezTo>
                      <a:pt x="0" y="25"/>
                      <a:pt x="0" y="30"/>
                      <a:pt x="3" y="31"/>
                    </a:cubicBezTo>
                    <a:cubicBezTo>
                      <a:pt x="6" y="32"/>
                      <a:pt x="9" y="32"/>
                      <a:pt x="11" y="30"/>
                    </a:cubicBezTo>
                    <a:cubicBezTo>
                      <a:pt x="16" y="25"/>
                      <a:pt x="13" y="14"/>
                      <a:pt x="12" y="10"/>
                    </a:cubicBezTo>
                    <a:cubicBezTo>
                      <a:pt x="11" y="8"/>
                      <a:pt x="8" y="0"/>
                      <a:pt x="6" y="0"/>
                    </a:cubicBezTo>
                    <a:close/>
                  </a:path>
                </a:pathLst>
              </a:custGeom>
              <a:noFill/>
              <a:ln w="25400" cap="flat">
                <a:solidFill>
                  <a:schemeClr val="accent6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" name="Freeform 34"/>
              <p:cNvSpPr/>
              <p:nvPr/>
            </p:nvSpPr>
            <p:spPr bwMode="auto">
              <a:xfrm>
                <a:off x="6609388" y="1215732"/>
                <a:ext cx="45846" cy="89509"/>
              </a:xfrm>
              <a:custGeom>
                <a:avLst/>
                <a:gdLst>
                  <a:gd name="T0" fmla="*/ 4 w 12"/>
                  <a:gd name="T1" fmla="*/ 1 h 23"/>
                  <a:gd name="T2" fmla="*/ 0 w 12"/>
                  <a:gd name="T3" fmla="*/ 15 h 23"/>
                  <a:gd name="T4" fmla="*/ 3 w 12"/>
                  <a:gd name="T5" fmla="*/ 22 h 23"/>
                  <a:gd name="T6" fmla="*/ 8 w 12"/>
                  <a:gd name="T7" fmla="*/ 21 h 23"/>
                  <a:gd name="T8" fmla="*/ 9 w 12"/>
                  <a:gd name="T9" fmla="*/ 8 h 23"/>
                  <a:gd name="T10" fmla="*/ 4 w 12"/>
                  <a:gd name="T11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3">
                    <a:moveTo>
                      <a:pt x="4" y="1"/>
                    </a:moveTo>
                    <a:cubicBezTo>
                      <a:pt x="2" y="1"/>
                      <a:pt x="0" y="9"/>
                      <a:pt x="0" y="15"/>
                    </a:cubicBezTo>
                    <a:cubicBezTo>
                      <a:pt x="0" y="18"/>
                      <a:pt x="0" y="21"/>
                      <a:pt x="3" y="22"/>
                    </a:cubicBezTo>
                    <a:cubicBezTo>
                      <a:pt x="4" y="23"/>
                      <a:pt x="7" y="22"/>
                      <a:pt x="8" y="21"/>
                    </a:cubicBezTo>
                    <a:cubicBezTo>
                      <a:pt x="12" y="18"/>
                      <a:pt x="9" y="10"/>
                      <a:pt x="9" y="8"/>
                    </a:cubicBezTo>
                    <a:cubicBezTo>
                      <a:pt x="8" y="6"/>
                      <a:pt x="7" y="0"/>
                      <a:pt x="4" y="1"/>
                    </a:cubicBezTo>
                    <a:close/>
                  </a:path>
                </a:pathLst>
              </a:custGeom>
              <a:noFill/>
              <a:ln w="25400" cap="flat">
                <a:solidFill>
                  <a:schemeClr val="accent6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2" name="Freeform 35"/>
              <p:cNvSpPr/>
              <p:nvPr/>
            </p:nvSpPr>
            <p:spPr bwMode="auto">
              <a:xfrm>
                <a:off x="6285581" y="1577434"/>
                <a:ext cx="45719" cy="89680"/>
              </a:xfrm>
              <a:custGeom>
                <a:avLst/>
                <a:gdLst>
                  <a:gd name="T0" fmla="*/ 10 w 15"/>
                  <a:gd name="T1" fmla="*/ 0 h 29"/>
                  <a:gd name="T2" fmla="*/ 15 w 15"/>
                  <a:gd name="T3" fmla="*/ 19 h 29"/>
                  <a:gd name="T4" fmla="*/ 12 w 15"/>
                  <a:gd name="T5" fmla="*/ 28 h 29"/>
                  <a:gd name="T6" fmla="*/ 5 w 15"/>
                  <a:gd name="T7" fmla="*/ 26 h 29"/>
                  <a:gd name="T8" fmla="*/ 4 w 15"/>
                  <a:gd name="T9" fmla="*/ 9 h 29"/>
                  <a:gd name="T10" fmla="*/ 10 w 15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29">
                    <a:moveTo>
                      <a:pt x="10" y="0"/>
                    </a:moveTo>
                    <a:cubicBezTo>
                      <a:pt x="13" y="0"/>
                      <a:pt x="15" y="11"/>
                      <a:pt x="15" y="19"/>
                    </a:cubicBezTo>
                    <a:cubicBezTo>
                      <a:pt x="15" y="23"/>
                      <a:pt x="14" y="27"/>
                      <a:pt x="12" y="28"/>
                    </a:cubicBezTo>
                    <a:cubicBezTo>
                      <a:pt x="10" y="29"/>
                      <a:pt x="7" y="28"/>
                      <a:pt x="5" y="26"/>
                    </a:cubicBezTo>
                    <a:cubicBezTo>
                      <a:pt x="0" y="22"/>
                      <a:pt x="3" y="12"/>
                      <a:pt x="4" y="9"/>
                    </a:cubicBezTo>
                    <a:cubicBezTo>
                      <a:pt x="5" y="7"/>
                      <a:pt x="7" y="0"/>
                      <a:pt x="10" y="0"/>
                    </a:cubicBezTo>
                    <a:close/>
                  </a:path>
                </a:pathLst>
              </a:custGeom>
              <a:noFill/>
              <a:ln w="25400" cap="flat">
                <a:solidFill>
                  <a:schemeClr val="accent6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27" name="Freeform 5"/>
          <p:cNvSpPr>
            <a:spLocks noEditPoints="1"/>
          </p:cNvSpPr>
          <p:nvPr/>
        </p:nvSpPr>
        <p:spPr bwMode="auto">
          <a:xfrm flipH="1">
            <a:off x="5435829" y="1685572"/>
            <a:ext cx="343630" cy="331963"/>
          </a:xfrm>
          <a:custGeom>
            <a:avLst/>
            <a:gdLst>
              <a:gd name="T0" fmla="*/ 314 w 376"/>
              <a:gd name="T1" fmla="*/ 256 h 365"/>
              <a:gd name="T2" fmla="*/ 281 w 376"/>
              <a:gd name="T3" fmla="*/ 223 h 365"/>
              <a:gd name="T4" fmla="*/ 257 w 376"/>
              <a:gd name="T5" fmla="*/ 202 h 365"/>
              <a:gd name="T6" fmla="*/ 240 w 376"/>
              <a:gd name="T7" fmla="*/ 186 h 365"/>
              <a:gd name="T8" fmla="*/ 257 w 376"/>
              <a:gd name="T9" fmla="*/ 170 h 365"/>
              <a:gd name="T10" fmla="*/ 279 w 376"/>
              <a:gd name="T11" fmla="*/ 150 h 365"/>
              <a:gd name="T12" fmla="*/ 314 w 376"/>
              <a:gd name="T13" fmla="*/ 115 h 365"/>
              <a:gd name="T14" fmla="*/ 342 w 376"/>
              <a:gd name="T15" fmla="*/ 20 h 365"/>
              <a:gd name="T16" fmla="*/ 312 w 376"/>
              <a:gd name="T17" fmla="*/ 6 h 365"/>
              <a:gd name="T18" fmla="*/ 229 w 376"/>
              <a:gd name="T19" fmla="*/ 63 h 365"/>
              <a:gd name="T20" fmla="*/ 214 w 376"/>
              <a:gd name="T21" fmla="*/ 20 h 365"/>
              <a:gd name="T22" fmla="*/ 185 w 376"/>
              <a:gd name="T23" fmla="*/ 6 h 365"/>
              <a:gd name="T24" fmla="*/ 92 w 376"/>
              <a:gd name="T25" fmla="*/ 72 h 365"/>
              <a:gd name="T26" fmla="*/ 76 w 376"/>
              <a:gd name="T27" fmla="*/ 87 h 365"/>
              <a:gd name="T28" fmla="*/ 5 w 376"/>
              <a:gd name="T29" fmla="*/ 165 h 365"/>
              <a:gd name="T30" fmla="*/ 0 w 376"/>
              <a:gd name="T31" fmla="*/ 186 h 365"/>
              <a:gd name="T32" fmla="*/ 5 w 376"/>
              <a:gd name="T33" fmla="*/ 206 h 365"/>
              <a:gd name="T34" fmla="*/ 76 w 376"/>
              <a:gd name="T35" fmla="*/ 284 h 365"/>
              <a:gd name="T36" fmla="*/ 92 w 376"/>
              <a:gd name="T37" fmla="*/ 299 h 365"/>
              <a:gd name="T38" fmla="*/ 184 w 376"/>
              <a:gd name="T39" fmla="*/ 365 h 365"/>
              <a:gd name="T40" fmla="*/ 184 w 376"/>
              <a:gd name="T41" fmla="*/ 365 h 365"/>
              <a:gd name="T42" fmla="*/ 214 w 376"/>
              <a:gd name="T43" fmla="*/ 352 h 365"/>
              <a:gd name="T44" fmla="*/ 231 w 376"/>
              <a:gd name="T45" fmla="*/ 319 h 365"/>
              <a:gd name="T46" fmla="*/ 230 w 376"/>
              <a:gd name="T47" fmla="*/ 309 h 365"/>
              <a:gd name="T48" fmla="*/ 312 w 376"/>
              <a:gd name="T49" fmla="*/ 365 h 365"/>
              <a:gd name="T50" fmla="*/ 312 w 376"/>
              <a:gd name="T51" fmla="*/ 365 h 365"/>
              <a:gd name="T52" fmla="*/ 341 w 376"/>
              <a:gd name="T53" fmla="*/ 352 h 365"/>
              <a:gd name="T54" fmla="*/ 359 w 376"/>
              <a:gd name="T55" fmla="*/ 319 h 365"/>
              <a:gd name="T56" fmla="*/ 314 w 376"/>
              <a:gd name="T57" fmla="*/ 256 h 365"/>
              <a:gd name="T58" fmla="*/ 201 w 376"/>
              <a:gd name="T59" fmla="*/ 328 h 365"/>
              <a:gd name="T60" fmla="*/ 90 w 376"/>
              <a:gd name="T61" fmla="*/ 262 h 365"/>
              <a:gd name="T62" fmla="*/ 21 w 376"/>
              <a:gd name="T63" fmla="*/ 188 h 365"/>
              <a:gd name="T64" fmla="*/ 18 w 376"/>
              <a:gd name="T65" fmla="*/ 175 h 365"/>
              <a:gd name="T66" fmla="*/ 21 w 376"/>
              <a:gd name="T67" fmla="*/ 163 h 365"/>
              <a:gd name="T68" fmla="*/ 90 w 376"/>
              <a:gd name="T69" fmla="*/ 88 h 365"/>
              <a:gd name="T70" fmla="*/ 201 w 376"/>
              <a:gd name="T71" fmla="*/ 22 h 365"/>
              <a:gd name="T72" fmla="*/ 138 w 376"/>
              <a:gd name="T73" fmla="*/ 126 h 365"/>
              <a:gd name="T74" fmla="*/ 94 w 376"/>
              <a:gd name="T75" fmla="*/ 175 h 365"/>
              <a:gd name="T76" fmla="*/ 140 w 376"/>
              <a:gd name="T77" fmla="*/ 225 h 365"/>
              <a:gd name="T78" fmla="*/ 201 w 376"/>
              <a:gd name="T79" fmla="*/ 328 h 365"/>
              <a:gd name="T80" fmla="*/ 131 w 376"/>
              <a:gd name="T81" fmla="*/ 203 h 365"/>
              <a:gd name="T82" fmla="*/ 129 w 376"/>
              <a:gd name="T83" fmla="*/ 202 h 365"/>
              <a:gd name="T84" fmla="*/ 112 w 376"/>
              <a:gd name="T85" fmla="*/ 186 h 365"/>
              <a:gd name="T86" fmla="*/ 129 w 376"/>
              <a:gd name="T87" fmla="*/ 170 h 365"/>
              <a:gd name="T88" fmla="*/ 131 w 376"/>
              <a:gd name="T89" fmla="*/ 168 h 365"/>
              <a:gd name="T90" fmla="*/ 127 w 376"/>
              <a:gd name="T91" fmla="*/ 186 h 365"/>
              <a:gd name="T92" fmla="*/ 131 w 376"/>
              <a:gd name="T93" fmla="*/ 203 h 365"/>
              <a:gd name="T94" fmla="*/ 329 w 376"/>
              <a:gd name="T95" fmla="*/ 328 h 365"/>
              <a:gd name="T96" fmla="*/ 218 w 376"/>
              <a:gd name="T97" fmla="*/ 262 h 365"/>
              <a:gd name="T98" fmla="*/ 148 w 376"/>
              <a:gd name="T99" fmla="*/ 188 h 365"/>
              <a:gd name="T100" fmla="*/ 145 w 376"/>
              <a:gd name="T101" fmla="*/ 175 h 365"/>
              <a:gd name="T102" fmla="*/ 148 w 376"/>
              <a:gd name="T103" fmla="*/ 163 h 365"/>
              <a:gd name="T104" fmla="*/ 217 w 376"/>
              <a:gd name="T105" fmla="*/ 88 h 365"/>
              <a:gd name="T106" fmla="*/ 329 w 376"/>
              <a:gd name="T107" fmla="*/ 22 h 365"/>
              <a:gd name="T108" fmla="*/ 266 w 376"/>
              <a:gd name="T109" fmla="*/ 126 h 365"/>
              <a:gd name="T110" fmla="*/ 222 w 376"/>
              <a:gd name="T111" fmla="*/ 175 h 365"/>
              <a:gd name="T112" fmla="*/ 268 w 376"/>
              <a:gd name="T113" fmla="*/ 225 h 365"/>
              <a:gd name="T114" fmla="*/ 329 w 376"/>
              <a:gd name="T115" fmla="*/ 328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76" h="365">
                <a:moveTo>
                  <a:pt x="314" y="256"/>
                </a:moveTo>
                <a:cubicBezTo>
                  <a:pt x="304" y="247"/>
                  <a:pt x="294" y="236"/>
                  <a:pt x="281" y="223"/>
                </a:cubicBezTo>
                <a:cubicBezTo>
                  <a:pt x="272" y="215"/>
                  <a:pt x="264" y="208"/>
                  <a:pt x="257" y="202"/>
                </a:cubicBezTo>
                <a:cubicBezTo>
                  <a:pt x="250" y="196"/>
                  <a:pt x="242" y="190"/>
                  <a:pt x="240" y="186"/>
                </a:cubicBezTo>
                <a:cubicBezTo>
                  <a:pt x="243" y="182"/>
                  <a:pt x="251" y="175"/>
                  <a:pt x="257" y="170"/>
                </a:cubicBezTo>
                <a:cubicBezTo>
                  <a:pt x="264" y="164"/>
                  <a:pt x="272" y="158"/>
                  <a:pt x="279" y="150"/>
                </a:cubicBezTo>
                <a:cubicBezTo>
                  <a:pt x="293" y="136"/>
                  <a:pt x="305" y="125"/>
                  <a:pt x="314" y="115"/>
                </a:cubicBezTo>
                <a:cubicBezTo>
                  <a:pt x="355" y="75"/>
                  <a:pt x="376" y="55"/>
                  <a:pt x="342" y="20"/>
                </a:cubicBezTo>
                <a:cubicBezTo>
                  <a:pt x="333" y="10"/>
                  <a:pt x="323" y="6"/>
                  <a:pt x="312" y="6"/>
                </a:cubicBezTo>
                <a:cubicBezTo>
                  <a:pt x="291" y="6"/>
                  <a:pt x="272" y="23"/>
                  <a:pt x="229" y="63"/>
                </a:cubicBezTo>
                <a:cubicBezTo>
                  <a:pt x="234" y="50"/>
                  <a:pt x="230" y="36"/>
                  <a:pt x="214" y="20"/>
                </a:cubicBezTo>
                <a:cubicBezTo>
                  <a:pt x="205" y="10"/>
                  <a:pt x="196" y="6"/>
                  <a:pt x="185" y="6"/>
                </a:cubicBezTo>
                <a:cubicBezTo>
                  <a:pt x="162" y="6"/>
                  <a:pt x="141" y="25"/>
                  <a:pt x="92" y="72"/>
                </a:cubicBezTo>
                <a:cubicBezTo>
                  <a:pt x="87" y="76"/>
                  <a:pt x="76" y="87"/>
                  <a:pt x="76" y="87"/>
                </a:cubicBezTo>
                <a:cubicBezTo>
                  <a:pt x="38" y="123"/>
                  <a:pt x="15" y="145"/>
                  <a:pt x="5" y="165"/>
                </a:cubicBezTo>
                <a:cubicBezTo>
                  <a:pt x="2" y="172"/>
                  <a:pt x="0" y="178"/>
                  <a:pt x="0" y="186"/>
                </a:cubicBezTo>
                <a:cubicBezTo>
                  <a:pt x="0" y="193"/>
                  <a:pt x="1" y="200"/>
                  <a:pt x="5" y="206"/>
                </a:cubicBezTo>
                <a:cubicBezTo>
                  <a:pt x="15" y="226"/>
                  <a:pt x="38" y="248"/>
                  <a:pt x="76" y="284"/>
                </a:cubicBezTo>
                <a:cubicBezTo>
                  <a:pt x="76" y="284"/>
                  <a:pt x="88" y="295"/>
                  <a:pt x="92" y="299"/>
                </a:cubicBezTo>
                <a:cubicBezTo>
                  <a:pt x="141" y="346"/>
                  <a:pt x="161" y="365"/>
                  <a:pt x="184" y="365"/>
                </a:cubicBezTo>
                <a:cubicBezTo>
                  <a:pt x="184" y="365"/>
                  <a:pt x="184" y="365"/>
                  <a:pt x="184" y="365"/>
                </a:cubicBezTo>
                <a:cubicBezTo>
                  <a:pt x="195" y="365"/>
                  <a:pt x="205" y="361"/>
                  <a:pt x="214" y="352"/>
                </a:cubicBezTo>
                <a:cubicBezTo>
                  <a:pt x="223" y="343"/>
                  <a:pt x="231" y="333"/>
                  <a:pt x="231" y="319"/>
                </a:cubicBezTo>
                <a:cubicBezTo>
                  <a:pt x="231" y="316"/>
                  <a:pt x="231" y="312"/>
                  <a:pt x="230" y="309"/>
                </a:cubicBezTo>
                <a:cubicBezTo>
                  <a:pt x="272" y="348"/>
                  <a:pt x="290" y="365"/>
                  <a:pt x="312" y="365"/>
                </a:cubicBezTo>
                <a:cubicBezTo>
                  <a:pt x="312" y="365"/>
                  <a:pt x="312" y="365"/>
                  <a:pt x="312" y="365"/>
                </a:cubicBezTo>
                <a:cubicBezTo>
                  <a:pt x="323" y="365"/>
                  <a:pt x="332" y="361"/>
                  <a:pt x="341" y="352"/>
                </a:cubicBezTo>
                <a:cubicBezTo>
                  <a:pt x="350" y="343"/>
                  <a:pt x="359" y="333"/>
                  <a:pt x="359" y="319"/>
                </a:cubicBezTo>
                <a:cubicBezTo>
                  <a:pt x="359" y="300"/>
                  <a:pt x="345" y="286"/>
                  <a:pt x="314" y="256"/>
                </a:cubicBezTo>
                <a:close/>
                <a:moveTo>
                  <a:pt x="201" y="328"/>
                </a:moveTo>
                <a:cubicBezTo>
                  <a:pt x="179" y="350"/>
                  <a:pt x="161" y="329"/>
                  <a:pt x="90" y="262"/>
                </a:cubicBezTo>
                <a:cubicBezTo>
                  <a:pt x="52" y="226"/>
                  <a:pt x="29" y="204"/>
                  <a:pt x="21" y="188"/>
                </a:cubicBezTo>
                <a:cubicBezTo>
                  <a:pt x="18" y="184"/>
                  <a:pt x="17" y="180"/>
                  <a:pt x="18" y="175"/>
                </a:cubicBezTo>
                <a:cubicBezTo>
                  <a:pt x="18" y="171"/>
                  <a:pt x="19" y="167"/>
                  <a:pt x="21" y="163"/>
                </a:cubicBezTo>
                <a:cubicBezTo>
                  <a:pt x="30" y="146"/>
                  <a:pt x="53" y="124"/>
                  <a:pt x="90" y="88"/>
                </a:cubicBezTo>
                <a:cubicBezTo>
                  <a:pt x="161" y="21"/>
                  <a:pt x="180" y="0"/>
                  <a:pt x="201" y="22"/>
                </a:cubicBezTo>
                <a:cubicBezTo>
                  <a:pt x="228" y="49"/>
                  <a:pt x="210" y="53"/>
                  <a:pt x="138" y="126"/>
                </a:cubicBezTo>
                <a:cubicBezTo>
                  <a:pt x="116" y="148"/>
                  <a:pt x="94" y="161"/>
                  <a:pt x="94" y="175"/>
                </a:cubicBezTo>
                <a:cubicBezTo>
                  <a:pt x="96" y="193"/>
                  <a:pt x="118" y="202"/>
                  <a:pt x="140" y="225"/>
                </a:cubicBezTo>
                <a:cubicBezTo>
                  <a:pt x="212" y="298"/>
                  <a:pt x="228" y="302"/>
                  <a:pt x="201" y="328"/>
                </a:cubicBezTo>
                <a:close/>
                <a:moveTo>
                  <a:pt x="131" y="203"/>
                </a:moveTo>
                <a:cubicBezTo>
                  <a:pt x="130" y="203"/>
                  <a:pt x="130" y="202"/>
                  <a:pt x="129" y="202"/>
                </a:cubicBezTo>
                <a:cubicBezTo>
                  <a:pt x="122" y="196"/>
                  <a:pt x="114" y="190"/>
                  <a:pt x="112" y="186"/>
                </a:cubicBezTo>
                <a:cubicBezTo>
                  <a:pt x="115" y="182"/>
                  <a:pt x="123" y="175"/>
                  <a:pt x="129" y="170"/>
                </a:cubicBezTo>
                <a:cubicBezTo>
                  <a:pt x="130" y="169"/>
                  <a:pt x="130" y="168"/>
                  <a:pt x="131" y="168"/>
                </a:cubicBezTo>
                <a:cubicBezTo>
                  <a:pt x="128" y="174"/>
                  <a:pt x="127" y="180"/>
                  <a:pt x="127" y="186"/>
                </a:cubicBezTo>
                <a:cubicBezTo>
                  <a:pt x="127" y="192"/>
                  <a:pt x="128" y="198"/>
                  <a:pt x="131" y="203"/>
                </a:cubicBezTo>
                <a:close/>
                <a:moveTo>
                  <a:pt x="329" y="328"/>
                </a:moveTo>
                <a:cubicBezTo>
                  <a:pt x="307" y="350"/>
                  <a:pt x="288" y="329"/>
                  <a:pt x="218" y="262"/>
                </a:cubicBezTo>
                <a:cubicBezTo>
                  <a:pt x="180" y="226"/>
                  <a:pt x="157" y="204"/>
                  <a:pt x="148" y="188"/>
                </a:cubicBezTo>
                <a:cubicBezTo>
                  <a:pt x="146" y="184"/>
                  <a:pt x="145" y="180"/>
                  <a:pt x="145" y="175"/>
                </a:cubicBezTo>
                <a:cubicBezTo>
                  <a:pt x="145" y="171"/>
                  <a:pt x="146" y="167"/>
                  <a:pt x="148" y="163"/>
                </a:cubicBezTo>
                <a:cubicBezTo>
                  <a:pt x="157" y="146"/>
                  <a:pt x="180" y="124"/>
                  <a:pt x="217" y="88"/>
                </a:cubicBezTo>
                <a:cubicBezTo>
                  <a:pt x="288" y="21"/>
                  <a:pt x="308" y="0"/>
                  <a:pt x="329" y="22"/>
                </a:cubicBezTo>
                <a:cubicBezTo>
                  <a:pt x="355" y="49"/>
                  <a:pt x="338" y="53"/>
                  <a:pt x="266" y="126"/>
                </a:cubicBezTo>
                <a:cubicBezTo>
                  <a:pt x="244" y="148"/>
                  <a:pt x="221" y="161"/>
                  <a:pt x="222" y="175"/>
                </a:cubicBezTo>
                <a:cubicBezTo>
                  <a:pt x="223" y="193"/>
                  <a:pt x="246" y="202"/>
                  <a:pt x="268" y="225"/>
                </a:cubicBezTo>
                <a:cubicBezTo>
                  <a:pt x="340" y="298"/>
                  <a:pt x="356" y="302"/>
                  <a:pt x="329" y="32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373175" y="1685572"/>
            <a:ext cx="343630" cy="331963"/>
          </a:xfrm>
          <a:custGeom>
            <a:avLst/>
            <a:gdLst>
              <a:gd name="T0" fmla="*/ 314 w 376"/>
              <a:gd name="T1" fmla="*/ 256 h 365"/>
              <a:gd name="T2" fmla="*/ 281 w 376"/>
              <a:gd name="T3" fmla="*/ 223 h 365"/>
              <a:gd name="T4" fmla="*/ 257 w 376"/>
              <a:gd name="T5" fmla="*/ 202 h 365"/>
              <a:gd name="T6" fmla="*/ 240 w 376"/>
              <a:gd name="T7" fmla="*/ 186 h 365"/>
              <a:gd name="T8" fmla="*/ 257 w 376"/>
              <a:gd name="T9" fmla="*/ 170 h 365"/>
              <a:gd name="T10" fmla="*/ 279 w 376"/>
              <a:gd name="T11" fmla="*/ 150 h 365"/>
              <a:gd name="T12" fmla="*/ 314 w 376"/>
              <a:gd name="T13" fmla="*/ 115 h 365"/>
              <a:gd name="T14" fmla="*/ 342 w 376"/>
              <a:gd name="T15" fmla="*/ 20 h 365"/>
              <a:gd name="T16" fmla="*/ 312 w 376"/>
              <a:gd name="T17" fmla="*/ 6 h 365"/>
              <a:gd name="T18" fmla="*/ 229 w 376"/>
              <a:gd name="T19" fmla="*/ 63 h 365"/>
              <a:gd name="T20" fmla="*/ 214 w 376"/>
              <a:gd name="T21" fmla="*/ 20 h 365"/>
              <a:gd name="T22" fmla="*/ 185 w 376"/>
              <a:gd name="T23" fmla="*/ 6 h 365"/>
              <a:gd name="T24" fmla="*/ 92 w 376"/>
              <a:gd name="T25" fmla="*/ 72 h 365"/>
              <a:gd name="T26" fmla="*/ 76 w 376"/>
              <a:gd name="T27" fmla="*/ 87 h 365"/>
              <a:gd name="T28" fmla="*/ 5 w 376"/>
              <a:gd name="T29" fmla="*/ 165 h 365"/>
              <a:gd name="T30" fmla="*/ 0 w 376"/>
              <a:gd name="T31" fmla="*/ 186 h 365"/>
              <a:gd name="T32" fmla="*/ 5 w 376"/>
              <a:gd name="T33" fmla="*/ 206 h 365"/>
              <a:gd name="T34" fmla="*/ 76 w 376"/>
              <a:gd name="T35" fmla="*/ 284 h 365"/>
              <a:gd name="T36" fmla="*/ 92 w 376"/>
              <a:gd name="T37" fmla="*/ 299 h 365"/>
              <a:gd name="T38" fmla="*/ 184 w 376"/>
              <a:gd name="T39" fmla="*/ 365 h 365"/>
              <a:gd name="T40" fmla="*/ 184 w 376"/>
              <a:gd name="T41" fmla="*/ 365 h 365"/>
              <a:gd name="T42" fmla="*/ 214 w 376"/>
              <a:gd name="T43" fmla="*/ 352 h 365"/>
              <a:gd name="T44" fmla="*/ 231 w 376"/>
              <a:gd name="T45" fmla="*/ 319 h 365"/>
              <a:gd name="T46" fmla="*/ 230 w 376"/>
              <a:gd name="T47" fmla="*/ 309 h 365"/>
              <a:gd name="T48" fmla="*/ 312 w 376"/>
              <a:gd name="T49" fmla="*/ 365 h 365"/>
              <a:gd name="T50" fmla="*/ 312 w 376"/>
              <a:gd name="T51" fmla="*/ 365 h 365"/>
              <a:gd name="T52" fmla="*/ 341 w 376"/>
              <a:gd name="T53" fmla="*/ 352 h 365"/>
              <a:gd name="T54" fmla="*/ 359 w 376"/>
              <a:gd name="T55" fmla="*/ 319 h 365"/>
              <a:gd name="T56" fmla="*/ 314 w 376"/>
              <a:gd name="T57" fmla="*/ 256 h 365"/>
              <a:gd name="T58" fmla="*/ 201 w 376"/>
              <a:gd name="T59" fmla="*/ 328 h 365"/>
              <a:gd name="T60" fmla="*/ 90 w 376"/>
              <a:gd name="T61" fmla="*/ 262 h 365"/>
              <a:gd name="T62" fmla="*/ 21 w 376"/>
              <a:gd name="T63" fmla="*/ 188 h 365"/>
              <a:gd name="T64" fmla="*/ 18 w 376"/>
              <a:gd name="T65" fmla="*/ 175 h 365"/>
              <a:gd name="T66" fmla="*/ 21 w 376"/>
              <a:gd name="T67" fmla="*/ 163 h 365"/>
              <a:gd name="T68" fmla="*/ 90 w 376"/>
              <a:gd name="T69" fmla="*/ 88 h 365"/>
              <a:gd name="T70" fmla="*/ 201 w 376"/>
              <a:gd name="T71" fmla="*/ 22 h 365"/>
              <a:gd name="T72" fmla="*/ 138 w 376"/>
              <a:gd name="T73" fmla="*/ 126 h 365"/>
              <a:gd name="T74" fmla="*/ 94 w 376"/>
              <a:gd name="T75" fmla="*/ 175 h 365"/>
              <a:gd name="T76" fmla="*/ 140 w 376"/>
              <a:gd name="T77" fmla="*/ 225 h 365"/>
              <a:gd name="T78" fmla="*/ 201 w 376"/>
              <a:gd name="T79" fmla="*/ 328 h 365"/>
              <a:gd name="T80" fmla="*/ 131 w 376"/>
              <a:gd name="T81" fmla="*/ 203 h 365"/>
              <a:gd name="T82" fmla="*/ 129 w 376"/>
              <a:gd name="T83" fmla="*/ 202 h 365"/>
              <a:gd name="T84" fmla="*/ 112 w 376"/>
              <a:gd name="T85" fmla="*/ 186 h 365"/>
              <a:gd name="T86" fmla="*/ 129 w 376"/>
              <a:gd name="T87" fmla="*/ 170 h 365"/>
              <a:gd name="T88" fmla="*/ 131 w 376"/>
              <a:gd name="T89" fmla="*/ 168 h 365"/>
              <a:gd name="T90" fmla="*/ 127 w 376"/>
              <a:gd name="T91" fmla="*/ 186 h 365"/>
              <a:gd name="T92" fmla="*/ 131 w 376"/>
              <a:gd name="T93" fmla="*/ 203 h 365"/>
              <a:gd name="T94" fmla="*/ 329 w 376"/>
              <a:gd name="T95" fmla="*/ 328 h 365"/>
              <a:gd name="T96" fmla="*/ 218 w 376"/>
              <a:gd name="T97" fmla="*/ 262 h 365"/>
              <a:gd name="T98" fmla="*/ 148 w 376"/>
              <a:gd name="T99" fmla="*/ 188 h 365"/>
              <a:gd name="T100" fmla="*/ 145 w 376"/>
              <a:gd name="T101" fmla="*/ 175 h 365"/>
              <a:gd name="T102" fmla="*/ 148 w 376"/>
              <a:gd name="T103" fmla="*/ 163 h 365"/>
              <a:gd name="T104" fmla="*/ 217 w 376"/>
              <a:gd name="T105" fmla="*/ 88 h 365"/>
              <a:gd name="T106" fmla="*/ 329 w 376"/>
              <a:gd name="T107" fmla="*/ 22 h 365"/>
              <a:gd name="T108" fmla="*/ 266 w 376"/>
              <a:gd name="T109" fmla="*/ 126 h 365"/>
              <a:gd name="T110" fmla="*/ 222 w 376"/>
              <a:gd name="T111" fmla="*/ 175 h 365"/>
              <a:gd name="T112" fmla="*/ 268 w 376"/>
              <a:gd name="T113" fmla="*/ 225 h 365"/>
              <a:gd name="T114" fmla="*/ 329 w 376"/>
              <a:gd name="T115" fmla="*/ 328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76" h="365">
                <a:moveTo>
                  <a:pt x="314" y="256"/>
                </a:moveTo>
                <a:cubicBezTo>
                  <a:pt x="304" y="247"/>
                  <a:pt x="294" y="236"/>
                  <a:pt x="281" y="223"/>
                </a:cubicBezTo>
                <a:cubicBezTo>
                  <a:pt x="272" y="215"/>
                  <a:pt x="264" y="208"/>
                  <a:pt x="257" y="202"/>
                </a:cubicBezTo>
                <a:cubicBezTo>
                  <a:pt x="250" y="196"/>
                  <a:pt x="242" y="190"/>
                  <a:pt x="240" y="186"/>
                </a:cubicBezTo>
                <a:cubicBezTo>
                  <a:pt x="243" y="182"/>
                  <a:pt x="251" y="175"/>
                  <a:pt x="257" y="170"/>
                </a:cubicBezTo>
                <a:cubicBezTo>
                  <a:pt x="264" y="164"/>
                  <a:pt x="272" y="158"/>
                  <a:pt x="279" y="150"/>
                </a:cubicBezTo>
                <a:cubicBezTo>
                  <a:pt x="293" y="136"/>
                  <a:pt x="305" y="125"/>
                  <a:pt x="314" y="115"/>
                </a:cubicBezTo>
                <a:cubicBezTo>
                  <a:pt x="355" y="75"/>
                  <a:pt x="376" y="55"/>
                  <a:pt x="342" y="20"/>
                </a:cubicBezTo>
                <a:cubicBezTo>
                  <a:pt x="333" y="10"/>
                  <a:pt x="323" y="6"/>
                  <a:pt x="312" y="6"/>
                </a:cubicBezTo>
                <a:cubicBezTo>
                  <a:pt x="291" y="6"/>
                  <a:pt x="272" y="23"/>
                  <a:pt x="229" y="63"/>
                </a:cubicBezTo>
                <a:cubicBezTo>
                  <a:pt x="234" y="50"/>
                  <a:pt x="230" y="36"/>
                  <a:pt x="214" y="20"/>
                </a:cubicBezTo>
                <a:cubicBezTo>
                  <a:pt x="205" y="10"/>
                  <a:pt x="196" y="6"/>
                  <a:pt x="185" y="6"/>
                </a:cubicBezTo>
                <a:cubicBezTo>
                  <a:pt x="162" y="6"/>
                  <a:pt x="141" y="25"/>
                  <a:pt x="92" y="72"/>
                </a:cubicBezTo>
                <a:cubicBezTo>
                  <a:pt x="87" y="76"/>
                  <a:pt x="76" y="87"/>
                  <a:pt x="76" y="87"/>
                </a:cubicBezTo>
                <a:cubicBezTo>
                  <a:pt x="38" y="123"/>
                  <a:pt x="15" y="145"/>
                  <a:pt x="5" y="165"/>
                </a:cubicBezTo>
                <a:cubicBezTo>
                  <a:pt x="2" y="172"/>
                  <a:pt x="0" y="178"/>
                  <a:pt x="0" y="186"/>
                </a:cubicBezTo>
                <a:cubicBezTo>
                  <a:pt x="0" y="193"/>
                  <a:pt x="1" y="200"/>
                  <a:pt x="5" y="206"/>
                </a:cubicBezTo>
                <a:cubicBezTo>
                  <a:pt x="15" y="226"/>
                  <a:pt x="38" y="248"/>
                  <a:pt x="76" y="284"/>
                </a:cubicBezTo>
                <a:cubicBezTo>
                  <a:pt x="76" y="284"/>
                  <a:pt x="88" y="295"/>
                  <a:pt x="92" y="299"/>
                </a:cubicBezTo>
                <a:cubicBezTo>
                  <a:pt x="141" y="346"/>
                  <a:pt x="161" y="365"/>
                  <a:pt x="184" y="365"/>
                </a:cubicBezTo>
                <a:cubicBezTo>
                  <a:pt x="184" y="365"/>
                  <a:pt x="184" y="365"/>
                  <a:pt x="184" y="365"/>
                </a:cubicBezTo>
                <a:cubicBezTo>
                  <a:pt x="195" y="365"/>
                  <a:pt x="205" y="361"/>
                  <a:pt x="214" y="352"/>
                </a:cubicBezTo>
                <a:cubicBezTo>
                  <a:pt x="223" y="343"/>
                  <a:pt x="231" y="333"/>
                  <a:pt x="231" y="319"/>
                </a:cubicBezTo>
                <a:cubicBezTo>
                  <a:pt x="231" y="316"/>
                  <a:pt x="231" y="312"/>
                  <a:pt x="230" y="309"/>
                </a:cubicBezTo>
                <a:cubicBezTo>
                  <a:pt x="272" y="348"/>
                  <a:pt x="290" y="365"/>
                  <a:pt x="312" y="365"/>
                </a:cubicBezTo>
                <a:cubicBezTo>
                  <a:pt x="312" y="365"/>
                  <a:pt x="312" y="365"/>
                  <a:pt x="312" y="365"/>
                </a:cubicBezTo>
                <a:cubicBezTo>
                  <a:pt x="323" y="365"/>
                  <a:pt x="332" y="361"/>
                  <a:pt x="341" y="352"/>
                </a:cubicBezTo>
                <a:cubicBezTo>
                  <a:pt x="350" y="343"/>
                  <a:pt x="359" y="333"/>
                  <a:pt x="359" y="319"/>
                </a:cubicBezTo>
                <a:cubicBezTo>
                  <a:pt x="359" y="300"/>
                  <a:pt x="345" y="286"/>
                  <a:pt x="314" y="256"/>
                </a:cubicBezTo>
                <a:close/>
                <a:moveTo>
                  <a:pt x="201" y="328"/>
                </a:moveTo>
                <a:cubicBezTo>
                  <a:pt x="179" y="350"/>
                  <a:pt x="161" y="329"/>
                  <a:pt x="90" y="262"/>
                </a:cubicBezTo>
                <a:cubicBezTo>
                  <a:pt x="52" y="226"/>
                  <a:pt x="29" y="204"/>
                  <a:pt x="21" y="188"/>
                </a:cubicBezTo>
                <a:cubicBezTo>
                  <a:pt x="18" y="184"/>
                  <a:pt x="17" y="180"/>
                  <a:pt x="18" y="175"/>
                </a:cubicBezTo>
                <a:cubicBezTo>
                  <a:pt x="18" y="171"/>
                  <a:pt x="19" y="167"/>
                  <a:pt x="21" y="163"/>
                </a:cubicBezTo>
                <a:cubicBezTo>
                  <a:pt x="30" y="146"/>
                  <a:pt x="53" y="124"/>
                  <a:pt x="90" y="88"/>
                </a:cubicBezTo>
                <a:cubicBezTo>
                  <a:pt x="161" y="21"/>
                  <a:pt x="180" y="0"/>
                  <a:pt x="201" y="22"/>
                </a:cubicBezTo>
                <a:cubicBezTo>
                  <a:pt x="228" y="49"/>
                  <a:pt x="210" y="53"/>
                  <a:pt x="138" y="126"/>
                </a:cubicBezTo>
                <a:cubicBezTo>
                  <a:pt x="116" y="148"/>
                  <a:pt x="94" y="161"/>
                  <a:pt x="94" y="175"/>
                </a:cubicBezTo>
                <a:cubicBezTo>
                  <a:pt x="96" y="193"/>
                  <a:pt x="118" y="202"/>
                  <a:pt x="140" y="225"/>
                </a:cubicBezTo>
                <a:cubicBezTo>
                  <a:pt x="212" y="298"/>
                  <a:pt x="228" y="302"/>
                  <a:pt x="201" y="328"/>
                </a:cubicBezTo>
                <a:close/>
                <a:moveTo>
                  <a:pt x="131" y="203"/>
                </a:moveTo>
                <a:cubicBezTo>
                  <a:pt x="130" y="203"/>
                  <a:pt x="130" y="202"/>
                  <a:pt x="129" y="202"/>
                </a:cubicBezTo>
                <a:cubicBezTo>
                  <a:pt x="122" y="196"/>
                  <a:pt x="114" y="190"/>
                  <a:pt x="112" y="186"/>
                </a:cubicBezTo>
                <a:cubicBezTo>
                  <a:pt x="115" y="182"/>
                  <a:pt x="123" y="175"/>
                  <a:pt x="129" y="170"/>
                </a:cubicBezTo>
                <a:cubicBezTo>
                  <a:pt x="130" y="169"/>
                  <a:pt x="130" y="168"/>
                  <a:pt x="131" y="168"/>
                </a:cubicBezTo>
                <a:cubicBezTo>
                  <a:pt x="128" y="174"/>
                  <a:pt x="127" y="180"/>
                  <a:pt x="127" y="186"/>
                </a:cubicBezTo>
                <a:cubicBezTo>
                  <a:pt x="127" y="192"/>
                  <a:pt x="128" y="198"/>
                  <a:pt x="131" y="203"/>
                </a:cubicBezTo>
                <a:close/>
                <a:moveTo>
                  <a:pt x="329" y="328"/>
                </a:moveTo>
                <a:cubicBezTo>
                  <a:pt x="307" y="350"/>
                  <a:pt x="288" y="329"/>
                  <a:pt x="218" y="262"/>
                </a:cubicBezTo>
                <a:cubicBezTo>
                  <a:pt x="180" y="226"/>
                  <a:pt x="157" y="204"/>
                  <a:pt x="148" y="188"/>
                </a:cubicBezTo>
                <a:cubicBezTo>
                  <a:pt x="146" y="184"/>
                  <a:pt x="145" y="180"/>
                  <a:pt x="145" y="175"/>
                </a:cubicBezTo>
                <a:cubicBezTo>
                  <a:pt x="145" y="171"/>
                  <a:pt x="146" y="167"/>
                  <a:pt x="148" y="163"/>
                </a:cubicBezTo>
                <a:cubicBezTo>
                  <a:pt x="157" y="146"/>
                  <a:pt x="180" y="124"/>
                  <a:pt x="217" y="88"/>
                </a:cubicBezTo>
                <a:cubicBezTo>
                  <a:pt x="288" y="21"/>
                  <a:pt x="308" y="0"/>
                  <a:pt x="329" y="22"/>
                </a:cubicBezTo>
                <a:cubicBezTo>
                  <a:pt x="355" y="49"/>
                  <a:pt x="338" y="53"/>
                  <a:pt x="266" y="126"/>
                </a:cubicBezTo>
                <a:cubicBezTo>
                  <a:pt x="244" y="148"/>
                  <a:pt x="221" y="161"/>
                  <a:pt x="222" y="175"/>
                </a:cubicBezTo>
                <a:cubicBezTo>
                  <a:pt x="223" y="193"/>
                  <a:pt x="246" y="202"/>
                  <a:pt x="268" y="225"/>
                </a:cubicBezTo>
                <a:cubicBezTo>
                  <a:pt x="340" y="298"/>
                  <a:pt x="356" y="302"/>
                  <a:pt x="329" y="32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2" name="Freeform 9"/>
          <p:cNvSpPr>
            <a:spLocks noEditPoints="1"/>
          </p:cNvSpPr>
          <p:nvPr/>
        </p:nvSpPr>
        <p:spPr bwMode="auto">
          <a:xfrm rot="1002102">
            <a:off x="5671733" y="2377482"/>
            <a:ext cx="521271" cy="504456"/>
          </a:xfrm>
          <a:custGeom>
            <a:avLst/>
            <a:gdLst>
              <a:gd name="T0" fmla="*/ 360 w 360"/>
              <a:gd name="T1" fmla="*/ 140 h 349"/>
              <a:gd name="T2" fmla="*/ 344 w 360"/>
              <a:gd name="T3" fmla="*/ 102 h 349"/>
              <a:gd name="T4" fmla="*/ 289 w 360"/>
              <a:gd name="T5" fmla="*/ 86 h 349"/>
              <a:gd name="T6" fmla="*/ 268 w 360"/>
              <a:gd name="T7" fmla="*/ 86 h 349"/>
              <a:gd name="T8" fmla="*/ 252 w 360"/>
              <a:gd name="T9" fmla="*/ 87 h 349"/>
              <a:gd name="T10" fmla="*/ 244 w 360"/>
              <a:gd name="T11" fmla="*/ 71 h 349"/>
              <a:gd name="T12" fmla="*/ 179 w 360"/>
              <a:gd name="T13" fmla="*/ 0 h 349"/>
              <a:gd name="T14" fmla="*/ 177 w 360"/>
              <a:gd name="T15" fmla="*/ 0 h 349"/>
              <a:gd name="T16" fmla="*/ 175 w 360"/>
              <a:gd name="T17" fmla="*/ 0 h 349"/>
              <a:gd name="T18" fmla="*/ 106 w 360"/>
              <a:gd name="T19" fmla="*/ 72 h 349"/>
              <a:gd name="T20" fmla="*/ 99 w 360"/>
              <a:gd name="T21" fmla="*/ 87 h 349"/>
              <a:gd name="T22" fmla="*/ 90 w 360"/>
              <a:gd name="T23" fmla="*/ 87 h 349"/>
              <a:gd name="T24" fmla="*/ 16 w 360"/>
              <a:gd name="T25" fmla="*/ 106 h 349"/>
              <a:gd name="T26" fmla="*/ 0 w 360"/>
              <a:gd name="T27" fmla="*/ 143 h 349"/>
              <a:gd name="T28" fmla="*/ 44 w 360"/>
              <a:gd name="T29" fmla="*/ 207 h 349"/>
              <a:gd name="T30" fmla="*/ 57 w 360"/>
              <a:gd name="T31" fmla="*/ 219 h 349"/>
              <a:gd name="T32" fmla="*/ 49 w 360"/>
              <a:gd name="T33" fmla="*/ 242 h 349"/>
              <a:gd name="T34" fmla="*/ 44 w 360"/>
              <a:gd name="T35" fmla="*/ 329 h 349"/>
              <a:gd name="T36" fmla="*/ 82 w 360"/>
              <a:gd name="T37" fmla="*/ 349 h 349"/>
              <a:gd name="T38" fmla="*/ 82 w 360"/>
              <a:gd name="T39" fmla="*/ 349 h 349"/>
              <a:gd name="T40" fmla="*/ 83 w 360"/>
              <a:gd name="T41" fmla="*/ 349 h 349"/>
              <a:gd name="T42" fmla="*/ 152 w 360"/>
              <a:gd name="T43" fmla="*/ 317 h 349"/>
              <a:gd name="T44" fmla="*/ 173 w 360"/>
              <a:gd name="T45" fmla="*/ 304 h 349"/>
              <a:gd name="T46" fmla="*/ 196 w 360"/>
              <a:gd name="T47" fmla="*/ 318 h 349"/>
              <a:gd name="T48" fmla="*/ 266 w 360"/>
              <a:gd name="T49" fmla="*/ 347 h 349"/>
              <a:gd name="T50" fmla="*/ 271 w 360"/>
              <a:gd name="T51" fmla="*/ 347 h 349"/>
              <a:gd name="T52" fmla="*/ 307 w 360"/>
              <a:gd name="T53" fmla="*/ 325 h 349"/>
              <a:gd name="T54" fmla="*/ 300 w 360"/>
              <a:gd name="T55" fmla="*/ 231 h 349"/>
              <a:gd name="T56" fmla="*/ 296 w 360"/>
              <a:gd name="T57" fmla="*/ 220 h 349"/>
              <a:gd name="T58" fmla="*/ 304 w 360"/>
              <a:gd name="T59" fmla="*/ 213 h 349"/>
              <a:gd name="T60" fmla="*/ 360 w 360"/>
              <a:gd name="T61" fmla="*/ 140 h 349"/>
              <a:gd name="T62" fmla="*/ 282 w 360"/>
              <a:gd name="T63" fmla="*/ 224 h 349"/>
              <a:gd name="T64" fmla="*/ 291 w 360"/>
              <a:gd name="T65" fmla="*/ 302 h 349"/>
              <a:gd name="T66" fmla="*/ 269 w 360"/>
              <a:gd name="T67" fmla="*/ 315 h 349"/>
              <a:gd name="T68" fmla="*/ 266 w 360"/>
              <a:gd name="T69" fmla="*/ 315 h 349"/>
              <a:gd name="T70" fmla="*/ 205 w 360"/>
              <a:gd name="T71" fmla="*/ 288 h 349"/>
              <a:gd name="T72" fmla="*/ 172 w 360"/>
              <a:gd name="T73" fmla="*/ 270 h 349"/>
              <a:gd name="T74" fmla="*/ 142 w 360"/>
              <a:gd name="T75" fmla="*/ 288 h 349"/>
              <a:gd name="T76" fmla="*/ 82 w 360"/>
              <a:gd name="T77" fmla="*/ 316 h 349"/>
              <a:gd name="T78" fmla="*/ 82 w 360"/>
              <a:gd name="T79" fmla="*/ 316 h 349"/>
              <a:gd name="T80" fmla="*/ 82 w 360"/>
              <a:gd name="T81" fmla="*/ 316 h 349"/>
              <a:gd name="T82" fmla="*/ 58 w 360"/>
              <a:gd name="T83" fmla="*/ 304 h 349"/>
              <a:gd name="T84" fmla="*/ 66 w 360"/>
              <a:gd name="T85" fmla="*/ 233 h 349"/>
              <a:gd name="T86" fmla="*/ 77 w 360"/>
              <a:gd name="T87" fmla="*/ 198 h 349"/>
              <a:gd name="T88" fmla="*/ 55 w 360"/>
              <a:gd name="T89" fmla="*/ 178 h 349"/>
              <a:gd name="T90" fmla="*/ 18 w 360"/>
              <a:gd name="T91" fmla="*/ 128 h 349"/>
              <a:gd name="T92" fmla="*/ 28 w 360"/>
              <a:gd name="T93" fmla="*/ 104 h 349"/>
              <a:gd name="T94" fmla="*/ 90 w 360"/>
              <a:gd name="T95" fmla="*/ 91 h 349"/>
              <a:gd name="T96" fmla="*/ 110 w 360"/>
              <a:gd name="T97" fmla="*/ 90 h 349"/>
              <a:gd name="T98" fmla="*/ 122 w 360"/>
              <a:gd name="T99" fmla="*/ 65 h 349"/>
              <a:gd name="T100" fmla="*/ 175 w 360"/>
              <a:gd name="T101" fmla="*/ 4 h 349"/>
              <a:gd name="T102" fmla="*/ 176 w 360"/>
              <a:gd name="T103" fmla="*/ 4 h 349"/>
              <a:gd name="T104" fmla="*/ 177 w 360"/>
              <a:gd name="T105" fmla="*/ 4 h 349"/>
              <a:gd name="T106" fmla="*/ 228 w 360"/>
              <a:gd name="T107" fmla="*/ 65 h 349"/>
              <a:gd name="T108" fmla="*/ 241 w 360"/>
              <a:gd name="T109" fmla="*/ 90 h 349"/>
              <a:gd name="T110" fmla="*/ 251 w 360"/>
              <a:gd name="T111" fmla="*/ 91 h 349"/>
              <a:gd name="T112" fmla="*/ 269 w 360"/>
              <a:gd name="T113" fmla="*/ 90 h 349"/>
              <a:gd name="T114" fmla="*/ 288 w 360"/>
              <a:gd name="T115" fmla="*/ 90 h 349"/>
              <a:gd name="T116" fmla="*/ 332 w 360"/>
              <a:gd name="T117" fmla="*/ 101 h 349"/>
              <a:gd name="T118" fmla="*/ 342 w 360"/>
              <a:gd name="T119" fmla="*/ 125 h 349"/>
              <a:gd name="T120" fmla="*/ 293 w 360"/>
              <a:gd name="T121" fmla="*/ 184 h 349"/>
              <a:gd name="T122" fmla="*/ 274 w 360"/>
              <a:gd name="T123" fmla="*/ 200 h 349"/>
              <a:gd name="T124" fmla="*/ 282 w 360"/>
              <a:gd name="T125" fmla="*/ 224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60" h="349">
                <a:moveTo>
                  <a:pt x="360" y="140"/>
                </a:moveTo>
                <a:cubicBezTo>
                  <a:pt x="360" y="126"/>
                  <a:pt x="355" y="112"/>
                  <a:pt x="344" y="102"/>
                </a:cubicBezTo>
                <a:cubicBezTo>
                  <a:pt x="328" y="87"/>
                  <a:pt x="308" y="86"/>
                  <a:pt x="289" y="86"/>
                </a:cubicBezTo>
                <a:cubicBezTo>
                  <a:pt x="282" y="86"/>
                  <a:pt x="275" y="86"/>
                  <a:pt x="268" y="86"/>
                </a:cubicBezTo>
                <a:cubicBezTo>
                  <a:pt x="262" y="86"/>
                  <a:pt x="257" y="87"/>
                  <a:pt x="252" y="87"/>
                </a:cubicBezTo>
                <a:cubicBezTo>
                  <a:pt x="249" y="82"/>
                  <a:pt x="246" y="76"/>
                  <a:pt x="244" y="71"/>
                </a:cubicBezTo>
                <a:cubicBezTo>
                  <a:pt x="224" y="30"/>
                  <a:pt x="210" y="3"/>
                  <a:pt x="179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75" y="0"/>
                  <a:pt x="175" y="0"/>
                  <a:pt x="175" y="0"/>
                </a:cubicBezTo>
                <a:cubicBezTo>
                  <a:pt x="142" y="0"/>
                  <a:pt x="128" y="28"/>
                  <a:pt x="106" y="72"/>
                </a:cubicBezTo>
                <a:cubicBezTo>
                  <a:pt x="104" y="76"/>
                  <a:pt x="101" y="82"/>
                  <a:pt x="99" y="87"/>
                </a:cubicBezTo>
                <a:cubicBezTo>
                  <a:pt x="96" y="87"/>
                  <a:pt x="93" y="87"/>
                  <a:pt x="90" y="87"/>
                </a:cubicBezTo>
                <a:cubicBezTo>
                  <a:pt x="60" y="88"/>
                  <a:pt x="34" y="89"/>
                  <a:pt x="16" y="106"/>
                </a:cubicBezTo>
                <a:cubicBezTo>
                  <a:pt x="6" y="116"/>
                  <a:pt x="0" y="129"/>
                  <a:pt x="0" y="143"/>
                </a:cubicBezTo>
                <a:cubicBezTo>
                  <a:pt x="1" y="170"/>
                  <a:pt x="22" y="188"/>
                  <a:pt x="44" y="207"/>
                </a:cubicBezTo>
                <a:cubicBezTo>
                  <a:pt x="47" y="210"/>
                  <a:pt x="52" y="215"/>
                  <a:pt x="57" y="219"/>
                </a:cubicBezTo>
                <a:cubicBezTo>
                  <a:pt x="54" y="226"/>
                  <a:pt x="51" y="236"/>
                  <a:pt x="49" y="242"/>
                </a:cubicBezTo>
                <a:cubicBezTo>
                  <a:pt x="36" y="280"/>
                  <a:pt x="27" y="306"/>
                  <a:pt x="44" y="329"/>
                </a:cubicBezTo>
                <a:cubicBezTo>
                  <a:pt x="52" y="342"/>
                  <a:pt x="66" y="349"/>
                  <a:pt x="82" y="349"/>
                </a:cubicBezTo>
                <a:cubicBezTo>
                  <a:pt x="82" y="349"/>
                  <a:pt x="82" y="349"/>
                  <a:pt x="82" y="349"/>
                </a:cubicBezTo>
                <a:cubicBezTo>
                  <a:pt x="83" y="349"/>
                  <a:pt x="83" y="349"/>
                  <a:pt x="83" y="349"/>
                </a:cubicBezTo>
                <a:cubicBezTo>
                  <a:pt x="102" y="348"/>
                  <a:pt x="120" y="338"/>
                  <a:pt x="152" y="317"/>
                </a:cubicBezTo>
                <a:cubicBezTo>
                  <a:pt x="158" y="314"/>
                  <a:pt x="166" y="308"/>
                  <a:pt x="173" y="304"/>
                </a:cubicBezTo>
                <a:cubicBezTo>
                  <a:pt x="180" y="308"/>
                  <a:pt x="190" y="314"/>
                  <a:pt x="196" y="318"/>
                </a:cubicBezTo>
                <a:cubicBezTo>
                  <a:pt x="228" y="336"/>
                  <a:pt x="246" y="347"/>
                  <a:pt x="266" y="347"/>
                </a:cubicBezTo>
                <a:cubicBezTo>
                  <a:pt x="268" y="347"/>
                  <a:pt x="270" y="347"/>
                  <a:pt x="271" y="347"/>
                </a:cubicBezTo>
                <a:cubicBezTo>
                  <a:pt x="286" y="345"/>
                  <a:pt x="299" y="337"/>
                  <a:pt x="307" y="325"/>
                </a:cubicBezTo>
                <a:cubicBezTo>
                  <a:pt x="323" y="300"/>
                  <a:pt x="313" y="271"/>
                  <a:pt x="300" y="231"/>
                </a:cubicBezTo>
                <a:cubicBezTo>
                  <a:pt x="298" y="228"/>
                  <a:pt x="297" y="224"/>
                  <a:pt x="296" y="220"/>
                </a:cubicBezTo>
                <a:cubicBezTo>
                  <a:pt x="299" y="217"/>
                  <a:pt x="302" y="215"/>
                  <a:pt x="304" y="213"/>
                </a:cubicBezTo>
                <a:cubicBezTo>
                  <a:pt x="335" y="189"/>
                  <a:pt x="359" y="169"/>
                  <a:pt x="360" y="140"/>
                </a:cubicBezTo>
                <a:close/>
                <a:moveTo>
                  <a:pt x="282" y="224"/>
                </a:moveTo>
                <a:cubicBezTo>
                  <a:pt x="296" y="264"/>
                  <a:pt x="302" y="285"/>
                  <a:pt x="291" y="302"/>
                </a:cubicBezTo>
                <a:cubicBezTo>
                  <a:pt x="286" y="309"/>
                  <a:pt x="278" y="314"/>
                  <a:pt x="269" y="315"/>
                </a:cubicBezTo>
                <a:cubicBezTo>
                  <a:pt x="268" y="315"/>
                  <a:pt x="267" y="315"/>
                  <a:pt x="266" y="315"/>
                </a:cubicBezTo>
                <a:cubicBezTo>
                  <a:pt x="251" y="315"/>
                  <a:pt x="234" y="306"/>
                  <a:pt x="205" y="288"/>
                </a:cubicBezTo>
                <a:cubicBezTo>
                  <a:pt x="196" y="283"/>
                  <a:pt x="180" y="274"/>
                  <a:pt x="172" y="270"/>
                </a:cubicBezTo>
                <a:cubicBezTo>
                  <a:pt x="165" y="274"/>
                  <a:pt x="152" y="282"/>
                  <a:pt x="142" y="288"/>
                </a:cubicBezTo>
                <a:cubicBezTo>
                  <a:pt x="113" y="307"/>
                  <a:pt x="97" y="316"/>
                  <a:pt x="82" y="316"/>
                </a:cubicBezTo>
                <a:cubicBezTo>
                  <a:pt x="82" y="316"/>
                  <a:pt x="82" y="316"/>
                  <a:pt x="82" y="316"/>
                </a:cubicBezTo>
                <a:cubicBezTo>
                  <a:pt x="82" y="316"/>
                  <a:pt x="82" y="316"/>
                  <a:pt x="82" y="316"/>
                </a:cubicBezTo>
                <a:cubicBezTo>
                  <a:pt x="72" y="316"/>
                  <a:pt x="64" y="312"/>
                  <a:pt x="58" y="304"/>
                </a:cubicBezTo>
                <a:cubicBezTo>
                  <a:pt x="47" y="289"/>
                  <a:pt x="54" y="269"/>
                  <a:pt x="66" y="233"/>
                </a:cubicBezTo>
                <a:cubicBezTo>
                  <a:pt x="70" y="223"/>
                  <a:pt x="75" y="207"/>
                  <a:pt x="77" y="198"/>
                </a:cubicBezTo>
                <a:cubicBezTo>
                  <a:pt x="72" y="193"/>
                  <a:pt x="62" y="184"/>
                  <a:pt x="55" y="178"/>
                </a:cubicBezTo>
                <a:cubicBezTo>
                  <a:pt x="35" y="161"/>
                  <a:pt x="18" y="147"/>
                  <a:pt x="18" y="128"/>
                </a:cubicBezTo>
                <a:cubicBezTo>
                  <a:pt x="18" y="119"/>
                  <a:pt x="21" y="110"/>
                  <a:pt x="28" y="104"/>
                </a:cubicBezTo>
                <a:cubicBezTo>
                  <a:pt x="40" y="93"/>
                  <a:pt x="60" y="92"/>
                  <a:pt x="90" y="91"/>
                </a:cubicBezTo>
                <a:cubicBezTo>
                  <a:pt x="96" y="91"/>
                  <a:pt x="104" y="90"/>
                  <a:pt x="110" y="90"/>
                </a:cubicBezTo>
                <a:cubicBezTo>
                  <a:pt x="113" y="84"/>
                  <a:pt x="118" y="73"/>
                  <a:pt x="122" y="65"/>
                </a:cubicBezTo>
                <a:cubicBezTo>
                  <a:pt x="142" y="26"/>
                  <a:pt x="152" y="4"/>
                  <a:pt x="175" y="4"/>
                </a:cubicBezTo>
                <a:cubicBezTo>
                  <a:pt x="176" y="4"/>
                  <a:pt x="176" y="4"/>
                  <a:pt x="176" y="4"/>
                </a:cubicBezTo>
                <a:cubicBezTo>
                  <a:pt x="177" y="4"/>
                  <a:pt x="177" y="4"/>
                  <a:pt x="177" y="4"/>
                </a:cubicBezTo>
                <a:cubicBezTo>
                  <a:pt x="198" y="6"/>
                  <a:pt x="209" y="27"/>
                  <a:pt x="228" y="65"/>
                </a:cubicBezTo>
                <a:cubicBezTo>
                  <a:pt x="232" y="73"/>
                  <a:pt x="237" y="84"/>
                  <a:pt x="241" y="90"/>
                </a:cubicBezTo>
                <a:cubicBezTo>
                  <a:pt x="243" y="90"/>
                  <a:pt x="246" y="91"/>
                  <a:pt x="251" y="91"/>
                </a:cubicBezTo>
                <a:cubicBezTo>
                  <a:pt x="256" y="91"/>
                  <a:pt x="262" y="91"/>
                  <a:pt x="269" y="90"/>
                </a:cubicBezTo>
                <a:cubicBezTo>
                  <a:pt x="275" y="90"/>
                  <a:pt x="282" y="90"/>
                  <a:pt x="288" y="90"/>
                </a:cubicBezTo>
                <a:cubicBezTo>
                  <a:pt x="308" y="90"/>
                  <a:pt x="322" y="92"/>
                  <a:pt x="332" y="101"/>
                </a:cubicBezTo>
                <a:cubicBezTo>
                  <a:pt x="338" y="108"/>
                  <a:pt x="342" y="116"/>
                  <a:pt x="342" y="125"/>
                </a:cubicBezTo>
                <a:cubicBezTo>
                  <a:pt x="341" y="145"/>
                  <a:pt x="324" y="160"/>
                  <a:pt x="293" y="184"/>
                </a:cubicBezTo>
                <a:cubicBezTo>
                  <a:pt x="287" y="189"/>
                  <a:pt x="280" y="195"/>
                  <a:pt x="274" y="200"/>
                </a:cubicBezTo>
                <a:cubicBezTo>
                  <a:pt x="276" y="207"/>
                  <a:pt x="280" y="217"/>
                  <a:pt x="282" y="2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6" name="Freeform 13"/>
          <p:cNvSpPr>
            <a:spLocks noEditPoints="1"/>
          </p:cNvSpPr>
          <p:nvPr/>
        </p:nvSpPr>
        <p:spPr bwMode="auto">
          <a:xfrm rot="1145611">
            <a:off x="3713657" y="5400013"/>
            <a:ext cx="477837" cy="427100"/>
          </a:xfrm>
          <a:custGeom>
            <a:avLst/>
            <a:gdLst>
              <a:gd name="T0" fmla="*/ 260 w 366"/>
              <a:gd name="T1" fmla="*/ 0 h 328"/>
              <a:gd name="T2" fmla="*/ 252 w 366"/>
              <a:gd name="T3" fmla="*/ 0 h 328"/>
              <a:gd name="T4" fmla="*/ 179 w 366"/>
              <a:gd name="T5" fmla="*/ 32 h 328"/>
              <a:gd name="T6" fmla="*/ 107 w 366"/>
              <a:gd name="T7" fmla="*/ 4 h 328"/>
              <a:gd name="T8" fmla="*/ 106 w 366"/>
              <a:gd name="T9" fmla="*/ 4 h 328"/>
              <a:gd name="T10" fmla="*/ 33 w 366"/>
              <a:gd name="T11" fmla="*/ 36 h 328"/>
              <a:gd name="T12" fmla="*/ 3 w 366"/>
              <a:gd name="T13" fmla="*/ 123 h 328"/>
              <a:gd name="T14" fmla="*/ 180 w 366"/>
              <a:gd name="T15" fmla="*/ 328 h 328"/>
              <a:gd name="T16" fmla="*/ 182 w 366"/>
              <a:gd name="T17" fmla="*/ 328 h 328"/>
              <a:gd name="T18" fmla="*/ 362 w 366"/>
              <a:gd name="T19" fmla="*/ 119 h 328"/>
              <a:gd name="T20" fmla="*/ 260 w 366"/>
              <a:gd name="T21" fmla="*/ 0 h 328"/>
              <a:gd name="T22" fmla="*/ 342 w 366"/>
              <a:gd name="T23" fmla="*/ 107 h 328"/>
              <a:gd name="T24" fmla="*/ 181 w 366"/>
              <a:gd name="T25" fmla="*/ 297 h 328"/>
              <a:gd name="T26" fmla="*/ 179 w 366"/>
              <a:gd name="T27" fmla="*/ 297 h 328"/>
              <a:gd name="T28" fmla="*/ 22 w 366"/>
              <a:gd name="T29" fmla="*/ 110 h 328"/>
              <a:gd name="T30" fmla="*/ 107 w 366"/>
              <a:gd name="T31" fmla="*/ 12 h 328"/>
              <a:gd name="T32" fmla="*/ 180 w 366"/>
              <a:gd name="T33" fmla="*/ 49 h 328"/>
              <a:gd name="T34" fmla="*/ 258 w 366"/>
              <a:gd name="T35" fmla="*/ 8 h 328"/>
              <a:gd name="T36" fmla="*/ 342 w 366"/>
              <a:gd name="T37" fmla="*/ 107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6" h="328">
                <a:moveTo>
                  <a:pt x="260" y="0"/>
                </a:moveTo>
                <a:cubicBezTo>
                  <a:pt x="257" y="0"/>
                  <a:pt x="254" y="0"/>
                  <a:pt x="252" y="0"/>
                </a:cubicBezTo>
                <a:cubicBezTo>
                  <a:pt x="226" y="0"/>
                  <a:pt x="200" y="12"/>
                  <a:pt x="179" y="32"/>
                </a:cubicBezTo>
                <a:cubicBezTo>
                  <a:pt x="158" y="14"/>
                  <a:pt x="133" y="4"/>
                  <a:pt x="107" y="4"/>
                </a:cubicBezTo>
                <a:cubicBezTo>
                  <a:pt x="106" y="4"/>
                  <a:pt x="106" y="4"/>
                  <a:pt x="106" y="4"/>
                </a:cubicBezTo>
                <a:cubicBezTo>
                  <a:pt x="79" y="4"/>
                  <a:pt x="52" y="16"/>
                  <a:pt x="33" y="36"/>
                </a:cubicBezTo>
                <a:cubicBezTo>
                  <a:pt x="12" y="59"/>
                  <a:pt x="0" y="91"/>
                  <a:pt x="3" y="123"/>
                </a:cubicBezTo>
                <a:cubicBezTo>
                  <a:pt x="10" y="234"/>
                  <a:pt x="141" y="328"/>
                  <a:pt x="180" y="328"/>
                </a:cubicBezTo>
                <a:cubicBezTo>
                  <a:pt x="182" y="328"/>
                  <a:pt x="182" y="328"/>
                  <a:pt x="182" y="328"/>
                </a:cubicBezTo>
                <a:cubicBezTo>
                  <a:pt x="216" y="328"/>
                  <a:pt x="355" y="247"/>
                  <a:pt x="362" y="119"/>
                </a:cubicBezTo>
                <a:cubicBezTo>
                  <a:pt x="366" y="56"/>
                  <a:pt x="324" y="7"/>
                  <a:pt x="260" y="0"/>
                </a:cubicBezTo>
                <a:close/>
                <a:moveTo>
                  <a:pt x="342" y="107"/>
                </a:moveTo>
                <a:cubicBezTo>
                  <a:pt x="336" y="221"/>
                  <a:pt x="208" y="297"/>
                  <a:pt x="181" y="297"/>
                </a:cubicBezTo>
                <a:cubicBezTo>
                  <a:pt x="179" y="297"/>
                  <a:pt x="179" y="297"/>
                  <a:pt x="179" y="297"/>
                </a:cubicBezTo>
                <a:cubicBezTo>
                  <a:pt x="152" y="297"/>
                  <a:pt x="28" y="214"/>
                  <a:pt x="22" y="110"/>
                </a:cubicBezTo>
                <a:cubicBezTo>
                  <a:pt x="18" y="55"/>
                  <a:pt x="59" y="11"/>
                  <a:pt x="107" y="12"/>
                </a:cubicBezTo>
                <a:cubicBezTo>
                  <a:pt x="131" y="12"/>
                  <a:pt x="158" y="23"/>
                  <a:pt x="180" y="49"/>
                </a:cubicBezTo>
                <a:cubicBezTo>
                  <a:pt x="202" y="19"/>
                  <a:pt x="233" y="5"/>
                  <a:pt x="258" y="8"/>
                </a:cubicBezTo>
                <a:cubicBezTo>
                  <a:pt x="309" y="14"/>
                  <a:pt x="346" y="51"/>
                  <a:pt x="342" y="10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7" name="任意多边形 36"/>
          <p:cNvSpPr/>
          <p:nvPr/>
        </p:nvSpPr>
        <p:spPr>
          <a:xfrm rot="16200000" flipH="1">
            <a:off x="8339404" y="926036"/>
            <a:ext cx="315954" cy="538598"/>
          </a:xfrm>
          <a:custGeom>
            <a:avLst/>
            <a:gdLst>
              <a:gd name="connsiteX0" fmla="*/ 0 w 1327595"/>
              <a:gd name="connsiteY0" fmla="*/ 0 h 2979174"/>
              <a:gd name="connsiteX1" fmla="*/ 1327355 w 1327595"/>
              <a:gd name="connsiteY1" fmla="*/ 1386348 h 2979174"/>
              <a:gd name="connsiteX2" fmla="*/ 117987 w 1327595"/>
              <a:gd name="connsiteY2" fmla="*/ 1651819 h 2979174"/>
              <a:gd name="connsiteX3" fmla="*/ 1120878 w 1327595"/>
              <a:gd name="connsiteY3" fmla="*/ 2418735 h 2979174"/>
              <a:gd name="connsiteX4" fmla="*/ 88491 w 1327595"/>
              <a:gd name="connsiteY4" fmla="*/ 2979174 h 297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7595" h="2979174">
                <a:moveTo>
                  <a:pt x="0" y="0"/>
                </a:moveTo>
                <a:cubicBezTo>
                  <a:pt x="653845" y="555522"/>
                  <a:pt x="1307691" y="1111045"/>
                  <a:pt x="1327355" y="1386348"/>
                </a:cubicBezTo>
                <a:cubicBezTo>
                  <a:pt x="1347020" y="1661651"/>
                  <a:pt x="152400" y="1479754"/>
                  <a:pt x="117987" y="1651819"/>
                </a:cubicBezTo>
                <a:cubicBezTo>
                  <a:pt x="83574" y="1823884"/>
                  <a:pt x="1125794" y="2197509"/>
                  <a:pt x="1120878" y="2418735"/>
                </a:cubicBezTo>
                <a:cubicBezTo>
                  <a:pt x="1115962" y="2639961"/>
                  <a:pt x="602226" y="2809567"/>
                  <a:pt x="88491" y="2979174"/>
                </a:cubicBezTo>
              </a:path>
            </a:pathLst>
          </a:custGeom>
          <a:noFill/>
          <a:ln w="63500" cap="rnd">
            <a:solidFill>
              <a:srgbClr val="BB7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8" name="半闭框 37"/>
          <p:cNvSpPr/>
          <p:nvPr/>
        </p:nvSpPr>
        <p:spPr>
          <a:xfrm>
            <a:off x="544990" y="425218"/>
            <a:ext cx="382530" cy="382530"/>
          </a:xfrm>
          <a:prstGeom prst="halfFrame">
            <a:avLst>
              <a:gd name="adj1" fmla="val 20883"/>
              <a:gd name="adj2" fmla="val 2088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9" name="半闭框 38"/>
          <p:cNvSpPr/>
          <p:nvPr/>
        </p:nvSpPr>
        <p:spPr>
          <a:xfrm flipH="1" flipV="1">
            <a:off x="11192734" y="5974133"/>
            <a:ext cx="382530" cy="382530"/>
          </a:xfrm>
          <a:prstGeom prst="halfFrame">
            <a:avLst>
              <a:gd name="adj1" fmla="val 20883"/>
              <a:gd name="adj2" fmla="val 2088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108" y="807748"/>
            <a:ext cx="4794375" cy="5245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7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28860" y="1389888"/>
            <a:ext cx="4494915" cy="822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3600" dirty="0">
                <a:solidFill>
                  <a:prstClr val="white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CCB</a:t>
            </a:r>
            <a:r>
              <a:rPr lang="zh-CN" altLang="en-US" sz="3600" dirty="0">
                <a:solidFill>
                  <a:prstClr val="white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组织和人选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站酷快乐体2016修订版" panose="02010600030101010101" pitchFamily="2" charset="-122"/>
              <a:ea typeface="站酷快乐体2016修订版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 rot="1220442">
            <a:off x="10509587" y="2788474"/>
            <a:ext cx="946264" cy="1599372"/>
            <a:chOff x="1325455" y="617574"/>
            <a:chExt cx="946264" cy="1599372"/>
          </a:xfrm>
        </p:grpSpPr>
        <p:grpSp>
          <p:nvGrpSpPr>
            <p:cNvPr id="6" name="Group 4"/>
            <p:cNvGrpSpPr>
              <a:grpSpLocks noChangeAspect="1"/>
            </p:cNvGrpSpPr>
            <p:nvPr/>
          </p:nvGrpSpPr>
          <p:grpSpPr bwMode="auto">
            <a:xfrm>
              <a:off x="1325455" y="617574"/>
              <a:ext cx="946264" cy="976356"/>
              <a:chOff x="-2" y="0"/>
              <a:chExt cx="2327" cy="2401"/>
            </a:xfrm>
            <a:gradFill>
              <a:gsLst>
                <a:gs pos="28000">
                  <a:schemeClr val="accent3"/>
                </a:gs>
                <a:gs pos="79000">
                  <a:schemeClr val="accent6"/>
                </a:gs>
              </a:gsLst>
              <a:lin ang="5400000" scaled="1"/>
            </a:gradFill>
          </p:grpSpPr>
          <p:sp>
            <p:nvSpPr>
              <p:cNvPr id="13" name="Oval 6"/>
              <p:cNvSpPr>
                <a:spLocks noChangeArrowheads="1"/>
              </p:cNvSpPr>
              <p:nvPr/>
            </p:nvSpPr>
            <p:spPr bwMode="auto">
              <a:xfrm>
                <a:off x="870" y="758"/>
                <a:ext cx="151" cy="2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4" name="Freeform 7"/>
              <p:cNvSpPr/>
              <p:nvPr/>
            </p:nvSpPr>
            <p:spPr bwMode="auto">
              <a:xfrm>
                <a:off x="1244" y="792"/>
                <a:ext cx="231" cy="135"/>
              </a:xfrm>
              <a:custGeom>
                <a:avLst/>
                <a:gdLst>
                  <a:gd name="T0" fmla="*/ 58 w 135"/>
                  <a:gd name="T1" fmla="*/ 18 h 79"/>
                  <a:gd name="T2" fmla="*/ 130 w 135"/>
                  <a:gd name="T3" fmla="*/ 12 h 79"/>
                  <a:gd name="T4" fmla="*/ 77 w 135"/>
                  <a:gd name="T5" fmla="*/ 61 h 79"/>
                  <a:gd name="T6" fmla="*/ 5 w 135"/>
                  <a:gd name="T7" fmla="*/ 67 h 79"/>
                  <a:gd name="T8" fmla="*/ 58 w 135"/>
                  <a:gd name="T9" fmla="*/ 1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79">
                    <a:moveTo>
                      <a:pt x="58" y="18"/>
                    </a:moveTo>
                    <a:cubicBezTo>
                      <a:pt x="92" y="3"/>
                      <a:pt x="124" y="0"/>
                      <a:pt x="130" y="12"/>
                    </a:cubicBezTo>
                    <a:cubicBezTo>
                      <a:pt x="135" y="24"/>
                      <a:pt x="111" y="46"/>
                      <a:pt x="77" y="61"/>
                    </a:cubicBezTo>
                    <a:cubicBezTo>
                      <a:pt x="42" y="76"/>
                      <a:pt x="10" y="79"/>
                      <a:pt x="5" y="67"/>
                    </a:cubicBezTo>
                    <a:cubicBezTo>
                      <a:pt x="0" y="55"/>
                      <a:pt x="23" y="33"/>
                      <a:pt x="5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5" name="Freeform 8"/>
              <p:cNvSpPr/>
              <p:nvPr/>
            </p:nvSpPr>
            <p:spPr bwMode="auto">
              <a:xfrm>
                <a:off x="1137" y="644"/>
                <a:ext cx="379" cy="203"/>
              </a:xfrm>
              <a:custGeom>
                <a:avLst/>
                <a:gdLst>
                  <a:gd name="T0" fmla="*/ 50 w 221"/>
                  <a:gd name="T1" fmla="*/ 42 h 119"/>
                  <a:gd name="T2" fmla="*/ 38 w 221"/>
                  <a:gd name="T3" fmla="*/ 62 h 119"/>
                  <a:gd name="T4" fmla="*/ 31 w 221"/>
                  <a:gd name="T5" fmla="*/ 82 h 119"/>
                  <a:gd name="T6" fmla="*/ 31 w 221"/>
                  <a:gd name="T7" fmla="*/ 80 h 119"/>
                  <a:gd name="T8" fmla="*/ 31 w 221"/>
                  <a:gd name="T9" fmla="*/ 80 h 119"/>
                  <a:gd name="T10" fmla="*/ 31 w 221"/>
                  <a:gd name="T11" fmla="*/ 79 h 119"/>
                  <a:gd name="T12" fmla="*/ 32 w 221"/>
                  <a:gd name="T13" fmla="*/ 81 h 119"/>
                  <a:gd name="T14" fmla="*/ 33 w 221"/>
                  <a:gd name="T15" fmla="*/ 82 h 119"/>
                  <a:gd name="T16" fmla="*/ 36 w 221"/>
                  <a:gd name="T17" fmla="*/ 83 h 119"/>
                  <a:gd name="T18" fmla="*/ 37 w 221"/>
                  <a:gd name="T19" fmla="*/ 83 h 119"/>
                  <a:gd name="T20" fmla="*/ 39 w 221"/>
                  <a:gd name="T21" fmla="*/ 83 h 119"/>
                  <a:gd name="T22" fmla="*/ 55 w 221"/>
                  <a:gd name="T23" fmla="*/ 75 h 119"/>
                  <a:gd name="T24" fmla="*/ 64 w 221"/>
                  <a:gd name="T25" fmla="*/ 67 h 119"/>
                  <a:gd name="T26" fmla="*/ 82 w 221"/>
                  <a:gd name="T27" fmla="*/ 50 h 119"/>
                  <a:gd name="T28" fmla="*/ 92 w 221"/>
                  <a:gd name="T29" fmla="*/ 39 h 119"/>
                  <a:gd name="T30" fmla="*/ 99 w 221"/>
                  <a:gd name="T31" fmla="*/ 32 h 119"/>
                  <a:gd name="T32" fmla="*/ 108 w 221"/>
                  <a:gd name="T33" fmla="*/ 24 h 119"/>
                  <a:gd name="T34" fmla="*/ 141 w 221"/>
                  <a:gd name="T35" fmla="*/ 6 h 119"/>
                  <a:gd name="T36" fmla="*/ 154 w 221"/>
                  <a:gd name="T37" fmla="*/ 3 h 119"/>
                  <a:gd name="T38" fmla="*/ 167 w 221"/>
                  <a:gd name="T39" fmla="*/ 1 h 119"/>
                  <a:gd name="T40" fmla="*/ 206 w 221"/>
                  <a:gd name="T41" fmla="*/ 7 h 119"/>
                  <a:gd name="T42" fmla="*/ 218 w 221"/>
                  <a:gd name="T43" fmla="*/ 13 h 119"/>
                  <a:gd name="T44" fmla="*/ 219 w 221"/>
                  <a:gd name="T45" fmla="*/ 20 h 119"/>
                  <a:gd name="T46" fmla="*/ 216 w 221"/>
                  <a:gd name="T47" fmla="*/ 22 h 119"/>
                  <a:gd name="T48" fmla="*/ 212 w 221"/>
                  <a:gd name="T49" fmla="*/ 23 h 119"/>
                  <a:gd name="T50" fmla="*/ 190 w 221"/>
                  <a:gd name="T51" fmla="*/ 28 h 119"/>
                  <a:gd name="T52" fmla="*/ 179 w 221"/>
                  <a:gd name="T53" fmla="*/ 33 h 119"/>
                  <a:gd name="T54" fmla="*/ 167 w 221"/>
                  <a:gd name="T55" fmla="*/ 38 h 119"/>
                  <a:gd name="T56" fmla="*/ 159 w 221"/>
                  <a:gd name="T57" fmla="*/ 43 h 119"/>
                  <a:gd name="T58" fmla="*/ 148 w 221"/>
                  <a:gd name="T59" fmla="*/ 51 h 119"/>
                  <a:gd name="T60" fmla="*/ 142 w 221"/>
                  <a:gd name="T61" fmla="*/ 55 h 119"/>
                  <a:gd name="T62" fmla="*/ 134 w 221"/>
                  <a:gd name="T63" fmla="*/ 62 h 119"/>
                  <a:gd name="T64" fmla="*/ 130 w 221"/>
                  <a:gd name="T65" fmla="*/ 66 h 119"/>
                  <a:gd name="T66" fmla="*/ 115 w 221"/>
                  <a:gd name="T67" fmla="*/ 80 h 119"/>
                  <a:gd name="T68" fmla="*/ 78 w 221"/>
                  <a:gd name="T69" fmla="*/ 109 h 119"/>
                  <a:gd name="T70" fmla="*/ 38 w 221"/>
                  <a:gd name="T71" fmla="*/ 119 h 119"/>
                  <a:gd name="T72" fmla="*/ 27 w 221"/>
                  <a:gd name="T73" fmla="*/ 117 h 119"/>
                  <a:gd name="T74" fmla="*/ 17 w 221"/>
                  <a:gd name="T75" fmla="*/ 112 h 119"/>
                  <a:gd name="T76" fmla="*/ 10 w 221"/>
                  <a:gd name="T77" fmla="*/ 105 h 119"/>
                  <a:gd name="T78" fmla="*/ 5 w 221"/>
                  <a:gd name="T79" fmla="*/ 98 h 119"/>
                  <a:gd name="T80" fmla="*/ 4 w 221"/>
                  <a:gd name="T81" fmla="*/ 96 h 119"/>
                  <a:gd name="T82" fmla="*/ 1 w 221"/>
                  <a:gd name="T83" fmla="*/ 79 h 119"/>
                  <a:gd name="T84" fmla="*/ 7 w 221"/>
                  <a:gd name="T85" fmla="*/ 63 h 119"/>
                  <a:gd name="T86" fmla="*/ 34 w 221"/>
                  <a:gd name="T87" fmla="*/ 37 h 119"/>
                  <a:gd name="T88" fmla="*/ 46 w 221"/>
                  <a:gd name="T89" fmla="*/ 30 h 119"/>
                  <a:gd name="T90" fmla="*/ 52 w 221"/>
                  <a:gd name="T91" fmla="*/ 3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1" h="119">
                    <a:moveTo>
                      <a:pt x="52" y="39"/>
                    </a:moveTo>
                    <a:cubicBezTo>
                      <a:pt x="52" y="39"/>
                      <a:pt x="51" y="40"/>
                      <a:pt x="50" y="42"/>
                    </a:cubicBezTo>
                    <a:cubicBezTo>
                      <a:pt x="49" y="44"/>
                      <a:pt x="48" y="47"/>
                      <a:pt x="45" y="50"/>
                    </a:cubicBezTo>
                    <a:cubicBezTo>
                      <a:pt x="43" y="53"/>
                      <a:pt x="40" y="58"/>
                      <a:pt x="38" y="62"/>
                    </a:cubicBezTo>
                    <a:cubicBezTo>
                      <a:pt x="36" y="67"/>
                      <a:pt x="33" y="72"/>
                      <a:pt x="31" y="77"/>
                    </a:cubicBezTo>
                    <a:cubicBezTo>
                      <a:pt x="30" y="79"/>
                      <a:pt x="30" y="82"/>
                      <a:pt x="31" y="82"/>
                    </a:cubicBezTo>
                    <a:cubicBezTo>
                      <a:pt x="31" y="83"/>
                      <a:pt x="31" y="82"/>
                      <a:pt x="31" y="80"/>
                    </a:cubicBezTo>
                    <a:cubicBezTo>
                      <a:pt x="31" y="80"/>
                      <a:pt x="31" y="80"/>
                      <a:pt x="31" y="80"/>
                    </a:cubicBezTo>
                    <a:cubicBezTo>
                      <a:pt x="31" y="80"/>
                      <a:pt x="31" y="80"/>
                      <a:pt x="31" y="80"/>
                    </a:cubicBezTo>
                    <a:cubicBezTo>
                      <a:pt x="31" y="80"/>
                      <a:pt x="31" y="80"/>
                      <a:pt x="31" y="80"/>
                    </a:cubicBezTo>
                    <a:cubicBezTo>
                      <a:pt x="30" y="78"/>
                      <a:pt x="31" y="79"/>
                      <a:pt x="31" y="79"/>
                    </a:cubicBezTo>
                    <a:cubicBezTo>
                      <a:pt x="31" y="79"/>
                      <a:pt x="31" y="79"/>
                      <a:pt x="31" y="79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2"/>
                      <a:pt x="33" y="82"/>
                      <a:pt x="33" y="82"/>
                    </a:cubicBezTo>
                    <a:cubicBezTo>
                      <a:pt x="33" y="82"/>
                      <a:pt x="33" y="82"/>
                      <a:pt x="33" y="82"/>
                    </a:cubicBezTo>
                    <a:cubicBezTo>
                      <a:pt x="34" y="82"/>
                      <a:pt x="34" y="83"/>
                      <a:pt x="35" y="83"/>
                    </a:cubicBezTo>
                    <a:cubicBezTo>
                      <a:pt x="35" y="83"/>
                      <a:pt x="35" y="83"/>
                      <a:pt x="36" y="83"/>
                    </a:cubicBezTo>
                    <a:cubicBezTo>
                      <a:pt x="36" y="83"/>
                      <a:pt x="36" y="83"/>
                      <a:pt x="36" y="83"/>
                    </a:cubicBezTo>
                    <a:cubicBezTo>
                      <a:pt x="36" y="83"/>
                      <a:pt x="37" y="83"/>
                      <a:pt x="37" y="83"/>
                    </a:cubicBezTo>
                    <a:cubicBezTo>
                      <a:pt x="38" y="83"/>
                      <a:pt x="38" y="83"/>
                      <a:pt x="38" y="83"/>
                    </a:cubicBezTo>
                    <a:cubicBezTo>
                      <a:pt x="38" y="83"/>
                      <a:pt x="38" y="83"/>
                      <a:pt x="39" y="83"/>
                    </a:cubicBezTo>
                    <a:cubicBezTo>
                      <a:pt x="39" y="83"/>
                      <a:pt x="40" y="83"/>
                      <a:pt x="40" y="83"/>
                    </a:cubicBezTo>
                    <a:cubicBezTo>
                      <a:pt x="43" y="82"/>
                      <a:pt x="49" y="79"/>
                      <a:pt x="55" y="75"/>
                    </a:cubicBezTo>
                    <a:cubicBezTo>
                      <a:pt x="57" y="74"/>
                      <a:pt x="58" y="73"/>
                      <a:pt x="60" y="71"/>
                    </a:cubicBezTo>
                    <a:cubicBezTo>
                      <a:pt x="61" y="70"/>
                      <a:pt x="63" y="69"/>
                      <a:pt x="64" y="67"/>
                    </a:cubicBezTo>
                    <a:cubicBezTo>
                      <a:pt x="67" y="65"/>
                      <a:pt x="70" y="62"/>
                      <a:pt x="73" y="59"/>
                    </a:cubicBezTo>
                    <a:cubicBezTo>
                      <a:pt x="76" y="56"/>
                      <a:pt x="79" y="53"/>
                      <a:pt x="82" y="50"/>
                    </a:cubicBezTo>
                    <a:cubicBezTo>
                      <a:pt x="86" y="45"/>
                      <a:pt x="86" y="45"/>
                      <a:pt x="86" y="45"/>
                    </a:cubicBezTo>
                    <a:cubicBezTo>
                      <a:pt x="92" y="39"/>
                      <a:pt x="92" y="39"/>
                      <a:pt x="92" y="39"/>
                    </a:cubicBezTo>
                    <a:cubicBezTo>
                      <a:pt x="93" y="38"/>
                      <a:pt x="95" y="36"/>
                      <a:pt x="96" y="35"/>
                    </a:cubicBezTo>
                    <a:cubicBezTo>
                      <a:pt x="99" y="32"/>
                      <a:pt x="99" y="32"/>
                      <a:pt x="99" y="32"/>
                    </a:cubicBezTo>
                    <a:cubicBezTo>
                      <a:pt x="102" y="29"/>
                      <a:pt x="102" y="29"/>
                      <a:pt x="102" y="29"/>
                    </a:cubicBezTo>
                    <a:cubicBezTo>
                      <a:pt x="104" y="28"/>
                      <a:pt x="106" y="26"/>
                      <a:pt x="108" y="24"/>
                    </a:cubicBezTo>
                    <a:cubicBezTo>
                      <a:pt x="110" y="23"/>
                      <a:pt x="113" y="21"/>
                      <a:pt x="115" y="19"/>
                    </a:cubicBezTo>
                    <a:cubicBezTo>
                      <a:pt x="123" y="14"/>
                      <a:pt x="132" y="9"/>
                      <a:pt x="141" y="6"/>
                    </a:cubicBezTo>
                    <a:cubicBezTo>
                      <a:pt x="143" y="5"/>
                      <a:pt x="145" y="5"/>
                      <a:pt x="148" y="4"/>
                    </a:cubicBezTo>
                    <a:cubicBezTo>
                      <a:pt x="150" y="3"/>
                      <a:pt x="152" y="3"/>
                      <a:pt x="154" y="3"/>
                    </a:cubicBezTo>
                    <a:cubicBezTo>
                      <a:pt x="156" y="2"/>
                      <a:pt x="159" y="2"/>
                      <a:pt x="161" y="1"/>
                    </a:cubicBezTo>
                    <a:cubicBezTo>
                      <a:pt x="163" y="1"/>
                      <a:pt x="165" y="1"/>
                      <a:pt x="167" y="1"/>
                    </a:cubicBezTo>
                    <a:cubicBezTo>
                      <a:pt x="175" y="0"/>
                      <a:pt x="183" y="1"/>
                      <a:pt x="189" y="2"/>
                    </a:cubicBezTo>
                    <a:cubicBezTo>
                      <a:pt x="196" y="3"/>
                      <a:pt x="201" y="5"/>
                      <a:pt x="206" y="7"/>
                    </a:cubicBezTo>
                    <a:cubicBezTo>
                      <a:pt x="210" y="8"/>
                      <a:pt x="213" y="10"/>
                      <a:pt x="215" y="12"/>
                    </a:cubicBezTo>
                    <a:cubicBezTo>
                      <a:pt x="216" y="13"/>
                      <a:pt x="217" y="13"/>
                      <a:pt x="218" y="13"/>
                    </a:cubicBezTo>
                    <a:cubicBezTo>
                      <a:pt x="218" y="14"/>
                      <a:pt x="218" y="14"/>
                      <a:pt x="218" y="14"/>
                    </a:cubicBezTo>
                    <a:cubicBezTo>
                      <a:pt x="220" y="16"/>
                      <a:pt x="221" y="19"/>
                      <a:pt x="219" y="20"/>
                    </a:cubicBezTo>
                    <a:cubicBezTo>
                      <a:pt x="218" y="21"/>
                      <a:pt x="218" y="21"/>
                      <a:pt x="217" y="22"/>
                    </a:cubicBezTo>
                    <a:cubicBezTo>
                      <a:pt x="216" y="22"/>
                      <a:pt x="216" y="22"/>
                      <a:pt x="216" y="22"/>
                    </a:cubicBezTo>
                    <a:cubicBezTo>
                      <a:pt x="216" y="22"/>
                      <a:pt x="215" y="22"/>
                      <a:pt x="215" y="22"/>
                    </a:cubicBezTo>
                    <a:cubicBezTo>
                      <a:pt x="214" y="22"/>
                      <a:pt x="214" y="23"/>
                      <a:pt x="212" y="23"/>
                    </a:cubicBezTo>
                    <a:cubicBezTo>
                      <a:pt x="210" y="23"/>
                      <a:pt x="207" y="24"/>
                      <a:pt x="204" y="25"/>
                    </a:cubicBezTo>
                    <a:cubicBezTo>
                      <a:pt x="200" y="25"/>
                      <a:pt x="195" y="27"/>
                      <a:pt x="190" y="28"/>
                    </a:cubicBezTo>
                    <a:cubicBezTo>
                      <a:pt x="188" y="29"/>
                      <a:pt x="186" y="30"/>
                      <a:pt x="183" y="31"/>
                    </a:cubicBezTo>
                    <a:cubicBezTo>
                      <a:pt x="182" y="31"/>
                      <a:pt x="180" y="32"/>
                      <a:pt x="179" y="33"/>
                    </a:cubicBezTo>
                    <a:cubicBezTo>
                      <a:pt x="178" y="33"/>
                      <a:pt x="176" y="34"/>
                      <a:pt x="175" y="34"/>
                    </a:cubicBezTo>
                    <a:cubicBezTo>
                      <a:pt x="172" y="35"/>
                      <a:pt x="169" y="37"/>
                      <a:pt x="167" y="38"/>
                    </a:cubicBezTo>
                    <a:cubicBezTo>
                      <a:pt x="166" y="39"/>
                      <a:pt x="164" y="40"/>
                      <a:pt x="163" y="41"/>
                    </a:cubicBezTo>
                    <a:cubicBezTo>
                      <a:pt x="162" y="41"/>
                      <a:pt x="160" y="42"/>
                      <a:pt x="159" y="43"/>
                    </a:cubicBezTo>
                    <a:cubicBezTo>
                      <a:pt x="156" y="45"/>
                      <a:pt x="153" y="47"/>
                      <a:pt x="150" y="49"/>
                    </a:cubicBezTo>
                    <a:cubicBezTo>
                      <a:pt x="148" y="51"/>
                      <a:pt x="148" y="51"/>
                      <a:pt x="148" y="51"/>
                    </a:cubicBezTo>
                    <a:cubicBezTo>
                      <a:pt x="146" y="52"/>
                      <a:pt x="146" y="52"/>
                      <a:pt x="146" y="52"/>
                    </a:cubicBezTo>
                    <a:cubicBezTo>
                      <a:pt x="145" y="53"/>
                      <a:pt x="144" y="54"/>
                      <a:pt x="142" y="55"/>
                    </a:cubicBezTo>
                    <a:cubicBezTo>
                      <a:pt x="140" y="57"/>
                      <a:pt x="139" y="58"/>
                      <a:pt x="138" y="59"/>
                    </a:cubicBezTo>
                    <a:cubicBezTo>
                      <a:pt x="137" y="60"/>
                      <a:pt x="135" y="61"/>
                      <a:pt x="134" y="62"/>
                    </a:cubicBezTo>
                    <a:cubicBezTo>
                      <a:pt x="133" y="62"/>
                      <a:pt x="133" y="63"/>
                      <a:pt x="132" y="63"/>
                    </a:cubicBezTo>
                    <a:cubicBezTo>
                      <a:pt x="130" y="66"/>
                      <a:pt x="130" y="66"/>
                      <a:pt x="130" y="66"/>
                    </a:cubicBezTo>
                    <a:cubicBezTo>
                      <a:pt x="128" y="67"/>
                      <a:pt x="126" y="69"/>
                      <a:pt x="125" y="71"/>
                    </a:cubicBezTo>
                    <a:cubicBezTo>
                      <a:pt x="122" y="74"/>
                      <a:pt x="118" y="77"/>
                      <a:pt x="115" y="80"/>
                    </a:cubicBezTo>
                    <a:cubicBezTo>
                      <a:pt x="112" y="84"/>
                      <a:pt x="108" y="87"/>
                      <a:pt x="104" y="91"/>
                    </a:cubicBezTo>
                    <a:cubicBezTo>
                      <a:pt x="96" y="97"/>
                      <a:pt x="88" y="104"/>
                      <a:pt x="78" y="109"/>
                    </a:cubicBezTo>
                    <a:cubicBezTo>
                      <a:pt x="68" y="114"/>
                      <a:pt x="58" y="119"/>
                      <a:pt x="43" y="119"/>
                    </a:cubicBezTo>
                    <a:cubicBezTo>
                      <a:pt x="42" y="119"/>
                      <a:pt x="40" y="119"/>
                      <a:pt x="38" y="119"/>
                    </a:cubicBezTo>
                    <a:cubicBezTo>
                      <a:pt x="36" y="119"/>
                      <a:pt x="34" y="119"/>
                      <a:pt x="32" y="119"/>
                    </a:cubicBezTo>
                    <a:cubicBezTo>
                      <a:pt x="31" y="118"/>
                      <a:pt x="29" y="118"/>
                      <a:pt x="27" y="117"/>
                    </a:cubicBezTo>
                    <a:cubicBezTo>
                      <a:pt x="26" y="116"/>
                      <a:pt x="24" y="116"/>
                      <a:pt x="22" y="115"/>
                    </a:cubicBezTo>
                    <a:cubicBezTo>
                      <a:pt x="20" y="114"/>
                      <a:pt x="19" y="113"/>
                      <a:pt x="17" y="112"/>
                    </a:cubicBezTo>
                    <a:cubicBezTo>
                      <a:pt x="16" y="111"/>
                      <a:pt x="14" y="109"/>
                      <a:pt x="13" y="108"/>
                    </a:cubicBezTo>
                    <a:cubicBezTo>
                      <a:pt x="12" y="107"/>
                      <a:pt x="11" y="106"/>
                      <a:pt x="10" y="105"/>
                    </a:cubicBezTo>
                    <a:cubicBezTo>
                      <a:pt x="8" y="103"/>
                      <a:pt x="8" y="102"/>
                      <a:pt x="6" y="100"/>
                    </a:cubicBezTo>
                    <a:cubicBezTo>
                      <a:pt x="5" y="98"/>
                      <a:pt x="5" y="98"/>
                      <a:pt x="5" y="98"/>
                    </a:cubicBezTo>
                    <a:cubicBezTo>
                      <a:pt x="4" y="97"/>
                      <a:pt x="4" y="97"/>
                      <a:pt x="4" y="97"/>
                    </a:cubicBezTo>
                    <a:cubicBezTo>
                      <a:pt x="4" y="96"/>
                      <a:pt x="4" y="96"/>
                      <a:pt x="4" y="96"/>
                    </a:cubicBezTo>
                    <a:cubicBezTo>
                      <a:pt x="3" y="95"/>
                      <a:pt x="3" y="93"/>
                      <a:pt x="2" y="92"/>
                    </a:cubicBezTo>
                    <a:cubicBezTo>
                      <a:pt x="0" y="87"/>
                      <a:pt x="0" y="82"/>
                      <a:pt x="1" y="79"/>
                    </a:cubicBezTo>
                    <a:cubicBezTo>
                      <a:pt x="1" y="75"/>
                      <a:pt x="2" y="72"/>
                      <a:pt x="4" y="70"/>
                    </a:cubicBezTo>
                    <a:cubicBezTo>
                      <a:pt x="5" y="67"/>
                      <a:pt x="6" y="65"/>
                      <a:pt x="7" y="63"/>
                    </a:cubicBezTo>
                    <a:cubicBezTo>
                      <a:pt x="12" y="56"/>
                      <a:pt x="17" y="51"/>
                      <a:pt x="22" y="47"/>
                    </a:cubicBezTo>
                    <a:cubicBezTo>
                      <a:pt x="26" y="43"/>
                      <a:pt x="30" y="40"/>
                      <a:pt x="34" y="37"/>
                    </a:cubicBezTo>
                    <a:cubicBezTo>
                      <a:pt x="38" y="35"/>
                      <a:pt x="40" y="33"/>
                      <a:pt x="42" y="32"/>
                    </a:cubicBezTo>
                    <a:cubicBezTo>
                      <a:pt x="44" y="31"/>
                      <a:pt x="46" y="30"/>
                      <a:pt x="46" y="30"/>
                    </a:cubicBezTo>
                    <a:cubicBezTo>
                      <a:pt x="48" y="29"/>
                      <a:pt x="52" y="29"/>
                      <a:pt x="54" y="32"/>
                    </a:cubicBezTo>
                    <a:cubicBezTo>
                      <a:pt x="53" y="35"/>
                      <a:pt x="53" y="37"/>
                      <a:pt x="52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6" name="Freeform 9"/>
              <p:cNvSpPr/>
              <p:nvPr/>
            </p:nvSpPr>
            <p:spPr bwMode="auto">
              <a:xfrm>
                <a:off x="759" y="499"/>
                <a:ext cx="313" cy="259"/>
              </a:xfrm>
              <a:custGeom>
                <a:avLst/>
                <a:gdLst>
                  <a:gd name="T0" fmla="*/ 162 w 183"/>
                  <a:gd name="T1" fmla="*/ 113 h 152"/>
                  <a:gd name="T2" fmla="*/ 150 w 183"/>
                  <a:gd name="T3" fmla="*/ 97 h 152"/>
                  <a:gd name="T4" fmla="*/ 141 w 183"/>
                  <a:gd name="T5" fmla="*/ 86 h 152"/>
                  <a:gd name="T6" fmla="*/ 129 w 183"/>
                  <a:gd name="T7" fmla="*/ 74 h 152"/>
                  <a:gd name="T8" fmla="*/ 115 w 183"/>
                  <a:gd name="T9" fmla="*/ 64 h 152"/>
                  <a:gd name="T10" fmla="*/ 91 w 183"/>
                  <a:gd name="T11" fmla="*/ 59 h 152"/>
                  <a:gd name="T12" fmla="*/ 87 w 183"/>
                  <a:gd name="T13" fmla="*/ 60 h 152"/>
                  <a:gd name="T14" fmla="*/ 88 w 183"/>
                  <a:gd name="T15" fmla="*/ 60 h 152"/>
                  <a:gd name="T16" fmla="*/ 87 w 183"/>
                  <a:gd name="T17" fmla="*/ 60 h 152"/>
                  <a:gd name="T18" fmla="*/ 83 w 183"/>
                  <a:gd name="T19" fmla="*/ 60 h 152"/>
                  <a:gd name="T20" fmla="*/ 76 w 183"/>
                  <a:gd name="T21" fmla="*/ 62 h 152"/>
                  <a:gd name="T22" fmla="*/ 57 w 183"/>
                  <a:gd name="T23" fmla="*/ 78 h 152"/>
                  <a:gd name="T24" fmla="*/ 39 w 183"/>
                  <a:gd name="T25" fmla="*/ 109 h 152"/>
                  <a:gd name="T26" fmla="*/ 29 w 183"/>
                  <a:gd name="T27" fmla="*/ 134 h 152"/>
                  <a:gd name="T28" fmla="*/ 13 w 183"/>
                  <a:gd name="T29" fmla="*/ 150 h 152"/>
                  <a:gd name="T30" fmla="*/ 7 w 183"/>
                  <a:gd name="T31" fmla="*/ 142 h 152"/>
                  <a:gd name="T32" fmla="*/ 6 w 183"/>
                  <a:gd name="T33" fmla="*/ 139 h 152"/>
                  <a:gd name="T34" fmla="*/ 1 w 183"/>
                  <a:gd name="T35" fmla="*/ 116 h 152"/>
                  <a:gd name="T36" fmla="*/ 3 w 183"/>
                  <a:gd name="T37" fmla="*/ 73 h 152"/>
                  <a:gd name="T38" fmla="*/ 10 w 183"/>
                  <a:gd name="T39" fmla="*/ 54 h 152"/>
                  <a:gd name="T40" fmla="*/ 35 w 183"/>
                  <a:gd name="T41" fmla="*/ 20 h 152"/>
                  <a:gd name="T42" fmla="*/ 51 w 183"/>
                  <a:gd name="T43" fmla="*/ 9 h 152"/>
                  <a:gd name="T44" fmla="*/ 72 w 183"/>
                  <a:gd name="T45" fmla="*/ 2 h 152"/>
                  <a:gd name="T46" fmla="*/ 76 w 183"/>
                  <a:gd name="T47" fmla="*/ 1 h 152"/>
                  <a:gd name="T48" fmla="*/ 79 w 183"/>
                  <a:gd name="T49" fmla="*/ 0 h 152"/>
                  <a:gd name="T50" fmla="*/ 80 w 183"/>
                  <a:gd name="T51" fmla="*/ 0 h 152"/>
                  <a:gd name="T52" fmla="*/ 109 w 183"/>
                  <a:gd name="T53" fmla="*/ 2 h 152"/>
                  <a:gd name="T54" fmla="*/ 142 w 183"/>
                  <a:gd name="T55" fmla="*/ 16 h 152"/>
                  <a:gd name="T56" fmla="*/ 163 w 183"/>
                  <a:gd name="T57" fmla="*/ 38 h 152"/>
                  <a:gd name="T58" fmla="*/ 175 w 183"/>
                  <a:gd name="T59" fmla="*/ 60 h 152"/>
                  <a:gd name="T60" fmla="*/ 180 w 183"/>
                  <a:gd name="T61" fmla="*/ 79 h 152"/>
                  <a:gd name="T62" fmla="*/ 181 w 183"/>
                  <a:gd name="T63" fmla="*/ 104 h 152"/>
                  <a:gd name="T64" fmla="*/ 175 w 183"/>
                  <a:gd name="T65" fmla="*/ 12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83" h="152">
                    <a:moveTo>
                      <a:pt x="163" y="115"/>
                    </a:moveTo>
                    <a:cubicBezTo>
                      <a:pt x="163" y="115"/>
                      <a:pt x="163" y="114"/>
                      <a:pt x="162" y="113"/>
                    </a:cubicBezTo>
                    <a:cubicBezTo>
                      <a:pt x="161" y="112"/>
                      <a:pt x="159" y="110"/>
                      <a:pt x="157" y="107"/>
                    </a:cubicBezTo>
                    <a:cubicBezTo>
                      <a:pt x="155" y="104"/>
                      <a:pt x="153" y="101"/>
                      <a:pt x="150" y="97"/>
                    </a:cubicBezTo>
                    <a:cubicBezTo>
                      <a:pt x="149" y="96"/>
                      <a:pt x="147" y="94"/>
                      <a:pt x="146" y="92"/>
                    </a:cubicBezTo>
                    <a:cubicBezTo>
                      <a:pt x="144" y="90"/>
                      <a:pt x="143" y="88"/>
                      <a:pt x="141" y="86"/>
                    </a:cubicBezTo>
                    <a:cubicBezTo>
                      <a:pt x="139" y="84"/>
                      <a:pt x="137" y="82"/>
                      <a:pt x="135" y="80"/>
                    </a:cubicBezTo>
                    <a:cubicBezTo>
                      <a:pt x="133" y="78"/>
                      <a:pt x="131" y="76"/>
                      <a:pt x="129" y="74"/>
                    </a:cubicBezTo>
                    <a:cubicBezTo>
                      <a:pt x="127" y="72"/>
                      <a:pt x="124" y="70"/>
                      <a:pt x="122" y="69"/>
                    </a:cubicBezTo>
                    <a:cubicBezTo>
                      <a:pt x="119" y="67"/>
                      <a:pt x="117" y="66"/>
                      <a:pt x="115" y="64"/>
                    </a:cubicBezTo>
                    <a:cubicBezTo>
                      <a:pt x="110" y="62"/>
                      <a:pt x="105" y="60"/>
                      <a:pt x="99" y="60"/>
                    </a:cubicBezTo>
                    <a:cubicBezTo>
                      <a:pt x="97" y="59"/>
                      <a:pt x="94" y="59"/>
                      <a:pt x="91" y="59"/>
                    </a:cubicBezTo>
                    <a:cubicBezTo>
                      <a:pt x="90" y="59"/>
                      <a:pt x="89" y="60"/>
                      <a:pt x="87" y="60"/>
                    </a:cubicBezTo>
                    <a:cubicBezTo>
                      <a:pt x="87" y="60"/>
                      <a:pt x="87" y="60"/>
                      <a:pt x="87" y="60"/>
                    </a:cubicBezTo>
                    <a:cubicBezTo>
                      <a:pt x="87" y="60"/>
                      <a:pt x="87" y="60"/>
                      <a:pt x="87" y="60"/>
                    </a:cubicBezTo>
                    <a:cubicBezTo>
                      <a:pt x="87" y="60"/>
                      <a:pt x="86" y="60"/>
                      <a:pt x="88" y="60"/>
                    </a:cubicBezTo>
                    <a:cubicBezTo>
                      <a:pt x="88" y="60"/>
                      <a:pt x="88" y="60"/>
                      <a:pt x="88" y="60"/>
                    </a:cubicBezTo>
                    <a:cubicBezTo>
                      <a:pt x="87" y="60"/>
                      <a:pt x="87" y="60"/>
                      <a:pt x="87" y="60"/>
                    </a:cubicBezTo>
                    <a:cubicBezTo>
                      <a:pt x="85" y="60"/>
                      <a:pt x="85" y="60"/>
                      <a:pt x="85" y="60"/>
                    </a:cubicBezTo>
                    <a:cubicBezTo>
                      <a:pt x="83" y="60"/>
                      <a:pt x="83" y="60"/>
                      <a:pt x="83" y="60"/>
                    </a:cubicBezTo>
                    <a:cubicBezTo>
                      <a:pt x="81" y="61"/>
                      <a:pt x="81" y="61"/>
                      <a:pt x="80" y="61"/>
                    </a:cubicBezTo>
                    <a:cubicBezTo>
                      <a:pt x="79" y="62"/>
                      <a:pt x="77" y="62"/>
                      <a:pt x="76" y="62"/>
                    </a:cubicBezTo>
                    <a:cubicBezTo>
                      <a:pt x="74" y="64"/>
                      <a:pt x="72" y="65"/>
                      <a:pt x="69" y="66"/>
                    </a:cubicBezTo>
                    <a:cubicBezTo>
                      <a:pt x="65" y="70"/>
                      <a:pt x="61" y="73"/>
                      <a:pt x="57" y="78"/>
                    </a:cubicBezTo>
                    <a:cubicBezTo>
                      <a:pt x="53" y="83"/>
                      <a:pt x="50" y="88"/>
                      <a:pt x="47" y="93"/>
                    </a:cubicBezTo>
                    <a:cubicBezTo>
                      <a:pt x="44" y="98"/>
                      <a:pt x="41" y="104"/>
                      <a:pt x="39" y="109"/>
                    </a:cubicBezTo>
                    <a:cubicBezTo>
                      <a:pt x="37" y="114"/>
                      <a:pt x="35" y="119"/>
                      <a:pt x="33" y="123"/>
                    </a:cubicBezTo>
                    <a:cubicBezTo>
                      <a:pt x="31" y="127"/>
                      <a:pt x="30" y="131"/>
                      <a:pt x="29" y="134"/>
                    </a:cubicBezTo>
                    <a:cubicBezTo>
                      <a:pt x="27" y="140"/>
                      <a:pt x="26" y="144"/>
                      <a:pt x="26" y="144"/>
                    </a:cubicBezTo>
                    <a:cubicBezTo>
                      <a:pt x="24" y="149"/>
                      <a:pt x="19" y="152"/>
                      <a:pt x="13" y="150"/>
                    </a:cubicBezTo>
                    <a:cubicBezTo>
                      <a:pt x="10" y="149"/>
                      <a:pt x="8" y="146"/>
                      <a:pt x="7" y="144"/>
                    </a:cubicBezTo>
                    <a:cubicBezTo>
                      <a:pt x="7" y="142"/>
                      <a:pt x="7" y="142"/>
                      <a:pt x="7" y="142"/>
                    </a:cubicBezTo>
                    <a:cubicBezTo>
                      <a:pt x="7" y="142"/>
                      <a:pt x="7" y="142"/>
                      <a:pt x="7" y="142"/>
                    </a:cubicBezTo>
                    <a:cubicBezTo>
                      <a:pt x="6" y="141"/>
                      <a:pt x="6" y="140"/>
                      <a:pt x="6" y="139"/>
                    </a:cubicBezTo>
                    <a:cubicBezTo>
                      <a:pt x="5" y="137"/>
                      <a:pt x="4" y="134"/>
                      <a:pt x="3" y="130"/>
                    </a:cubicBezTo>
                    <a:cubicBezTo>
                      <a:pt x="2" y="126"/>
                      <a:pt x="1" y="121"/>
                      <a:pt x="1" y="116"/>
                    </a:cubicBezTo>
                    <a:cubicBezTo>
                      <a:pt x="0" y="110"/>
                      <a:pt x="0" y="104"/>
                      <a:pt x="0" y="96"/>
                    </a:cubicBezTo>
                    <a:cubicBezTo>
                      <a:pt x="0" y="89"/>
                      <a:pt x="1" y="82"/>
                      <a:pt x="3" y="73"/>
                    </a:cubicBezTo>
                    <a:cubicBezTo>
                      <a:pt x="4" y="69"/>
                      <a:pt x="5" y="65"/>
                      <a:pt x="7" y="60"/>
                    </a:cubicBezTo>
                    <a:cubicBezTo>
                      <a:pt x="8" y="58"/>
                      <a:pt x="9" y="56"/>
                      <a:pt x="10" y="54"/>
                    </a:cubicBezTo>
                    <a:cubicBezTo>
                      <a:pt x="11" y="51"/>
                      <a:pt x="12" y="49"/>
                      <a:pt x="13" y="47"/>
                    </a:cubicBezTo>
                    <a:cubicBezTo>
                      <a:pt x="18" y="38"/>
                      <a:pt x="25" y="28"/>
                      <a:pt x="35" y="20"/>
                    </a:cubicBezTo>
                    <a:cubicBezTo>
                      <a:pt x="37" y="18"/>
                      <a:pt x="40" y="16"/>
                      <a:pt x="43" y="14"/>
                    </a:cubicBezTo>
                    <a:cubicBezTo>
                      <a:pt x="45" y="12"/>
                      <a:pt x="48" y="11"/>
                      <a:pt x="51" y="9"/>
                    </a:cubicBezTo>
                    <a:cubicBezTo>
                      <a:pt x="54" y="8"/>
                      <a:pt x="57" y="6"/>
                      <a:pt x="60" y="5"/>
                    </a:cubicBezTo>
                    <a:cubicBezTo>
                      <a:pt x="64" y="4"/>
                      <a:pt x="68" y="3"/>
                      <a:pt x="72" y="2"/>
                    </a:cubicBezTo>
                    <a:cubicBezTo>
                      <a:pt x="75" y="1"/>
                      <a:pt x="75" y="1"/>
                      <a:pt x="75" y="1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3" y="0"/>
                      <a:pt x="86" y="0"/>
                      <a:pt x="89" y="0"/>
                    </a:cubicBezTo>
                    <a:cubicBezTo>
                      <a:pt x="96" y="0"/>
                      <a:pt x="103" y="0"/>
                      <a:pt x="109" y="2"/>
                    </a:cubicBezTo>
                    <a:cubicBezTo>
                      <a:pt x="115" y="3"/>
                      <a:pt x="121" y="5"/>
                      <a:pt x="127" y="8"/>
                    </a:cubicBezTo>
                    <a:cubicBezTo>
                      <a:pt x="133" y="10"/>
                      <a:pt x="138" y="13"/>
                      <a:pt x="142" y="16"/>
                    </a:cubicBezTo>
                    <a:cubicBezTo>
                      <a:pt x="147" y="20"/>
                      <a:pt x="151" y="23"/>
                      <a:pt x="154" y="27"/>
                    </a:cubicBezTo>
                    <a:cubicBezTo>
                      <a:pt x="158" y="30"/>
                      <a:pt x="161" y="34"/>
                      <a:pt x="163" y="38"/>
                    </a:cubicBezTo>
                    <a:cubicBezTo>
                      <a:pt x="166" y="42"/>
                      <a:pt x="168" y="46"/>
                      <a:pt x="170" y="49"/>
                    </a:cubicBezTo>
                    <a:cubicBezTo>
                      <a:pt x="172" y="53"/>
                      <a:pt x="174" y="56"/>
                      <a:pt x="175" y="60"/>
                    </a:cubicBezTo>
                    <a:cubicBezTo>
                      <a:pt x="176" y="64"/>
                      <a:pt x="177" y="67"/>
                      <a:pt x="178" y="70"/>
                    </a:cubicBezTo>
                    <a:cubicBezTo>
                      <a:pt x="179" y="73"/>
                      <a:pt x="180" y="76"/>
                      <a:pt x="180" y="79"/>
                    </a:cubicBezTo>
                    <a:cubicBezTo>
                      <a:pt x="181" y="85"/>
                      <a:pt x="181" y="90"/>
                      <a:pt x="182" y="94"/>
                    </a:cubicBezTo>
                    <a:cubicBezTo>
                      <a:pt x="182" y="98"/>
                      <a:pt x="181" y="102"/>
                      <a:pt x="181" y="104"/>
                    </a:cubicBezTo>
                    <a:cubicBezTo>
                      <a:pt x="181" y="107"/>
                      <a:pt x="181" y="108"/>
                      <a:pt x="181" y="108"/>
                    </a:cubicBezTo>
                    <a:cubicBezTo>
                      <a:pt x="183" y="113"/>
                      <a:pt x="180" y="119"/>
                      <a:pt x="175" y="121"/>
                    </a:cubicBezTo>
                    <a:cubicBezTo>
                      <a:pt x="170" y="123"/>
                      <a:pt x="165" y="121"/>
                      <a:pt x="163" y="1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7" name="Freeform 10"/>
              <p:cNvSpPr>
                <a:spLocks noEditPoints="1"/>
              </p:cNvSpPr>
              <p:nvPr/>
            </p:nvSpPr>
            <p:spPr bwMode="auto">
              <a:xfrm>
                <a:off x="897" y="1079"/>
                <a:ext cx="439" cy="205"/>
              </a:xfrm>
              <a:custGeom>
                <a:avLst/>
                <a:gdLst>
                  <a:gd name="T0" fmla="*/ 220 w 256"/>
                  <a:gd name="T1" fmla="*/ 16 h 120"/>
                  <a:gd name="T2" fmla="*/ 128 w 256"/>
                  <a:gd name="T3" fmla="*/ 12 h 120"/>
                  <a:gd name="T4" fmla="*/ 72 w 256"/>
                  <a:gd name="T5" fmla="*/ 28 h 120"/>
                  <a:gd name="T6" fmla="*/ 192 w 256"/>
                  <a:gd name="T7" fmla="*/ 116 h 120"/>
                  <a:gd name="T8" fmla="*/ 252 w 256"/>
                  <a:gd name="T9" fmla="*/ 36 h 120"/>
                  <a:gd name="T10" fmla="*/ 220 w 256"/>
                  <a:gd name="T11" fmla="*/ 16 h 120"/>
                  <a:gd name="T12" fmla="*/ 140 w 256"/>
                  <a:gd name="T13" fmla="*/ 67 h 120"/>
                  <a:gd name="T14" fmla="*/ 98 w 256"/>
                  <a:gd name="T15" fmla="*/ 52 h 120"/>
                  <a:gd name="T16" fmla="*/ 108 w 256"/>
                  <a:gd name="T17" fmla="*/ 21 h 120"/>
                  <a:gd name="T18" fmla="*/ 162 w 256"/>
                  <a:gd name="T19" fmla="*/ 38 h 120"/>
                  <a:gd name="T20" fmla="*/ 140 w 256"/>
                  <a:gd name="T21" fmla="*/ 67 h 120"/>
                  <a:gd name="T22" fmla="*/ 188 w 256"/>
                  <a:gd name="T23" fmla="*/ 80 h 120"/>
                  <a:gd name="T24" fmla="*/ 156 w 256"/>
                  <a:gd name="T25" fmla="*/ 68 h 120"/>
                  <a:gd name="T26" fmla="*/ 168 w 256"/>
                  <a:gd name="T27" fmla="*/ 40 h 120"/>
                  <a:gd name="T28" fmla="*/ 212 w 256"/>
                  <a:gd name="T29" fmla="*/ 28 h 120"/>
                  <a:gd name="T30" fmla="*/ 188 w 256"/>
                  <a:gd name="T31" fmla="*/ 8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6" h="120">
                    <a:moveTo>
                      <a:pt x="220" y="16"/>
                    </a:moveTo>
                    <a:cubicBezTo>
                      <a:pt x="196" y="32"/>
                      <a:pt x="164" y="24"/>
                      <a:pt x="128" y="12"/>
                    </a:cubicBezTo>
                    <a:cubicBezTo>
                      <a:pt x="92" y="0"/>
                      <a:pt x="72" y="28"/>
                      <a:pt x="72" y="28"/>
                    </a:cubicBezTo>
                    <a:cubicBezTo>
                      <a:pt x="0" y="120"/>
                      <a:pt x="148" y="116"/>
                      <a:pt x="192" y="116"/>
                    </a:cubicBezTo>
                    <a:cubicBezTo>
                      <a:pt x="236" y="116"/>
                      <a:pt x="248" y="60"/>
                      <a:pt x="252" y="36"/>
                    </a:cubicBezTo>
                    <a:cubicBezTo>
                      <a:pt x="256" y="12"/>
                      <a:pt x="244" y="0"/>
                      <a:pt x="220" y="16"/>
                    </a:cubicBezTo>
                    <a:close/>
                    <a:moveTo>
                      <a:pt x="140" y="67"/>
                    </a:moveTo>
                    <a:cubicBezTo>
                      <a:pt x="140" y="67"/>
                      <a:pt x="125" y="60"/>
                      <a:pt x="98" y="52"/>
                    </a:cubicBezTo>
                    <a:cubicBezTo>
                      <a:pt x="72" y="43"/>
                      <a:pt x="108" y="21"/>
                      <a:pt x="108" y="21"/>
                    </a:cubicBezTo>
                    <a:cubicBezTo>
                      <a:pt x="162" y="38"/>
                      <a:pt x="162" y="38"/>
                      <a:pt x="162" y="38"/>
                    </a:cubicBezTo>
                    <a:cubicBezTo>
                      <a:pt x="164" y="71"/>
                      <a:pt x="140" y="67"/>
                      <a:pt x="140" y="67"/>
                    </a:cubicBezTo>
                    <a:close/>
                    <a:moveTo>
                      <a:pt x="188" y="80"/>
                    </a:moveTo>
                    <a:cubicBezTo>
                      <a:pt x="176" y="84"/>
                      <a:pt x="148" y="76"/>
                      <a:pt x="156" y="68"/>
                    </a:cubicBezTo>
                    <a:cubicBezTo>
                      <a:pt x="164" y="60"/>
                      <a:pt x="168" y="40"/>
                      <a:pt x="168" y="40"/>
                    </a:cubicBezTo>
                    <a:cubicBezTo>
                      <a:pt x="212" y="28"/>
                      <a:pt x="212" y="28"/>
                      <a:pt x="212" y="28"/>
                    </a:cubicBezTo>
                    <a:cubicBezTo>
                      <a:pt x="212" y="64"/>
                      <a:pt x="200" y="76"/>
                      <a:pt x="188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8" name="Freeform 11"/>
              <p:cNvSpPr/>
              <p:nvPr/>
            </p:nvSpPr>
            <p:spPr bwMode="auto">
              <a:xfrm>
                <a:off x="1345" y="888"/>
                <a:ext cx="197" cy="165"/>
              </a:xfrm>
              <a:custGeom>
                <a:avLst/>
                <a:gdLst>
                  <a:gd name="T0" fmla="*/ 106 w 115"/>
                  <a:gd name="T1" fmla="*/ 13 h 97"/>
                  <a:gd name="T2" fmla="*/ 61 w 115"/>
                  <a:gd name="T3" fmla="*/ 53 h 97"/>
                  <a:gd name="T4" fmla="*/ 9 w 115"/>
                  <a:gd name="T5" fmla="*/ 84 h 97"/>
                  <a:gd name="T6" fmla="*/ 36 w 115"/>
                  <a:gd name="T7" fmla="*/ 20 h 97"/>
                  <a:gd name="T8" fmla="*/ 106 w 115"/>
                  <a:gd name="T9" fmla="*/ 1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97">
                    <a:moveTo>
                      <a:pt x="106" y="13"/>
                    </a:moveTo>
                    <a:cubicBezTo>
                      <a:pt x="115" y="26"/>
                      <a:pt x="88" y="34"/>
                      <a:pt x="61" y="53"/>
                    </a:cubicBezTo>
                    <a:cubicBezTo>
                      <a:pt x="34" y="73"/>
                      <a:pt x="19" y="97"/>
                      <a:pt x="9" y="84"/>
                    </a:cubicBezTo>
                    <a:cubicBezTo>
                      <a:pt x="0" y="72"/>
                      <a:pt x="9" y="39"/>
                      <a:pt x="36" y="20"/>
                    </a:cubicBezTo>
                    <a:cubicBezTo>
                      <a:pt x="62" y="0"/>
                      <a:pt x="96" y="0"/>
                      <a:pt x="106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9" name="Freeform 12"/>
              <p:cNvSpPr/>
              <p:nvPr/>
            </p:nvSpPr>
            <p:spPr bwMode="auto">
              <a:xfrm>
                <a:off x="743" y="990"/>
                <a:ext cx="223" cy="188"/>
              </a:xfrm>
              <a:custGeom>
                <a:avLst/>
                <a:gdLst>
                  <a:gd name="T0" fmla="*/ 115 w 130"/>
                  <a:gd name="T1" fmla="*/ 87 h 110"/>
                  <a:gd name="T2" fmla="*/ 60 w 130"/>
                  <a:gd name="T3" fmla="*/ 78 h 110"/>
                  <a:gd name="T4" fmla="*/ 15 w 130"/>
                  <a:gd name="T5" fmla="*/ 37 h 110"/>
                  <a:gd name="T6" fmla="*/ 100 w 130"/>
                  <a:gd name="T7" fmla="*/ 18 h 110"/>
                  <a:gd name="T8" fmla="*/ 115 w 130"/>
                  <a:gd name="T9" fmla="*/ 8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" h="110">
                    <a:moveTo>
                      <a:pt x="115" y="87"/>
                    </a:moveTo>
                    <a:cubicBezTo>
                      <a:pt x="100" y="110"/>
                      <a:pt x="87" y="97"/>
                      <a:pt x="60" y="78"/>
                    </a:cubicBezTo>
                    <a:cubicBezTo>
                      <a:pt x="32" y="60"/>
                      <a:pt x="0" y="60"/>
                      <a:pt x="15" y="37"/>
                    </a:cubicBezTo>
                    <a:cubicBezTo>
                      <a:pt x="30" y="14"/>
                      <a:pt x="72" y="0"/>
                      <a:pt x="100" y="18"/>
                    </a:cubicBezTo>
                    <a:cubicBezTo>
                      <a:pt x="127" y="37"/>
                      <a:pt x="130" y="64"/>
                      <a:pt x="115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0" name="Freeform 13"/>
              <p:cNvSpPr/>
              <p:nvPr/>
            </p:nvSpPr>
            <p:spPr bwMode="auto">
              <a:xfrm>
                <a:off x="1226" y="157"/>
                <a:ext cx="261" cy="246"/>
              </a:xfrm>
              <a:custGeom>
                <a:avLst/>
                <a:gdLst>
                  <a:gd name="T0" fmla="*/ 147 w 152"/>
                  <a:gd name="T1" fmla="*/ 79 h 144"/>
                  <a:gd name="T2" fmla="*/ 88 w 152"/>
                  <a:gd name="T3" fmla="*/ 144 h 144"/>
                  <a:gd name="T4" fmla="*/ 16 w 152"/>
                  <a:gd name="T5" fmla="*/ 108 h 144"/>
                  <a:gd name="T6" fmla="*/ 4 w 152"/>
                  <a:gd name="T7" fmla="*/ 56 h 144"/>
                  <a:gd name="T8" fmla="*/ 44 w 152"/>
                  <a:gd name="T9" fmla="*/ 8 h 144"/>
                  <a:gd name="T10" fmla="*/ 84 w 152"/>
                  <a:gd name="T11" fmla="*/ 4 h 144"/>
                  <a:gd name="T12" fmla="*/ 124 w 152"/>
                  <a:gd name="T13" fmla="*/ 28 h 144"/>
                  <a:gd name="T14" fmla="*/ 138 w 152"/>
                  <a:gd name="T15" fmla="*/ 50 h 144"/>
                  <a:gd name="T16" fmla="*/ 147 w 152"/>
                  <a:gd name="T17" fmla="*/ 79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2" h="144">
                    <a:moveTo>
                      <a:pt x="147" y="79"/>
                    </a:moveTo>
                    <a:cubicBezTo>
                      <a:pt x="152" y="116"/>
                      <a:pt x="120" y="144"/>
                      <a:pt x="88" y="144"/>
                    </a:cubicBezTo>
                    <a:cubicBezTo>
                      <a:pt x="60" y="140"/>
                      <a:pt x="36" y="128"/>
                      <a:pt x="16" y="108"/>
                    </a:cubicBezTo>
                    <a:cubicBezTo>
                      <a:pt x="8" y="92"/>
                      <a:pt x="0" y="76"/>
                      <a:pt x="4" y="56"/>
                    </a:cubicBezTo>
                    <a:cubicBezTo>
                      <a:pt x="12" y="36"/>
                      <a:pt x="24" y="20"/>
                      <a:pt x="44" y="8"/>
                    </a:cubicBezTo>
                    <a:cubicBezTo>
                      <a:pt x="56" y="0"/>
                      <a:pt x="72" y="0"/>
                      <a:pt x="84" y="4"/>
                    </a:cubicBezTo>
                    <a:cubicBezTo>
                      <a:pt x="96" y="12"/>
                      <a:pt x="112" y="16"/>
                      <a:pt x="124" y="28"/>
                    </a:cubicBezTo>
                    <a:cubicBezTo>
                      <a:pt x="132" y="36"/>
                      <a:pt x="136" y="44"/>
                      <a:pt x="138" y="50"/>
                    </a:cubicBezTo>
                    <a:cubicBezTo>
                      <a:pt x="143" y="60"/>
                      <a:pt x="146" y="69"/>
                      <a:pt x="147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1" name="Freeform 14"/>
              <p:cNvSpPr/>
              <p:nvPr/>
            </p:nvSpPr>
            <p:spPr bwMode="auto">
              <a:xfrm>
                <a:off x="1499" y="325"/>
                <a:ext cx="123" cy="140"/>
              </a:xfrm>
              <a:custGeom>
                <a:avLst/>
                <a:gdLst>
                  <a:gd name="T0" fmla="*/ 69 w 72"/>
                  <a:gd name="T1" fmla="*/ 56 h 82"/>
                  <a:gd name="T2" fmla="*/ 28 w 72"/>
                  <a:gd name="T3" fmla="*/ 75 h 82"/>
                  <a:gd name="T4" fmla="*/ 1 w 72"/>
                  <a:gd name="T5" fmla="*/ 43 h 82"/>
                  <a:gd name="T6" fmla="*/ 6 w 72"/>
                  <a:gd name="T7" fmla="*/ 16 h 82"/>
                  <a:gd name="T8" fmla="*/ 35 w 72"/>
                  <a:gd name="T9" fmla="*/ 1 h 82"/>
                  <a:gd name="T10" fmla="*/ 55 w 72"/>
                  <a:gd name="T11" fmla="*/ 8 h 82"/>
                  <a:gd name="T12" fmla="*/ 69 w 72"/>
                  <a:gd name="T13" fmla="*/ 27 h 82"/>
                  <a:gd name="T14" fmla="*/ 71 w 72"/>
                  <a:gd name="T15" fmla="*/ 41 h 82"/>
                  <a:gd name="T16" fmla="*/ 69 w 72"/>
                  <a:gd name="T17" fmla="*/ 56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82">
                    <a:moveTo>
                      <a:pt x="69" y="56"/>
                    </a:moveTo>
                    <a:cubicBezTo>
                      <a:pt x="64" y="75"/>
                      <a:pt x="43" y="82"/>
                      <a:pt x="28" y="75"/>
                    </a:cubicBezTo>
                    <a:cubicBezTo>
                      <a:pt x="15" y="68"/>
                      <a:pt x="6" y="57"/>
                      <a:pt x="1" y="43"/>
                    </a:cubicBezTo>
                    <a:cubicBezTo>
                      <a:pt x="1" y="34"/>
                      <a:pt x="0" y="24"/>
                      <a:pt x="6" y="16"/>
                    </a:cubicBezTo>
                    <a:cubicBezTo>
                      <a:pt x="14" y="8"/>
                      <a:pt x="23" y="3"/>
                      <a:pt x="35" y="1"/>
                    </a:cubicBezTo>
                    <a:cubicBezTo>
                      <a:pt x="43" y="0"/>
                      <a:pt x="51" y="3"/>
                      <a:pt x="55" y="8"/>
                    </a:cubicBezTo>
                    <a:cubicBezTo>
                      <a:pt x="59" y="14"/>
                      <a:pt x="66" y="19"/>
                      <a:pt x="69" y="27"/>
                    </a:cubicBezTo>
                    <a:cubicBezTo>
                      <a:pt x="71" y="33"/>
                      <a:pt x="72" y="37"/>
                      <a:pt x="71" y="41"/>
                    </a:cubicBezTo>
                    <a:cubicBezTo>
                      <a:pt x="72" y="46"/>
                      <a:pt x="71" y="51"/>
                      <a:pt x="69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2" name="Freeform 16"/>
              <p:cNvSpPr/>
              <p:nvPr/>
            </p:nvSpPr>
            <p:spPr bwMode="auto">
              <a:xfrm>
                <a:off x="2032" y="19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3" name="Freeform 18"/>
              <p:cNvSpPr>
                <a:spLocks noEditPoints="1"/>
              </p:cNvSpPr>
              <p:nvPr/>
            </p:nvSpPr>
            <p:spPr bwMode="auto">
              <a:xfrm>
                <a:off x="-2" y="0"/>
                <a:ext cx="2327" cy="2401"/>
              </a:xfrm>
              <a:custGeom>
                <a:avLst/>
                <a:gdLst>
                  <a:gd name="T0" fmla="*/ 1085 w 1358"/>
                  <a:gd name="T1" fmla="*/ 321 h 1407"/>
                  <a:gd name="T2" fmla="*/ 968 w 1358"/>
                  <a:gd name="T3" fmla="*/ 55 h 1407"/>
                  <a:gd name="T4" fmla="*/ 380 w 1358"/>
                  <a:gd name="T5" fmla="*/ 101 h 1407"/>
                  <a:gd name="T6" fmla="*/ 146 w 1358"/>
                  <a:gd name="T7" fmla="*/ 834 h 1407"/>
                  <a:gd name="T8" fmla="*/ 70 w 1358"/>
                  <a:gd name="T9" fmla="*/ 1028 h 1407"/>
                  <a:gd name="T10" fmla="*/ 120 w 1358"/>
                  <a:gd name="T11" fmla="*/ 1024 h 1407"/>
                  <a:gd name="T12" fmla="*/ 165 w 1358"/>
                  <a:gd name="T13" fmla="*/ 1010 h 1407"/>
                  <a:gd name="T14" fmla="*/ 205 w 1358"/>
                  <a:gd name="T15" fmla="*/ 993 h 1407"/>
                  <a:gd name="T16" fmla="*/ 205 w 1358"/>
                  <a:gd name="T17" fmla="*/ 993 h 1407"/>
                  <a:gd name="T18" fmla="*/ 264 w 1358"/>
                  <a:gd name="T19" fmla="*/ 971 h 1407"/>
                  <a:gd name="T20" fmla="*/ 216 w 1358"/>
                  <a:gd name="T21" fmla="*/ 1027 h 1407"/>
                  <a:gd name="T22" fmla="*/ 184 w 1358"/>
                  <a:gd name="T23" fmla="*/ 1327 h 1407"/>
                  <a:gd name="T24" fmla="*/ 346 w 1358"/>
                  <a:gd name="T25" fmla="*/ 1191 h 1407"/>
                  <a:gd name="T26" fmla="*/ 375 w 1358"/>
                  <a:gd name="T27" fmla="*/ 1407 h 1407"/>
                  <a:gd name="T28" fmla="*/ 558 w 1358"/>
                  <a:gd name="T29" fmla="*/ 1268 h 1407"/>
                  <a:gd name="T30" fmla="*/ 696 w 1358"/>
                  <a:gd name="T31" fmla="*/ 1161 h 1407"/>
                  <a:gd name="T32" fmla="*/ 741 w 1358"/>
                  <a:gd name="T33" fmla="*/ 1065 h 1407"/>
                  <a:gd name="T34" fmla="*/ 835 w 1358"/>
                  <a:gd name="T35" fmla="*/ 1297 h 1407"/>
                  <a:gd name="T36" fmla="*/ 929 w 1358"/>
                  <a:gd name="T37" fmla="*/ 1052 h 1407"/>
                  <a:gd name="T38" fmla="*/ 1000 w 1358"/>
                  <a:gd name="T39" fmla="*/ 1204 h 1407"/>
                  <a:gd name="T40" fmla="*/ 1168 w 1358"/>
                  <a:gd name="T41" fmla="*/ 1200 h 1407"/>
                  <a:gd name="T42" fmla="*/ 1161 w 1358"/>
                  <a:gd name="T43" fmla="*/ 1113 h 1407"/>
                  <a:gd name="T44" fmla="*/ 1187 w 1358"/>
                  <a:gd name="T45" fmla="*/ 1136 h 1407"/>
                  <a:gd name="T46" fmla="*/ 1185 w 1358"/>
                  <a:gd name="T47" fmla="*/ 1145 h 1407"/>
                  <a:gd name="T48" fmla="*/ 1217 w 1358"/>
                  <a:gd name="T49" fmla="*/ 1168 h 1407"/>
                  <a:gd name="T50" fmla="*/ 1233 w 1358"/>
                  <a:gd name="T51" fmla="*/ 1208 h 1407"/>
                  <a:gd name="T52" fmla="*/ 1344 w 1358"/>
                  <a:gd name="T53" fmla="*/ 1168 h 1407"/>
                  <a:gd name="T54" fmla="*/ 164 w 1358"/>
                  <a:gd name="T55" fmla="*/ 1005 h 1407"/>
                  <a:gd name="T56" fmla="*/ 1281 w 1358"/>
                  <a:gd name="T57" fmla="*/ 1174 h 1407"/>
                  <a:gd name="T58" fmla="*/ 1095 w 1358"/>
                  <a:gd name="T59" fmla="*/ 1012 h 1407"/>
                  <a:gd name="T60" fmla="*/ 1129 w 1358"/>
                  <a:gd name="T61" fmla="*/ 1189 h 1407"/>
                  <a:gd name="T62" fmla="*/ 1007 w 1358"/>
                  <a:gd name="T63" fmla="*/ 1100 h 1407"/>
                  <a:gd name="T64" fmla="*/ 865 w 1358"/>
                  <a:gd name="T65" fmla="*/ 1090 h 1407"/>
                  <a:gd name="T66" fmla="*/ 805 w 1358"/>
                  <a:gd name="T67" fmla="*/ 1248 h 1407"/>
                  <a:gd name="T68" fmla="*/ 747 w 1358"/>
                  <a:gd name="T69" fmla="*/ 1000 h 1407"/>
                  <a:gd name="T70" fmla="*/ 600 w 1358"/>
                  <a:gd name="T71" fmla="*/ 1248 h 1407"/>
                  <a:gd name="T72" fmla="*/ 584 w 1358"/>
                  <a:gd name="T73" fmla="*/ 1080 h 1407"/>
                  <a:gd name="T74" fmla="*/ 517 w 1358"/>
                  <a:gd name="T75" fmla="*/ 1046 h 1407"/>
                  <a:gd name="T76" fmla="*/ 374 w 1358"/>
                  <a:gd name="T77" fmla="*/ 1366 h 1407"/>
                  <a:gd name="T78" fmla="*/ 384 w 1358"/>
                  <a:gd name="T79" fmla="*/ 1185 h 1407"/>
                  <a:gd name="T80" fmla="*/ 182 w 1358"/>
                  <a:gd name="T81" fmla="*/ 1286 h 1407"/>
                  <a:gd name="T82" fmla="*/ 132 w 1358"/>
                  <a:gd name="T83" fmla="*/ 1247 h 1407"/>
                  <a:gd name="T84" fmla="*/ 131 w 1358"/>
                  <a:gd name="T85" fmla="*/ 1167 h 1407"/>
                  <a:gd name="T86" fmla="*/ 310 w 1358"/>
                  <a:gd name="T87" fmla="*/ 959 h 1407"/>
                  <a:gd name="T88" fmla="*/ 82 w 1358"/>
                  <a:gd name="T89" fmla="*/ 986 h 1407"/>
                  <a:gd name="T90" fmla="*/ 159 w 1358"/>
                  <a:gd name="T91" fmla="*/ 869 h 1407"/>
                  <a:gd name="T92" fmla="*/ 244 w 1358"/>
                  <a:gd name="T93" fmla="*/ 369 h 1407"/>
                  <a:gd name="T94" fmla="*/ 887 w 1358"/>
                  <a:gd name="T95" fmla="*/ 122 h 1407"/>
                  <a:gd name="T96" fmla="*/ 1101 w 1358"/>
                  <a:gd name="T97" fmla="*/ 952 h 1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58" h="1407">
                    <a:moveTo>
                      <a:pt x="1281" y="1036"/>
                    </a:moveTo>
                    <a:cubicBezTo>
                      <a:pt x="1244" y="1007"/>
                      <a:pt x="1162" y="947"/>
                      <a:pt x="1134" y="926"/>
                    </a:cubicBezTo>
                    <a:cubicBezTo>
                      <a:pt x="1171" y="568"/>
                      <a:pt x="1088" y="331"/>
                      <a:pt x="1085" y="321"/>
                    </a:cubicBezTo>
                    <a:cubicBezTo>
                      <a:pt x="1085" y="320"/>
                      <a:pt x="1085" y="320"/>
                      <a:pt x="1084" y="320"/>
                    </a:cubicBezTo>
                    <a:cubicBezTo>
                      <a:pt x="1059" y="258"/>
                      <a:pt x="1025" y="203"/>
                      <a:pt x="983" y="156"/>
                    </a:cubicBezTo>
                    <a:cubicBezTo>
                      <a:pt x="1007" y="124"/>
                      <a:pt x="1000" y="79"/>
                      <a:pt x="968" y="55"/>
                    </a:cubicBezTo>
                    <a:cubicBezTo>
                      <a:pt x="938" y="32"/>
                      <a:pt x="896" y="35"/>
                      <a:pt x="870" y="62"/>
                    </a:cubicBezTo>
                    <a:cubicBezTo>
                      <a:pt x="803" y="21"/>
                      <a:pt x="729" y="0"/>
                      <a:pt x="653" y="0"/>
                    </a:cubicBezTo>
                    <a:cubicBezTo>
                      <a:pt x="555" y="0"/>
                      <a:pt x="461" y="35"/>
                      <a:pt x="380" y="101"/>
                    </a:cubicBezTo>
                    <a:cubicBezTo>
                      <a:pt x="302" y="165"/>
                      <a:pt x="242" y="254"/>
                      <a:pt x="208" y="358"/>
                    </a:cubicBezTo>
                    <a:cubicBezTo>
                      <a:pt x="146" y="544"/>
                      <a:pt x="165" y="763"/>
                      <a:pt x="171" y="824"/>
                    </a:cubicBezTo>
                    <a:cubicBezTo>
                      <a:pt x="146" y="834"/>
                      <a:pt x="146" y="834"/>
                      <a:pt x="146" y="834"/>
                    </a:cubicBezTo>
                    <a:cubicBezTo>
                      <a:pt x="145" y="834"/>
                      <a:pt x="29" y="882"/>
                      <a:pt x="6" y="942"/>
                    </a:cubicBezTo>
                    <a:cubicBezTo>
                      <a:pt x="0" y="957"/>
                      <a:pt x="1" y="972"/>
                      <a:pt x="7" y="986"/>
                    </a:cubicBezTo>
                    <a:cubicBezTo>
                      <a:pt x="16" y="1003"/>
                      <a:pt x="34" y="1024"/>
                      <a:pt x="70" y="1028"/>
                    </a:cubicBezTo>
                    <a:cubicBezTo>
                      <a:pt x="73" y="1038"/>
                      <a:pt x="82" y="1045"/>
                      <a:pt x="93" y="1045"/>
                    </a:cubicBezTo>
                    <a:cubicBezTo>
                      <a:pt x="105" y="1045"/>
                      <a:pt x="115" y="1036"/>
                      <a:pt x="117" y="1025"/>
                    </a:cubicBezTo>
                    <a:cubicBezTo>
                      <a:pt x="118" y="1025"/>
                      <a:pt x="119" y="1024"/>
                      <a:pt x="120" y="1024"/>
                    </a:cubicBezTo>
                    <a:cubicBezTo>
                      <a:pt x="124" y="1032"/>
                      <a:pt x="132" y="1037"/>
                      <a:pt x="141" y="1037"/>
                    </a:cubicBezTo>
                    <a:cubicBezTo>
                      <a:pt x="155" y="1037"/>
                      <a:pt x="165" y="1026"/>
                      <a:pt x="165" y="1013"/>
                    </a:cubicBezTo>
                    <a:cubicBezTo>
                      <a:pt x="165" y="1012"/>
                      <a:pt x="165" y="1011"/>
                      <a:pt x="165" y="1010"/>
                    </a:cubicBezTo>
                    <a:cubicBezTo>
                      <a:pt x="167" y="1010"/>
                      <a:pt x="168" y="1010"/>
                      <a:pt x="169" y="1009"/>
                    </a:cubicBezTo>
                    <a:cubicBezTo>
                      <a:pt x="173" y="1012"/>
                      <a:pt x="177" y="1013"/>
                      <a:pt x="181" y="1013"/>
                    </a:cubicBezTo>
                    <a:cubicBezTo>
                      <a:pt x="193" y="1013"/>
                      <a:pt x="203" y="1004"/>
                      <a:pt x="205" y="993"/>
                    </a:cubicBezTo>
                    <a:cubicBezTo>
                      <a:pt x="205" y="993"/>
                      <a:pt x="205" y="993"/>
                      <a:pt x="205" y="993"/>
                    </a:cubicBezTo>
                    <a:cubicBezTo>
                      <a:pt x="205" y="993"/>
                      <a:pt x="205" y="993"/>
                      <a:pt x="205" y="993"/>
                    </a:cubicBezTo>
                    <a:cubicBezTo>
                      <a:pt x="205" y="993"/>
                      <a:pt x="205" y="993"/>
                      <a:pt x="205" y="993"/>
                    </a:cubicBezTo>
                    <a:cubicBezTo>
                      <a:pt x="209" y="995"/>
                      <a:pt x="213" y="997"/>
                      <a:pt x="217" y="997"/>
                    </a:cubicBezTo>
                    <a:cubicBezTo>
                      <a:pt x="229" y="997"/>
                      <a:pt x="239" y="988"/>
                      <a:pt x="241" y="976"/>
                    </a:cubicBezTo>
                    <a:cubicBezTo>
                      <a:pt x="252" y="972"/>
                      <a:pt x="259" y="971"/>
                      <a:pt x="264" y="971"/>
                    </a:cubicBezTo>
                    <a:cubicBezTo>
                      <a:pt x="273" y="971"/>
                      <a:pt x="274" y="974"/>
                      <a:pt x="275" y="976"/>
                    </a:cubicBezTo>
                    <a:cubicBezTo>
                      <a:pt x="281" y="990"/>
                      <a:pt x="277" y="996"/>
                      <a:pt x="233" y="1018"/>
                    </a:cubicBezTo>
                    <a:cubicBezTo>
                      <a:pt x="227" y="1021"/>
                      <a:pt x="222" y="1024"/>
                      <a:pt x="216" y="1027"/>
                    </a:cubicBezTo>
                    <a:cubicBezTo>
                      <a:pt x="141" y="1067"/>
                      <a:pt x="91" y="1132"/>
                      <a:pt x="84" y="1202"/>
                    </a:cubicBezTo>
                    <a:cubicBezTo>
                      <a:pt x="79" y="1243"/>
                      <a:pt x="91" y="1278"/>
                      <a:pt x="117" y="1300"/>
                    </a:cubicBezTo>
                    <a:cubicBezTo>
                      <a:pt x="137" y="1318"/>
                      <a:pt x="161" y="1327"/>
                      <a:pt x="184" y="1327"/>
                    </a:cubicBezTo>
                    <a:cubicBezTo>
                      <a:pt x="230" y="1327"/>
                      <a:pt x="271" y="1291"/>
                      <a:pt x="300" y="1225"/>
                    </a:cubicBezTo>
                    <a:cubicBezTo>
                      <a:pt x="317" y="1184"/>
                      <a:pt x="333" y="1175"/>
                      <a:pt x="337" y="1175"/>
                    </a:cubicBezTo>
                    <a:cubicBezTo>
                      <a:pt x="339" y="1175"/>
                      <a:pt x="345" y="1181"/>
                      <a:pt x="346" y="1191"/>
                    </a:cubicBezTo>
                    <a:cubicBezTo>
                      <a:pt x="347" y="1198"/>
                      <a:pt x="339" y="1221"/>
                      <a:pt x="333" y="1240"/>
                    </a:cubicBezTo>
                    <a:cubicBezTo>
                      <a:pt x="316" y="1294"/>
                      <a:pt x="292" y="1368"/>
                      <a:pt x="344" y="1398"/>
                    </a:cubicBezTo>
                    <a:cubicBezTo>
                      <a:pt x="354" y="1404"/>
                      <a:pt x="365" y="1407"/>
                      <a:pt x="375" y="1407"/>
                    </a:cubicBezTo>
                    <a:cubicBezTo>
                      <a:pt x="439" y="1407"/>
                      <a:pt x="499" y="1309"/>
                      <a:pt x="529" y="1157"/>
                    </a:cubicBezTo>
                    <a:cubicBezTo>
                      <a:pt x="533" y="1136"/>
                      <a:pt x="537" y="1118"/>
                      <a:pt x="541" y="1104"/>
                    </a:cubicBezTo>
                    <a:cubicBezTo>
                      <a:pt x="531" y="1186"/>
                      <a:pt x="537" y="1241"/>
                      <a:pt x="558" y="1268"/>
                    </a:cubicBezTo>
                    <a:cubicBezTo>
                      <a:pt x="568" y="1280"/>
                      <a:pt x="581" y="1288"/>
                      <a:pt x="596" y="1289"/>
                    </a:cubicBezTo>
                    <a:cubicBezTo>
                      <a:pt x="597" y="1289"/>
                      <a:pt x="599" y="1289"/>
                      <a:pt x="601" y="1289"/>
                    </a:cubicBezTo>
                    <a:cubicBezTo>
                      <a:pt x="659" y="1289"/>
                      <a:pt x="679" y="1221"/>
                      <a:pt x="696" y="1161"/>
                    </a:cubicBezTo>
                    <a:cubicBezTo>
                      <a:pt x="701" y="1143"/>
                      <a:pt x="706" y="1126"/>
                      <a:pt x="712" y="1112"/>
                    </a:cubicBezTo>
                    <a:cubicBezTo>
                      <a:pt x="722" y="1086"/>
                      <a:pt x="733" y="1066"/>
                      <a:pt x="741" y="1054"/>
                    </a:cubicBezTo>
                    <a:cubicBezTo>
                      <a:pt x="741" y="1057"/>
                      <a:pt x="741" y="1061"/>
                      <a:pt x="741" y="1065"/>
                    </a:cubicBezTo>
                    <a:cubicBezTo>
                      <a:pt x="741" y="1072"/>
                      <a:pt x="741" y="1080"/>
                      <a:pt x="741" y="1088"/>
                    </a:cubicBezTo>
                    <a:cubicBezTo>
                      <a:pt x="741" y="1159"/>
                      <a:pt x="740" y="1240"/>
                      <a:pt x="777" y="1277"/>
                    </a:cubicBezTo>
                    <a:cubicBezTo>
                      <a:pt x="792" y="1292"/>
                      <a:pt x="812" y="1299"/>
                      <a:pt x="835" y="1297"/>
                    </a:cubicBezTo>
                    <a:cubicBezTo>
                      <a:pt x="899" y="1290"/>
                      <a:pt x="901" y="1216"/>
                      <a:pt x="903" y="1151"/>
                    </a:cubicBezTo>
                    <a:cubicBezTo>
                      <a:pt x="903" y="1132"/>
                      <a:pt x="903" y="1112"/>
                      <a:pt x="905" y="1095"/>
                    </a:cubicBezTo>
                    <a:cubicBezTo>
                      <a:pt x="908" y="1070"/>
                      <a:pt x="918" y="1052"/>
                      <a:pt x="929" y="1052"/>
                    </a:cubicBezTo>
                    <a:cubicBezTo>
                      <a:pt x="939" y="1052"/>
                      <a:pt x="953" y="1064"/>
                      <a:pt x="963" y="1088"/>
                    </a:cubicBezTo>
                    <a:cubicBezTo>
                      <a:pt x="964" y="1092"/>
                      <a:pt x="966" y="1101"/>
                      <a:pt x="968" y="1110"/>
                    </a:cubicBezTo>
                    <a:cubicBezTo>
                      <a:pt x="974" y="1134"/>
                      <a:pt x="982" y="1172"/>
                      <a:pt x="1000" y="1204"/>
                    </a:cubicBezTo>
                    <a:cubicBezTo>
                      <a:pt x="1017" y="1235"/>
                      <a:pt x="1043" y="1261"/>
                      <a:pt x="1084" y="1261"/>
                    </a:cubicBezTo>
                    <a:cubicBezTo>
                      <a:pt x="1094" y="1261"/>
                      <a:pt x="1105" y="1259"/>
                      <a:pt x="1115" y="1256"/>
                    </a:cubicBezTo>
                    <a:cubicBezTo>
                      <a:pt x="1142" y="1248"/>
                      <a:pt x="1161" y="1228"/>
                      <a:pt x="1168" y="1200"/>
                    </a:cubicBezTo>
                    <a:cubicBezTo>
                      <a:pt x="1178" y="1162"/>
                      <a:pt x="1164" y="1118"/>
                      <a:pt x="1129" y="1074"/>
                    </a:cubicBezTo>
                    <a:cubicBezTo>
                      <a:pt x="1139" y="1083"/>
                      <a:pt x="1150" y="1094"/>
                      <a:pt x="1162" y="1108"/>
                    </a:cubicBezTo>
                    <a:cubicBezTo>
                      <a:pt x="1161" y="1109"/>
                      <a:pt x="1161" y="1111"/>
                      <a:pt x="1161" y="1113"/>
                    </a:cubicBezTo>
                    <a:cubicBezTo>
                      <a:pt x="1161" y="1126"/>
                      <a:pt x="1172" y="1137"/>
                      <a:pt x="1185" y="1137"/>
                    </a:cubicBezTo>
                    <a:cubicBezTo>
                      <a:pt x="1186" y="1137"/>
                      <a:pt x="1186" y="1137"/>
                      <a:pt x="1187" y="1137"/>
                    </a:cubicBezTo>
                    <a:cubicBezTo>
                      <a:pt x="1187" y="1136"/>
                      <a:pt x="1187" y="1136"/>
                      <a:pt x="1187" y="1136"/>
                    </a:cubicBezTo>
                    <a:cubicBezTo>
                      <a:pt x="1187" y="1137"/>
                      <a:pt x="1187" y="1137"/>
                      <a:pt x="1187" y="1137"/>
                    </a:cubicBezTo>
                    <a:cubicBezTo>
                      <a:pt x="1187" y="1137"/>
                      <a:pt x="1187" y="1137"/>
                      <a:pt x="1187" y="1137"/>
                    </a:cubicBezTo>
                    <a:cubicBezTo>
                      <a:pt x="1186" y="1139"/>
                      <a:pt x="1185" y="1142"/>
                      <a:pt x="1185" y="1145"/>
                    </a:cubicBezTo>
                    <a:cubicBezTo>
                      <a:pt x="1185" y="1158"/>
                      <a:pt x="1196" y="1169"/>
                      <a:pt x="1209" y="1169"/>
                    </a:cubicBezTo>
                    <a:cubicBezTo>
                      <a:pt x="1211" y="1169"/>
                      <a:pt x="1212" y="1169"/>
                      <a:pt x="1213" y="1168"/>
                    </a:cubicBezTo>
                    <a:cubicBezTo>
                      <a:pt x="1214" y="1168"/>
                      <a:pt x="1215" y="1168"/>
                      <a:pt x="1217" y="1168"/>
                    </a:cubicBezTo>
                    <a:cubicBezTo>
                      <a:pt x="1216" y="1168"/>
                      <a:pt x="1215" y="1169"/>
                      <a:pt x="1214" y="1170"/>
                    </a:cubicBezTo>
                    <a:cubicBezTo>
                      <a:pt x="1211" y="1174"/>
                      <a:pt x="1209" y="1179"/>
                      <a:pt x="1209" y="1184"/>
                    </a:cubicBezTo>
                    <a:cubicBezTo>
                      <a:pt x="1209" y="1198"/>
                      <a:pt x="1220" y="1208"/>
                      <a:pt x="1233" y="1208"/>
                    </a:cubicBezTo>
                    <a:cubicBezTo>
                      <a:pt x="1238" y="1208"/>
                      <a:pt x="1243" y="1207"/>
                      <a:pt x="1247" y="1204"/>
                    </a:cubicBezTo>
                    <a:cubicBezTo>
                      <a:pt x="1257" y="1211"/>
                      <a:pt x="1269" y="1214"/>
                      <a:pt x="1281" y="1214"/>
                    </a:cubicBezTo>
                    <a:cubicBezTo>
                      <a:pt x="1309" y="1214"/>
                      <a:pt x="1335" y="1196"/>
                      <a:pt x="1344" y="1168"/>
                    </a:cubicBezTo>
                    <a:cubicBezTo>
                      <a:pt x="1350" y="1148"/>
                      <a:pt x="1358" y="1096"/>
                      <a:pt x="1281" y="1036"/>
                    </a:cubicBezTo>
                    <a:close/>
                    <a:moveTo>
                      <a:pt x="158" y="995"/>
                    </a:moveTo>
                    <a:cubicBezTo>
                      <a:pt x="161" y="998"/>
                      <a:pt x="163" y="1001"/>
                      <a:pt x="164" y="1005"/>
                    </a:cubicBezTo>
                    <a:cubicBezTo>
                      <a:pt x="161" y="1002"/>
                      <a:pt x="159" y="999"/>
                      <a:pt x="158" y="995"/>
                    </a:cubicBezTo>
                    <a:close/>
                    <a:moveTo>
                      <a:pt x="1306" y="1155"/>
                    </a:moveTo>
                    <a:cubicBezTo>
                      <a:pt x="1302" y="1166"/>
                      <a:pt x="1292" y="1174"/>
                      <a:pt x="1281" y="1174"/>
                    </a:cubicBezTo>
                    <a:cubicBezTo>
                      <a:pt x="1272" y="1174"/>
                      <a:pt x="1264" y="1169"/>
                      <a:pt x="1257" y="1160"/>
                    </a:cubicBezTo>
                    <a:cubicBezTo>
                      <a:pt x="1205" y="1091"/>
                      <a:pt x="1157" y="1040"/>
                      <a:pt x="1127" y="1023"/>
                    </a:cubicBezTo>
                    <a:cubicBezTo>
                      <a:pt x="1115" y="1015"/>
                      <a:pt x="1104" y="1012"/>
                      <a:pt x="1095" y="1012"/>
                    </a:cubicBezTo>
                    <a:cubicBezTo>
                      <a:pt x="1082" y="1012"/>
                      <a:pt x="1071" y="1018"/>
                      <a:pt x="1067" y="1030"/>
                    </a:cubicBezTo>
                    <a:cubicBezTo>
                      <a:pt x="1060" y="1046"/>
                      <a:pt x="1068" y="1067"/>
                      <a:pt x="1079" y="1078"/>
                    </a:cubicBezTo>
                    <a:cubicBezTo>
                      <a:pt x="1118" y="1117"/>
                      <a:pt x="1137" y="1159"/>
                      <a:pt x="1129" y="1189"/>
                    </a:cubicBezTo>
                    <a:cubicBezTo>
                      <a:pt x="1126" y="1203"/>
                      <a:pt x="1117" y="1213"/>
                      <a:pt x="1103" y="1217"/>
                    </a:cubicBezTo>
                    <a:cubicBezTo>
                      <a:pt x="1097" y="1219"/>
                      <a:pt x="1090" y="1220"/>
                      <a:pt x="1084" y="1220"/>
                    </a:cubicBezTo>
                    <a:cubicBezTo>
                      <a:pt x="1034" y="1220"/>
                      <a:pt x="1016" y="1142"/>
                      <a:pt x="1007" y="1100"/>
                    </a:cubicBezTo>
                    <a:cubicBezTo>
                      <a:pt x="1004" y="1088"/>
                      <a:pt x="1002" y="1078"/>
                      <a:pt x="999" y="1072"/>
                    </a:cubicBezTo>
                    <a:cubicBezTo>
                      <a:pt x="984" y="1034"/>
                      <a:pt x="957" y="1012"/>
                      <a:pt x="929" y="1012"/>
                    </a:cubicBezTo>
                    <a:cubicBezTo>
                      <a:pt x="888" y="1012"/>
                      <a:pt x="869" y="1054"/>
                      <a:pt x="865" y="1090"/>
                    </a:cubicBezTo>
                    <a:cubicBezTo>
                      <a:pt x="863" y="1109"/>
                      <a:pt x="863" y="1130"/>
                      <a:pt x="862" y="1150"/>
                    </a:cubicBezTo>
                    <a:cubicBezTo>
                      <a:pt x="860" y="1212"/>
                      <a:pt x="857" y="1254"/>
                      <a:pt x="831" y="1256"/>
                    </a:cubicBezTo>
                    <a:cubicBezTo>
                      <a:pt x="819" y="1258"/>
                      <a:pt x="811" y="1255"/>
                      <a:pt x="805" y="1248"/>
                    </a:cubicBezTo>
                    <a:cubicBezTo>
                      <a:pt x="779" y="1223"/>
                      <a:pt x="780" y="1145"/>
                      <a:pt x="781" y="1088"/>
                    </a:cubicBezTo>
                    <a:cubicBezTo>
                      <a:pt x="781" y="1080"/>
                      <a:pt x="781" y="1072"/>
                      <a:pt x="781" y="1064"/>
                    </a:cubicBezTo>
                    <a:cubicBezTo>
                      <a:pt x="781" y="1047"/>
                      <a:pt x="781" y="1000"/>
                      <a:pt x="747" y="1000"/>
                    </a:cubicBezTo>
                    <a:cubicBezTo>
                      <a:pt x="724" y="1000"/>
                      <a:pt x="699" y="1033"/>
                      <a:pt x="674" y="1097"/>
                    </a:cubicBezTo>
                    <a:cubicBezTo>
                      <a:pt x="667" y="1112"/>
                      <a:pt x="662" y="1130"/>
                      <a:pt x="657" y="1149"/>
                    </a:cubicBezTo>
                    <a:cubicBezTo>
                      <a:pt x="643" y="1196"/>
                      <a:pt x="628" y="1248"/>
                      <a:pt x="600" y="1248"/>
                    </a:cubicBezTo>
                    <a:cubicBezTo>
                      <a:pt x="599" y="1248"/>
                      <a:pt x="599" y="1248"/>
                      <a:pt x="598" y="1248"/>
                    </a:cubicBezTo>
                    <a:cubicBezTo>
                      <a:pt x="595" y="1248"/>
                      <a:pt x="592" y="1247"/>
                      <a:pt x="589" y="1243"/>
                    </a:cubicBezTo>
                    <a:cubicBezTo>
                      <a:pt x="583" y="1236"/>
                      <a:pt x="565" y="1202"/>
                      <a:pt x="584" y="1080"/>
                    </a:cubicBezTo>
                    <a:cubicBezTo>
                      <a:pt x="589" y="1047"/>
                      <a:pt x="587" y="1025"/>
                      <a:pt x="577" y="1013"/>
                    </a:cubicBezTo>
                    <a:cubicBezTo>
                      <a:pt x="572" y="1007"/>
                      <a:pt x="565" y="1004"/>
                      <a:pt x="557" y="1004"/>
                    </a:cubicBezTo>
                    <a:cubicBezTo>
                      <a:pt x="537" y="1004"/>
                      <a:pt x="525" y="1026"/>
                      <a:pt x="517" y="1046"/>
                    </a:cubicBezTo>
                    <a:cubicBezTo>
                      <a:pt x="507" y="1070"/>
                      <a:pt x="497" y="1105"/>
                      <a:pt x="489" y="1148"/>
                    </a:cubicBezTo>
                    <a:cubicBezTo>
                      <a:pt x="475" y="1214"/>
                      <a:pt x="455" y="1272"/>
                      <a:pt x="433" y="1312"/>
                    </a:cubicBezTo>
                    <a:cubicBezTo>
                      <a:pt x="413" y="1346"/>
                      <a:pt x="391" y="1366"/>
                      <a:pt x="374" y="1366"/>
                    </a:cubicBezTo>
                    <a:cubicBezTo>
                      <a:pt x="370" y="1366"/>
                      <a:pt x="366" y="1365"/>
                      <a:pt x="362" y="1362"/>
                    </a:cubicBezTo>
                    <a:cubicBezTo>
                      <a:pt x="339" y="1349"/>
                      <a:pt x="357" y="1290"/>
                      <a:pt x="370" y="1251"/>
                    </a:cubicBezTo>
                    <a:cubicBezTo>
                      <a:pt x="379" y="1223"/>
                      <a:pt x="386" y="1201"/>
                      <a:pt x="384" y="1185"/>
                    </a:cubicBezTo>
                    <a:cubicBezTo>
                      <a:pt x="381" y="1155"/>
                      <a:pt x="361" y="1133"/>
                      <a:pt x="336" y="1133"/>
                    </a:cubicBezTo>
                    <a:cubicBezTo>
                      <a:pt x="308" y="1133"/>
                      <a:pt x="283" y="1158"/>
                      <a:pt x="262" y="1207"/>
                    </a:cubicBezTo>
                    <a:cubicBezTo>
                      <a:pt x="240" y="1257"/>
                      <a:pt x="211" y="1286"/>
                      <a:pt x="182" y="1286"/>
                    </a:cubicBezTo>
                    <a:cubicBezTo>
                      <a:pt x="169" y="1286"/>
                      <a:pt x="155" y="1280"/>
                      <a:pt x="141" y="1268"/>
                    </a:cubicBezTo>
                    <a:cubicBezTo>
                      <a:pt x="135" y="1263"/>
                      <a:pt x="130" y="1256"/>
                      <a:pt x="127" y="1247"/>
                    </a:cubicBezTo>
                    <a:cubicBezTo>
                      <a:pt x="128" y="1247"/>
                      <a:pt x="130" y="1247"/>
                      <a:pt x="132" y="1247"/>
                    </a:cubicBezTo>
                    <a:cubicBezTo>
                      <a:pt x="154" y="1247"/>
                      <a:pt x="172" y="1229"/>
                      <a:pt x="172" y="1207"/>
                    </a:cubicBezTo>
                    <a:cubicBezTo>
                      <a:pt x="172" y="1185"/>
                      <a:pt x="154" y="1167"/>
                      <a:pt x="132" y="1167"/>
                    </a:cubicBezTo>
                    <a:cubicBezTo>
                      <a:pt x="131" y="1167"/>
                      <a:pt x="131" y="1167"/>
                      <a:pt x="131" y="1167"/>
                    </a:cubicBezTo>
                    <a:cubicBezTo>
                      <a:pt x="150" y="1119"/>
                      <a:pt x="193" y="1082"/>
                      <a:pt x="233" y="1061"/>
                    </a:cubicBezTo>
                    <a:cubicBezTo>
                      <a:pt x="238" y="1058"/>
                      <a:pt x="244" y="1055"/>
                      <a:pt x="249" y="1052"/>
                    </a:cubicBezTo>
                    <a:cubicBezTo>
                      <a:pt x="284" y="1035"/>
                      <a:pt x="332" y="1011"/>
                      <a:pt x="310" y="959"/>
                    </a:cubicBezTo>
                    <a:cubicBezTo>
                      <a:pt x="301" y="940"/>
                      <a:pt x="285" y="930"/>
                      <a:pt x="262" y="930"/>
                    </a:cubicBezTo>
                    <a:cubicBezTo>
                      <a:pt x="241" y="930"/>
                      <a:pt x="214" y="939"/>
                      <a:pt x="182" y="957"/>
                    </a:cubicBezTo>
                    <a:cubicBezTo>
                      <a:pt x="141" y="976"/>
                      <a:pt x="107" y="986"/>
                      <a:pt x="82" y="986"/>
                    </a:cubicBezTo>
                    <a:cubicBezTo>
                      <a:pt x="55" y="986"/>
                      <a:pt x="46" y="975"/>
                      <a:pt x="41" y="966"/>
                    </a:cubicBezTo>
                    <a:cubicBezTo>
                      <a:pt x="40" y="964"/>
                      <a:pt x="39" y="960"/>
                      <a:pt x="41" y="954"/>
                    </a:cubicBezTo>
                    <a:cubicBezTo>
                      <a:pt x="52" y="926"/>
                      <a:pt x="118" y="886"/>
                      <a:pt x="159" y="869"/>
                    </a:cubicBezTo>
                    <a:cubicBezTo>
                      <a:pt x="199" y="853"/>
                      <a:pt x="199" y="853"/>
                      <a:pt x="199" y="853"/>
                    </a:cubicBezTo>
                    <a:cubicBezTo>
                      <a:pt x="207" y="850"/>
                      <a:pt x="212" y="841"/>
                      <a:pt x="211" y="832"/>
                    </a:cubicBezTo>
                    <a:cubicBezTo>
                      <a:pt x="211" y="830"/>
                      <a:pt x="176" y="574"/>
                      <a:pt x="244" y="369"/>
                    </a:cubicBezTo>
                    <a:cubicBezTo>
                      <a:pt x="276" y="272"/>
                      <a:pt x="331" y="190"/>
                      <a:pt x="403" y="130"/>
                    </a:cubicBezTo>
                    <a:cubicBezTo>
                      <a:pt x="479" y="72"/>
                      <a:pt x="564" y="40"/>
                      <a:pt x="653" y="40"/>
                    </a:cubicBezTo>
                    <a:cubicBezTo>
                      <a:pt x="736" y="40"/>
                      <a:pt x="817" y="68"/>
                      <a:pt x="887" y="122"/>
                    </a:cubicBezTo>
                    <a:cubicBezTo>
                      <a:pt x="955" y="174"/>
                      <a:pt x="1011" y="248"/>
                      <a:pt x="1047" y="335"/>
                    </a:cubicBezTo>
                    <a:cubicBezTo>
                      <a:pt x="1051" y="346"/>
                      <a:pt x="1131" y="586"/>
                      <a:pt x="1093" y="934"/>
                    </a:cubicBezTo>
                    <a:cubicBezTo>
                      <a:pt x="1092" y="941"/>
                      <a:pt x="1095" y="948"/>
                      <a:pt x="1101" y="952"/>
                    </a:cubicBezTo>
                    <a:cubicBezTo>
                      <a:pt x="1102" y="953"/>
                      <a:pt x="1212" y="1034"/>
                      <a:pt x="1257" y="1068"/>
                    </a:cubicBezTo>
                    <a:cubicBezTo>
                      <a:pt x="1315" y="1112"/>
                      <a:pt x="1309" y="1146"/>
                      <a:pt x="1306" y="11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555930" y="1467640"/>
              <a:ext cx="485315" cy="749306"/>
              <a:chOff x="6169919" y="1215732"/>
              <a:chExt cx="485315" cy="749306"/>
            </a:xfrm>
          </p:grpSpPr>
          <p:sp>
            <p:nvSpPr>
              <p:cNvPr id="8" name="Freeform 25"/>
              <p:cNvSpPr/>
              <p:nvPr/>
            </p:nvSpPr>
            <p:spPr bwMode="auto">
              <a:xfrm>
                <a:off x="6393256" y="1281459"/>
                <a:ext cx="45719" cy="107079"/>
              </a:xfrm>
              <a:custGeom>
                <a:avLst/>
                <a:gdLst>
                  <a:gd name="T0" fmla="*/ 6 w 17"/>
                  <a:gd name="T1" fmla="*/ 1 h 33"/>
                  <a:gd name="T2" fmla="*/ 0 w 17"/>
                  <a:gd name="T3" fmla="*/ 22 h 33"/>
                  <a:gd name="T4" fmla="*/ 4 w 17"/>
                  <a:gd name="T5" fmla="*/ 32 h 33"/>
                  <a:gd name="T6" fmla="*/ 12 w 17"/>
                  <a:gd name="T7" fmla="*/ 30 h 33"/>
                  <a:gd name="T8" fmla="*/ 12 w 17"/>
                  <a:gd name="T9" fmla="*/ 11 h 33"/>
                  <a:gd name="T10" fmla="*/ 6 w 17"/>
                  <a:gd name="T11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33">
                    <a:moveTo>
                      <a:pt x="6" y="1"/>
                    </a:moveTo>
                    <a:cubicBezTo>
                      <a:pt x="2" y="1"/>
                      <a:pt x="0" y="13"/>
                      <a:pt x="0" y="22"/>
                    </a:cubicBezTo>
                    <a:cubicBezTo>
                      <a:pt x="0" y="26"/>
                      <a:pt x="1" y="30"/>
                      <a:pt x="4" y="32"/>
                    </a:cubicBezTo>
                    <a:cubicBezTo>
                      <a:pt x="6" y="33"/>
                      <a:pt x="10" y="32"/>
                      <a:pt x="12" y="30"/>
                    </a:cubicBezTo>
                    <a:cubicBezTo>
                      <a:pt x="17" y="26"/>
                      <a:pt x="14" y="15"/>
                      <a:pt x="12" y="11"/>
                    </a:cubicBezTo>
                    <a:cubicBezTo>
                      <a:pt x="12" y="8"/>
                      <a:pt x="9" y="0"/>
                      <a:pt x="6" y="1"/>
                    </a:cubicBezTo>
                    <a:close/>
                  </a:path>
                </a:pathLst>
              </a:custGeom>
              <a:noFill/>
              <a:ln w="25400" cap="flat">
                <a:solidFill>
                  <a:schemeClr val="accent6"/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" name="Freeform 29"/>
              <p:cNvSpPr/>
              <p:nvPr/>
            </p:nvSpPr>
            <p:spPr bwMode="auto">
              <a:xfrm>
                <a:off x="6272769" y="1335213"/>
                <a:ext cx="59131" cy="101152"/>
              </a:xfrm>
              <a:custGeom>
                <a:avLst/>
                <a:gdLst>
                  <a:gd name="T0" fmla="*/ 4 w 11"/>
                  <a:gd name="T1" fmla="*/ 0 h 21"/>
                  <a:gd name="T2" fmla="*/ 0 w 11"/>
                  <a:gd name="T3" fmla="*/ 13 h 21"/>
                  <a:gd name="T4" fmla="*/ 2 w 11"/>
                  <a:gd name="T5" fmla="*/ 20 h 21"/>
                  <a:gd name="T6" fmla="*/ 8 w 11"/>
                  <a:gd name="T7" fmla="*/ 19 h 21"/>
                  <a:gd name="T8" fmla="*/ 8 w 11"/>
                  <a:gd name="T9" fmla="*/ 6 h 21"/>
                  <a:gd name="T10" fmla="*/ 4 w 11"/>
                  <a:gd name="T1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21">
                    <a:moveTo>
                      <a:pt x="4" y="0"/>
                    </a:moveTo>
                    <a:cubicBezTo>
                      <a:pt x="2" y="0"/>
                      <a:pt x="0" y="8"/>
                      <a:pt x="0" y="13"/>
                    </a:cubicBezTo>
                    <a:cubicBezTo>
                      <a:pt x="0" y="16"/>
                      <a:pt x="0" y="19"/>
                      <a:pt x="2" y="20"/>
                    </a:cubicBezTo>
                    <a:cubicBezTo>
                      <a:pt x="4" y="21"/>
                      <a:pt x="6" y="20"/>
                      <a:pt x="8" y="19"/>
                    </a:cubicBezTo>
                    <a:cubicBezTo>
                      <a:pt x="11" y="15"/>
                      <a:pt x="9" y="8"/>
                      <a:pt x="8" y="6"/>
                    </a:cubicBezTo>
                    <a:cubicBezTo>
                      <a:pt x="8" y="5"/>
                      <a:pt x="6" y="0"/>
                      <a:pt x="4" y="0"/>
                    </a:cubicBezTo>
                    <a:close/>
                  </a:path>
                </a:pathLst>
              </a:custGeom>
              <a:noFill/>
              <a:ln w="25400" cap="flat">
                <a:solidFill>
                  <a:schemeClr val="accent6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" name="Freeform 33"/>
              <p:cNvSpPr/>
              <p:nvPr/>
            </p:nvSpPr>
            <p:spPr bwMode="auto">
              <a:xfrm>
                <a:off x="6169919" y="1871967"/>
                <a:ext cx="45719" cy="93071"/>
              </a:xfrm>
              <a:custGeom>
                <a:avLst/>
                <a:gdLst>
                  <a:gd name="T0" fmla="*/ 6 w 16"/>
                  <a:gd name="T1" fmla="*/ 0 h 32"/>
                  <a:gd name="T2" fmla="*/ 0 w 16"/>
                  <a:gd name="T3" fmla="*/ 21 h 32"/>
                  <a:gd name="T4" fmla="*/ 3 w 16"/>
                  <a:gd name="T5" fmla="*/ 31 h 32"/>
                  <a:gd name="T6" fmla="*/ 11 w 16"/>
                  <a:gd name="T7" fmla="*/ 30 h 32"/>
                  <a:gd name="T8" fmla="*/ 12 w 16"/>
                  <a:gd name="T9" fmla="*/ 10 h 32"/>
                  <a:gd name="T10" fmla="*/ 6 w 16"/>
                  <a:gd name="T1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32">
                    <a:moveTo>
                      <a:pt x="6" y="0"/>
                    </a:moveTo>
                    <a:cubicBezTo>
                      <a:pt x="2" y="0"/>
                      <a:pt x="0" y="12"/>
                      <a:pt x="0" y="21"/>
                    </a:cubicBezTo>
                    <a:cubicBezTo>
                      <a:pt x="0" y="25"/>
                      <a:pt x="0" y="30"/>
                      <a:pt x="3" y="31"/>
                    </a:cubicBezTo>
                    <a:cubicBezTo>
                      <a:pt x="6" y="32"/>
                      <a:pt x="9" y="32"/>
                      <a:pt x="11" y="30"/>
                    </a:cubicBezTo>
                    <a:cubicBezTo>
                      <a:pt x="16" y="25"/>
                      <a:pt x="13" y="14"/>
                      <a:pt x="12" y="10"/>
                    </a:cubicBezTo>
                    <a:cubicBezTo>
                      <a:pt x="11" y="8"/>
                      <a:pt x="8" y="0"/>
                      <a:pt x="6" y="0"/>
                    </a:cubicBezTo>
                    <a:close/>
                  </a:path>
                </a:pathLst>
              </a:custGeom>
              <a:noFill/>
              <a:ln w="25400" cap="flat">
                <a:solidFill>
                  <a:schemeClr val="accent6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" name="Freeform 34"/>
              <p:cNvSpPr/>
              <p:nvPr/>
            </p:nvSpPr>
            <p:spPr bwMode="auto">
              <a:xfrm>
                <a:off x="6609388" y="1215732"/>
                <a:ext cx="45846" cy="89509"/>
              </a:xfrm>
              <a:custGeom>
                <a:avLst/>
                <a:gdLst>
                  <a:gd name="T0" fmla="*/ 4 w 12"/>
                  <a:gd name="T1" fmla="*/ 1 h 23"/>
                  <a:gd name="T2" fmla="*/ 0 w 12"/>
                  <a:gd name="T3" fmla="*/ 15 h 23"/>
                  <a:gd name="T4" fmla="*/ 3 w 12"/>
                  <a:gd name="T5" fmla="*/ 22 h 23"/>
                  <a:gd name="T6" fmla="*/ 8 w 12"/>
                  <a:gd name="T7" fmla="*/ 21 h 23"/>
                  <a:gd name="T8" fmla="*/ 9 w 12"/>
                  <a:gd name="T9" fmla="*/ 8 h 23"/>
                  <a:gd name="T10" fmla="*/ 4 w 12"/>
                  <a:gd name="T11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3">
                    <a:moveTo>
                      <a:pt x="4" y="1"/>
                    </a:moveTo>
                    <a:cubicBezTo>
                      <a:pt x="2" y="1"/>
                      <a:pt x="0" y="9"/>
                      <a:pt x="0" y="15"/>
                    </a:cubicBezTo>
                    <a:cubicBezTo>
                      <a:pt x="0" y="18"/>
                      <a:pt x="0" y="21"/>
                      <a:pt x="3" y="22"/>
                    </a:cubicBezTo>
                    <a:cubicBezTo>
                      <a:pt x="4" y="23"/>
                      <a:pt x="7" y="22"/>
                      <a:pt x="8" y="21"/>
                    </a:cubicBezTo>
                    <a:cubicBezTo>
                      <a:pt x="12" y="18"/>
                      <a:pt x="9" y="10"/>
                      <a:pt x="9" y="8"/>
                    </a:cubicBezTo>
                    <a:cubicBezTo>
                      <a:pt x="8" y="6"/>
                      <a:pt x="7" y="0"/>
                      <a:pt x="4" y="1"/>
                    </a:cubicBezTo>
                    <a:close/>
                  </a:path>
                </a:pathLst>
              </a:custGeom>
              <a:noFill/>
              <a:ln w="25400" cap="flat">
                <a:solidFill>
                  <a:schemeClr val="accent6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2" name="Freeform 35"/>
              <p:cNvSpPr/>
              <p:nvPr/>
            </p:nvSpPr>
            <p:spPr bwMode="auto">
              <a:xfrm>
                <a:off x="6285581" y="1577434"/>
                <a:ext cx="45719" cy="89680"/>
              </a:xfrm>
              <a:custGeom>
                <a:avLst/>
                <a:gdLst>
                  <a:gd name="T0" fmla="*/ 10 w 15"/>
                  <a:gd name="T1" fmla="*/ 0 h 29"/>
                  <a:gd name="T2" fmla="*/ 15 w 15"/>
                  <a:gd name="T3" fmla="*/ 19 h 29"/>
                  <a:gd name="T4" fmla="*/ 12 w 15"/>
                  <a:gd name="T5" fmla="*/ 28 h 29"/>
                  <a:gd name="T6" fmla="*/ 5 w 15"/>
                  <a:gd name="T7" fmla="*/ 26 h 29"/>
                  <a:gd name="T8" fmla="*/ 4 w 15"/>
                  <a:gd name="T9" fmla="*/ 9 h 29"/>
                  <a:gd name="T10" fmla="*/ 10 w 15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29">
                    <a:moveTo>
                      <a:pt x="10" y="0"/>
                    </a:moveTo>
                    <a:cubicBezTo>
                      <a:pt x="13" y="0"/>
                      <a:pt x="15" y="11"/>
                      <a:pt x="15" y="19"/>
                    </a:cubicBezTo>
                    <a:cubicBezTo>
                      <a:pt x="15" y="23"/>
                      <a:pt x="14" y="27"/>
                      <a:pt x="12" y="28"/>
                    </a:cubicBezTo>
                    <a:cubicBezTo>
                      <a:pt x="10" y="29"/>
                      <a:pt x="7" y="28"/>
                      <a:pt x="5" y="26"/>
                    </a:cubicBezTo>
                    <a:cubicBezTo>
                      <a:pt x="0" y="22"/>
                      <a:pt x="3" y="12"/>
                      <a:pt x="4" y="9"/>
                    </a:cubicBezTo>
                    <a:cubicBezTo>
                      <a:pt x="5" y="7"/>
                      <a:pt x="7" y="0"/>
                      <a:pt x="10" y="0"/>
                    </a:cubicBezTo>
                    <a:close/>
                  </a:path>
                </a:pathLst>
              </a:custGeom>
              <a:noFill/>
              <a:ln w="25400" cap="flat">
                <a:solidFill>
                  <a:schemeClr val="accent6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27" name="Freeform 5"/>
          <p:cNvSpPr>
            <a:spLocks noEditPoints="1"/>
          </p:cNvSpPr>
          <p:nvPr/>
        </p:nvSpPr>
        <p:spPr bwMode="auto">
          <a:xfrm flipH="1">
            <a:off x="5435829" y="1685572"/>
            <a:ext cx="343630" cy="331963"/>
          </a:xfrm>
          <a:custGeom>
            <a:avLst/>
            <a:gdLst>
              <a:gd name="T0" fmla="*/ 314 w 376"/>
              <a:gd name="T1" fmla="*/ 256 h 365"/>
              <a:gd name="T2" fmla="*/ 281 w 376"/>
              <a:gd name="T3" fmla="*/ 223 h 365"/>
              <a:gd name="T4" fmla="*/ 257 w 376"/>
              <a:gd name="T5" fmla="*/ 202 h 365"/>
              <a:gd name="T6" fmla="*/ 240 w 376"/>
              <a:gd name="T7" fmla="*/ 186 h 365"/>
              <a:gd name="T8" fmla="*/ 257 w 376"/>
              <a:gd name="T9" fmla="*/ 170 h 365"/>
              <a:gd name="T10" fmla="*/ 279 w 376"/>
              <a:gd name="T11" fmla="*/ 150 h 365"/>
              <a:gd name="T12" fmla="*/ 314 w 376"/>
              <a:gd name="T13" fmla="*/ 115 h 365"/>
              <a:gd name="T14" fmla="*/ 342 w 376"/>
              <a:gd name="T15" fmla="*/ 20 h 365"/>
              <a:gd name="T16" fmla="*/ 312 w 376"/>
              <a:gd name="T17" fmla="*/ 6 h 365"/>
              <a:gd name="T18" fmla="*/ 229 w 376"/>
              <a:gd name="T19" fmla="*/ 63 h 365"/>
              <a:gd name="T20" fmla="*/ 214 w 376"/>
              <a:gd name="T21" fmla="*/ 20 h 365"/>
              <a:gd name="T22" fmla="*/ 185 w 376"/>
              <a:gd name="T23" fmla="*/ 6 h 365"/>
              <a:gd name="T24" fmla="*/ 92 w 376"/>
              <a:gd name="T25" fmla="*/ 72 h 365"/>
              <a:gd name="T26" fmla="*/ 76 w 376"/>
              <a:gd name="T27" fmla="*/ 87 h 365"/>
              <a:gd name="T28" fmla="*/ 5 w 376"/>
              <a:gd name="T29" fmla="*/ 165 h 365"/>
              <a:gd name="T30" fmla="*/ 0 w 376"/>
              <a:gd name="T31" fmla="*/ 186 h 365"/>
              <a:gd name="T32" fmla="*/ 5 w 376"/>
              <a:gd name="T33" fmla="*/ 206 h 365"/>
              <a:gd name="T34" fmla="*/ 76 w 376"/>
              <a:gd name="T35" fmla="*/ 284 h 365"/>
              <a:gd name="T36" fmla="*/ 92 w 376"/>
              <a:gd name="T37" fmla="*/ 299 h 365"/>
              <a:gd name="T38" fmla="*/ 184 w 376"/>
              <a:gd name="T39" fmla="*/ 365 h 365"/>
              <a:gd name="T40" fmla="*/ 184 w 376"/>
              <a:gd name="T41" fmla="*/ 365 h 365"/>
              <a:gd name="T42" fmla="*/ 214 w 376"/>
              <a:gd name="T43" fmla="*/ 352 h 365"/>
              <a:gd name="T44" fmla="*/ 231 w 376"/>
              <a:gd name="T45" fmla="*/ 319 h 365"/>
              <a:gd name="T46" fmla="*/ 230 w 376"/>
              <a:gd name="T47" fmla="*/ 309 h 365"/>
              <a:gd name="T48" fmla="*/ 312 w 376"/>
              <a:gd name="T49" fmla="*/ 365 h 365"/>
              <a:gd name="T50" fmla="*/ 312 w 376"/>
              <a:gd name="T51" fmla="*/ 365 h 365"/>
              <a:gd name="T52" fmla="*/ 341 w 376"/>
              <a:gd name="T53" fmla="*/ 352 h 365"/>
              <a:gd name="T54" fmla="*/ 359 w 376"/>
              <a:gd name="T55" fmla="*/ 319 h 365"/>
              <a:gd name="T56" fmla="*/ 314 w 376"/>
              <a:gd name="T57" fmla="*/ 256 h 365"/>
              <a:gd name="T58" fmla="*/ 201 w 376"/>
              <a:gd name="T59" fmla="*/ 328 h 365"/>
              <a:gd name="T60" fmla="*/ 90 w 376"/>
              <a:gd name="T61" fmla="*/ 262 h 365"/>
              <a:gd name="T62" fmla="*/ 21 w 376"/>
              <a:gd name="T63" fmla="*/ 188 h 365"/>
              <a:gd name="T64" fmla="*/ 18 w 376"/>
              <a:gd name="T65" fmla="*/ 175 h 365"/>
              <a:gd name="T66" fmla="*/ 21 w 376"/>
              <a:gd name="T67" fmla="*/ 163 h 365"/>
              <a:gd name="T68" fmla="*/ 90 w 376"/>
              <a:gd name="T69" fmla="*/ 88 h 365"/>
              <a:gd name="T70" fmla="*/ 201 w 376"/>
              <a:gd name="T71" fmla="*/ 22 h 365"/>
              <a:gd name="T72" fmla="*/ 138 w 376"/>
              <a:gd name="T73" fmla="*/ 126 h 365"/>
              <a:gd name="T74" fmla="*/ 94 w 376"/>
              <a:gd name="T75" fmla="*/ 175 h 365"/>
              <a:gd name="T76" fmla="*/ 140 w 376"/>
              <a:gd name="T77" fmla="*/ 225 h 365"/>
              <a:gd name="T78" fmla="*/ 201 w 376"/>
              <a:gd name="T79" fmla="*/ 328 h 365"/>
              <a:gd name="T80" fmla="*/ 131 w 376"/>
              <a:gd name="T81" fmla="*/ 203 h 365"/>
              <a:gd name="T82" fmla="*/ 129 w 376"/>
              <a:gd name="T83" fmla="*/ 202 h 365"/>
              <a:gd name="T84" fmla="*/ 112 w 376"/>
              <a:gd name="T85" fmla="*/ 186 h 365"/>
              <a:gd name="T86" fmla="*/ 129 w 376"/>
              <a:gd name="T87" fmla="*/ 170 h 365"/>
              <a:gd name="T88" fmla="*/ 131 w 376"/>
              <a:gd name="T89" fmla="*/ 168 h 365"/>
              <a:gd name="T90" fmla="*/ 127 w 376"/>
              <a:gd name="T91" fmla="*/ 186 h 365"/>
              <a:gd name="T92" fmla="*/ 131 w 376"/>
              <a:gd name="T93" fmla="*/ 203 h 365"/>
              <a:gd name="T94" fmla="*/ 329 w 376"/>
              <a:gd name="T95" fmla="*/ 328 h 365"/>
              <a:gd name="T96" fmla="*/ 218 w 376"/>
              <a:gd name="T97" fmla="*/ 262 h 365"/>
              <a:gd name="T98" fmla="*/ 148 w 376"/>
              <a:gd name="T99" fmla="*/ 188 h 365"/>
              <a:gd name="T100" fmla="*/ 145 w 376"/>
              <a:gd name="T101" fmla="*/ 175 h 365"/>
              <a:gd name="T102" fmla="*/ 148 w 376"/>
              <a:gd name="T103" fmla="*/ 163 h 365"/>
              <a:gd name="T104" fmla="*/ 217 w 376"/>
              <a:gd name="T105" fmla="*/ 88 h 365"/>
              <a:gd name="T106" fmla="*/ 329 w 376"/>
              <a:gd name="T107" fmla="*/ 22 h 365"/>
              <a:gd name="T108" fmla="*/ 266 w 376"/>
              <a:gd name="T109" fmla="*/ 126 h 365"/>
              <a:gd name="T110" fmla="*/ 222 w 376"/>
              <a:gd name="T111" fmla="*/ 175 h 365"/>
              <a:gd name="T112" fmla="*/ 268 w 376"/>
              <a:gd name="T113" fmla="*/ 225 h 365"/>
              <a:gd name="T114" fmla="*/ 329 w 376"/>
              <a:gd name="T115" fmla="*/ 328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76" h="365">
                <a:moveTo>
                  <a:pt x="314" y="256"/>
                </a:moveTo>
                <a:cubicBezTo>
                  <a:pt x="304" y="247"/>
                  <a:pt x="294" y="236"/>
                  <a:pt x="281" y="223"/>
                </a:cubicBezTo>
                <a:cubicBezTo>
                  <a:pt x="272" y="215"/>
                  <a:pt x="264" y="208"/>
                  <a:pt x="257" y="202"/>
                </a:cubicBezTo>
                <a:cubicBezTo>
                  <a:pt x="250" y="196"/>
                  <a:pt x="242" y="190"/>
                  <a:pt x="240" y="186"/>
                </a:cubicBezTo>
                <a:cubicBezTo>
                  <a:pt x="243" y="182"/>
                  <a:pt x="251" y="175"/>
                  <a:pt x="257" y="170"/>
                </a:cubicBezTo>
                <a:cubicBezTo>
                  <a:pt x="264" y="164"/>
                  <a:pt x="272" y="158"/>
                  <a:pt x="279" y="150"/>
                </a:cubicBezTo>
                <a:cubicBezTo>
                  <a:pt x="293" y="136"/>
                  <a:pt x="305" y="125"/>
                  <a:pt x="314" y="115"/>
                </a:cubicBezTo>
                <a:cubicBezTo>
                  <a:pt x="355" y="75"/>
                  <a:pt x="376" y="55"/>
                  <a:pt x="342" y="20"/>
                </a:cubicBezTo>
                <a:cubicBezTo>
                  <a:pt x="333" y="10"/>
                  <a:pt x="323" y="6"/>
                  <a:pt x="312" y="6"/>
                </a:cubicBezTo>
                <a:cubicBezTo>
                  <a:pt x="291" y="6"/>
                  <a:pt x="272" y="23"/>
                  <a:pt x="229" y="63"/>
                </a:cubicBezTo>
                <a:cubicBezTo>
                  <a:pt x="234" y="50"/>
                  <a:pt x="230" y="36"/>
                  <a:pt x="214" y="20"/>
                </a:cubicBezTo>
                <a:cubicBezTo>
                  <a:pt x="205" y="10"/>
                  <a:pt x="196" y="6"/>
                  <a:pt x="185" y="6"/>
                </a:cubicBezTo>
                <a:cubicBezTo>
                  <a:pt x="162" y="6"/>
                  <a:pt x="141" y="25"/>
                  <a:pt x="92" y="72"/>
                </a:cubicBezTo>
                <a:cubicBezTo>
                  <a:pt x="87" y="76"/>
                  <a:pt x="76" y="87"/>
                  <a:pt x="76" y="87"/>
                </a:cubicBezTo>
                <a:cubicBezTo>
                  <a:pt x="38" y="123"/>
                  <a:pt x="15" y="145"/>
                  <a:pt x="5" y="165"/>
                </a:cubicBezTo>
                <a:cubicBezTo>
                  <a:pt x="2" y="172"/>
                  <a:pt x="0" y="178"/>
                  <a:pt x="0" y="186"/>
                </a:cubicBezTo>
                <a:cubicBezTo>
                  <a:pt x="0" y="193"/>
                  <a:pt x="1" y="200"/>
                  <a:pt x="5" y="206"/>
                </a:cubicBezTo>
                <a:cubicBezTo>
                  <a:pt x="15" y="226"/>
                  <a:pt x="38" y="248"/>
                  <a:pt x="76" y="284"/>
                </a:cubicBezTo>
                <a:cubicBezTo>
                  <a:pt x="76" y="284"/>
                  <a:pt x="88" y="295"/>
                  <a:pt x="92" y="299"/>
                </a:cubicBezTo>
                <a:cubicBezTo>
                  <a:pt x="141" y="346"/>
                  <a:pt x="161" y="365"/>
                  <a:pt x="184" y="365"/>
                </a:cubicBezTo>
                <a:cubicBezTo>
                  <a:pt x="184" y="365"/>
                  <a:pt x="184" y="365"/>
                  <a:pt x="184" y="365"/>
                </a:cubicBezTo>
                <a:cubicBezTo>
                  <a:pt x="195" y="365"/>
                  <a:pt x="205" y="361"/>
                  <a:pt x="214" y="352"/>
                </a:cubicBezTo>
                <a:cubicBezTo>
                  <a:pt x="223" y="343"/>
                  <a:pt x="231" y="333"/>
                  <a:pt x="231" y="319"/>
                </a:cubicBezTo>
                <a:cubicBezTo>
                  <a:pt x="231" y="316"/>
                  <a:pt x="231" y="312"/>
                  <a:pt x="230" y="309"/>
                </a:cubicBezTo>
                <a:cubicBezTo>
                  <a:pt x="272" y="348"/>
                  <a:pt x="290" y="365"/>
                  <a:pt x="312" y="365"/>
                </a:cubicBezTo>
                <a:cubicBezTo>
                  <a:pt x="312" y="365"/>
                  <a:pt x="312" y="365"/>
                  <a:pt x="312" y="365"/>
                </a:cubicBezTo>
                <a:cubicBezTo>
                  <a:pt x="323" y="365"/>
                  <a:pt x="332" y="361"/>
                  <a:pt x="341" y="352"/>
                </a:cubicBezTo>
                <a:cubicBezTo>
                  <a:pt x="350" y="343"/>
                  <a:pt x="359" y="333"/>
                  <a:pt x="359" y="319"/>
                </a:cubicBezTo>
                <a:cubicBezTo>
                  <a:pt x="359" y="300"/>
                  <a:pt x="345" y="286"/>
                  <a:pt x="314" y="256"/>
                </a:cubicBezTo>
                <a:close/>
                <a:moveTo>
                  <a:pt x="201" y="328"/>
                </a:moveTo>
                <a:cubicBezTo>
                  <a:pt x="179" y="350"/>
                  <a:pt x="161" y="329"/>
                  <a:pt x="90" y="262"/>
                </a:cubicBezTo>
                <a:cubicBezTo>
                  <a:pt x="52" y="226"/>
                  <a:pt x="29" y="204"/>
                  <a:pt x="21" y="188"/>
                </a:cubicBezTo>
                <a:cubicBezTo>
                  <a:pt x="18" y="184"/>
                  <a:pt x="17" y="180"/>
                  <a:pt x="18" y="175"/>
                </a:cubicBezTo>
                <a:cubicBezTo>
                  <a:pt x="18" y="171"/>
                  <a:pt x="19" y="167"/>
                  <a:pt x="21" y="163"/>
                </a:cubicBezTo>
                <a:cubicBezTo>
                  <a:pt x="30" y="146"/>
                  <a:pt x="53" y="124"/>
                  <a:pt x="90" y="88"/>
                </a:cubicBezTo>
                <a:cubicBezTo>
                  <a:pt x="161" y="21"/>
                  <a:pt x="180" y="0"/>
                  <a:pt x="201" y="22"/>
                </a:cubicBezTo>
                <a:cubicBezTo>
                  <a:pt x="228" y="49"/>
                  <a:pt x="210" y="53"/>
                  <a:pt x="138" y="126"/>
                </a:cubicBezTo>
                <a:cubicBezTo>
                  <a:pt x="116" y="148"/>
                  <a:pt x="94" y="161"/>
                  <a:pt x="94" y="175"/>
                </a:cubicBezTo>
                <a:cubicBezTo>
                  <a:pt x="96" y="193"/>
                  <a:pt x="118" y="202"/>
                  <a:pt x="140" y="225"/>
                </a:cubicBezTo>
                <a:cubicBezTo>
                  <a:pt x="212" y="298"/>
                  <a:pt x="228" y="302"/>
                  <a:pt x="201" y="328"/>
                </a:cubicBezTo>
                <a:close/>
                <a:moveTo>
                  <a:pt x="131" y="203"/>
                </a:moveTo>
                <a:cubicBezTo>
                  <a:pt x="130" y="203"/>
                  <a:pt x="130" y="202"/>
                  <a:pt x="129" y="202"/>
                </a:cubicBezTo>
                <a:cubicBezTo>
                  <a:pt x="122" y="196"/>
                  <a:pt x="114" y="190"/>
                  <a:pt x="112" y="186"/>
                </a:cubicBezTo>
                <a:cubicBezTo>
                  <a:pt x="115" y="182"/>
                  <a:pt x="123" y="175"/>
                  <a:pt x="129" y="170"/>
                </a:cubicBezTo>
                <a:cubicBezTo>
                  <a:pt x="130" y="169"/>
                  <a:pt x="130" y="168"/>
                  <a:pt x="131" y="168"/>
                </a:cubicBezTo>
                <a:cubicBezTo>
                  <a:pt x="128" y="174"/>
                  <a:pt x="127" y="180"/>
                  <a:pt x="127" y="186"/>
                </a:cubicBezTo>
                <a:cubicBezTo>
                  <a:pt x="127" y="192"/>
                  <a:pt x="128" y="198"/>
                  <a:pt x="131" y="203"/>
                </a:cubicBezTo>
                <a:close/>
                <a:moveTo>
                  <a:pt x="329" y="328"/>
                </a:moveTo>
                <a:cubicBezTo>
                  <a:pt x="307" y="350"/>
                  <a:pt x="288" y="329"/>
                  <a:pt x="218" y="262"/>
                </a:cubicBezTo>
                <a:cubicBezTo>
                  <a:pt x="180" y="226"/>
                  <a:pt x="157" y="204"/>
                  <a:pt x="148" y="188"/>
                </a:cubicBezTo>
                <a:cubicBezTo>
                  <a:pt x="146" y="184"/>
                  <a:pt x="145" y="180"/>
                  <a:pt x="145" y="175"/>
                </a:cubicBezTo>
                <a:cubicBezTo>
                  <a:pt x="145" y="171"/>
                  <a:pt x="146" y="167"/>
                  <a:pt x="148" y="163"/>
                </a:cubicBezTo>
                <a:cubicBezTo>
                  <a:pt x="157" y="146"/>
                  <a:pt x="180" y="124"/>
                  <a:pt x="217" y="88"/>
                </a:cubicBezTo>
                <a:cubicBezTo>
                  <a:pt x="288" y="21"/>
                  <a:pt x="308" y="0"/>
                  <a:pt x="329" y="22"/>
                </a:cubicBezTo>
                <a:cubicBezTo>
                  <a:pt x="355" y="49"/>
                  <a:pt x="338" y="53"/>
                  <a:pt x="266" y="126"/>
                </a:cubicBezTo>
                <a:cubicBezTo>
                  <a:pt x="244" y="148"/>
                  <a:pt x="221" y="161"/>
                  <a:pt x="222" y="175"/>
                </a:cubicBezTo>
                <a:cubicBezTo>
                  <a:pt x="223" y="193"/>
                  <a:pt x="246" y="202"/>
                  <a:pt x="268" y="225"/>
                </a:cubicBezTo>
                <a:cubicBezTo>
                  <a:pt x="340" y="298"/>
                  <a:pt x="356" y="302"/>
                  <a:pt x="329" y="32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373175" y="1685572"/>
            <a:ext cx="343630" cy="331963"/>
          </a:xfrm>
          <a:custGeom>
            <a:avLst/>
            <a:gdLst>
              <a:gd name="T0" fmla="*/ 314 w 376"/>
              <a:gd name="T1" fmla="*/ 256 h 365"/>
              <a:gd name="T2" fmla="*/ 281 w 376"/>
              <a:gd name="T3" fmla="*/ 223 h 365"/>
              <a:gd name="T4" fmla="*/ 257 w 376"/>
              <a:gd name="T5" fmla="*/ 202 h 365"/>
              <a:gd name="T6" fmla="*/ 240 w 376"/>
              <a:gd name="T7" fmla="*/ 186 h 365"/>
              <a:gd name="T8" fmla="*/ 257 w 376"/>
              <a:gd name="T9" fmla="*/ 170 h 365"/>
              <a:gd name="T10" fmla="*/ 279 w 376"/>
              <a:gd name="T11" fmla="*/ 150 h 365"/>
              <a:gd name="T12" fmla="*/ 314 w 376"/>
              <a:gd name="T13" fmla="*/ 115 h 365"/>
              <a:gd name="T14" fmla="*/ 342 w 376"/>
              <a:gd name="T15" fmla="*/ 20 h 365"/>
              <a:gd name="T16" fmla="*/ 312 w 376"/>
              <a:gd name="T17" fmla="*/ 6 h 365"/>
              <a:gd name="T18" fmla="*/ 229 w 376"/>
              <a:gd name="T19" fmla="*/ 63 h 365"/>
              <a:gd name="T20" fmla="*/ 214 w 376"/>
              <a:gd name="T21" fmla="*/ 20 h 365"/>
              <a:gd name="T22" fmla="*/ 185 w 376"/>
              <a:gd name="T23" fmla="*/ 6 h 365"/>
              <a:gd name="T24" fmla="*/ 92 w 376"/>
              <a:gd name="T25" fmla="*/ 72 h 365"/>
              <a:gd name="T26" fmla="*/ 76 w 376"/>
              <a:gd name="T27" fmla="*/ 87 h 365"/>
              <a:gd name="T28" fmla="*/ 5 w 376"/>
              <a:gd name="T29" fmla="*/ 165 h 365"/>
              <a:gd name="T30" fmla="*/ 0 w 376"/>
              <a:gd name="T31" fmla="*/ 186 h 365"/>
              <a:gd name="T32" fmla="*/ 5 w 376"/>
              <a:gd name="T33" fmla="*/ 206 h 365"/>
              <a:gd name="T34" fmla="*/ 76 w 376"/>
              <a:gd name="T35" fmla="*/ 284 h 365"/>
              <a:gd name="T36" fmla="*/ 92 w 376"/>
              <a:gd name="T37" fmla="*/ 299 h 365"/>
              <a:gd name="T38" fmla="*/ 184 w 376"/>
              <a:gd name="T39" fmla="*/ 365 h 365"/>
              <a:gd name="T40" fmla="*/ 184 w 376"/>
              <a:gd name="T41" fmla="*/ 365 h 365"/>
              <a:gd name="T42" fmla="*/ 214 w 376"/>
              <a:gd name="T43" fmla="*/ 352 h 365"/>
              <a:gd name="T44" fmla="*/ 231 w 376"/>
              <a:gd name="T45" fmla="*/ 319 h 365"/>
              <a:gd name="T46" fmla="*/ 230 w 376"/>
              <a:gd name="T47" fmla="*/ 309 h 365"/>
              <a:gd name="T48" fmla="*/ 312 w 376"/>
              <a:gd name="T49" fmla="*/ 365 h 365"/>
              <a:gd name="T50" fmla="*/ 312 w 376"/>
              <a:gd name="T51" fmla="*/ 365 h 365"/>
              <a:gd name="T52" fmla="*/ 341 w 376"/>
              <a:gd name="T53" fmla="*/ 352 h 365"/>
              <a:gd name="T54" fmla="*/ 359 w 376"/>
              <a:gd name="T55" fmla="*/ 319 h 365"/>
              <a:gd name="T56" fmla="*/ 314 w 376"/>
              <a:gd name="T57" fmla="*/ 256 h 365"/>
              <a:gd name="T58" fmla="*/ 201 w 376"/>
              <a:gd name="T59" fmla="*/ 328 h 365"/>
              <a:gd name="T60" fmla="*/ 90 w 376"/>
              <a:gd name="T61" fmla="*/ 262 h 365"/>
              <a:gd name="T62" fmla="*/ 21 w 376"/>
              <a:gd name="T63" fmla="*/ 188 h 365"/>
              <a:gd name="T64" fmla="*/ 18 w 376"/>
              <a:gd name="T65" fmla="*/ 175 h 365"/>
              <a:gd name="T66" fmla="*/ 21 w 376"/>
              <a:gd name="T67" fmla="*/ 163 h 365"/>
              <a:gd name="T68" fmla="*/ 90 w 376"/>
              <a:gd name="T69" fmla="*/ 88 h 365"/>
              <a:gd name="T70" fmla="*/ 201 w 376"/>
              <a:gd name="T71" fmla="*/ 22 h 365"/>
              <a:gd name="T72" fmla="*/ 138 w 376"/>
              <a:gd name="T73" fmla="*/ 126 h 365"/>
              <a:gd name="T74" fmla="*/ 94 w 376"/>
              <a:gd name="T75" fmla="*/ 175 h 365"/>
              <a:gd name="T76" fmla="*/ 140 w 376"/>
              <a:gd name="T77" fmla="*/ 225 h 365"/>
              <a:gd name="T78" fmla="*/ 201 w 376"/>
              <a:gd name="T79" fmla="*/ 328 h 365"/>
              <a:gd name="T80" fmla="*/ 131 w 376"/>
              <a:gd name="T81" fmla="*/ 203 h 365"/>
              <a:gd name="T82" fmla="*/ 129 w 376"/>
              <a:gd name="T83" fmla="*/ 202 h 365"/>
              <a:gd name="T84" fmla="*/ 112 w 376"/>
              <a:gd name="T85" fmla="*/ 186 h 365"/>
              <a:gd name="T86" fmla="*/ 129 w 376"/>
              <a:gd name="T87" fmla="*/ 170 h 365"/>
              <a:gd name="T88" fmla="*/ 131 w 376"/>
              <a:gd name="T89" fmla="*/ 168 h 365"/>
              <a:gd name="T90" fmla="*/ 127 w 376"/>
              <a:gd name="T91" fmla="*/ 186 h 365"/>
              <a:gd name="T92" fmla="*/ 131 w 376"/>
              <a:gd name="T93" fmla="*/ 203 h 365"/>
              <a:gd name="T94" fmla="*/ 329 w 376"/>
              <a:gd name="T95" fmla="*/ 328 h 365"/>
              <a:gd name="T96" fmla="*/ 218 w 376"/>
              <a:gd name="T97" fmla="*/ 262 h 365"/>
              <a:gd name="T98" fmla="*/ 148 w 376"/>
              <a:gd name="T99" fmla="*/ 188 h 365"/>
              <a:gd name="T100" fmla="*/ 145 w 376"/>
              <a:gd name="T101" fmla="*/ 175 h 365"/>
              <a:gd name="T102" fmla="*/ 148 w 376"/>
              <a:gd name="T103" fmla="*/ 163 h 365"/>
              <a:gd name="T104" fmla="*/ 217 w 376"/>
              <a:gd name="T105" fmla="*/ 88 h 365"/>
              <a:gd name="T106" fmla="*/ 329 w 376"/>
              <a:gd name="T107" fmla="*/ 22 h 365"/>
              <a:gd name="T108" fmla="*/ 266 w 376"/>
              <a:gd name="T109" fmla="*/ 126 h 365"/>
              <a:gd name="T110" fmla="*/ 222 w 376"/>
              <a:gd name="T111" fmla="*/ 175 h 365"/>
              <a:gd name="T112" fmla="*/ 268 w 376"/>
              <a:gd name="T113" fmla="*/ 225 h 365"/>
              <a:gd name="T114" fmla="*/ 329 w 376"/>
              <a:gd name="T115" fmla="*/ 328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76" h="365">
                <a:moveTo>
                  <a:pt x="314" y="256"/>
                </a:moveTo>
                <a:cubicBezTo>
                  <a:pt x="304" y="247"/>
                  <a:pt x="294" y="236"/>
                  <a:pt x="281" y="223"/>
                </a:cubicBezTo>
                <a:cubicBezTo>
                  <a:pt x="272" y="215"/>
                  <a:pt x="264" y="208"/>
                  <a:pt x="257" y="202"/>
                </a:cubicBezTo>
                <a:cubicBezTo>
                  <a:pt x="250" y="196"/>
                  <a:pt x="242" y="190"/>
                  <a:pt x="240" y="186"/>
                </a:cubicBezTo>
                <a:cubicBezTo>
                  <a:pt x="243" y="182"/>
                  <a:pt x="251" y="175"/>
                  <a:pt x="257" y="170"/>
                </a:cubicBezTo>
                <a:cubicBezTo>
                  <a:pt x="264" y="164"/>
                  <a:pt x="272" y="158"/>
                  <a:pt x="279" y="150"/>
                </a:cubicBezTo>
                <a:cubicBezTo>
                  <a:pt x="293" y="136"/>
                  <a:pt x="305" y="125"/>
                  <a:pt x="314" y="115"/>
                </a:cubicBezTo>
                <a:cubicBezTo>
                  <a:pt x="355" y="75"/>
                  <a:pt x="376" y="55"/>
                  <a:pt x="342" y="20"/>
                </a:cubicBezTo>
                <a:cubicBezTo>
                  <a:pt x="333" y="10"/>
                  <a:pt x="323" y="6"/>
                  <a:pt x="312" y="6"/>
                </a:cubicBezTo>
                <a:cubicBezTo>
                  <a:pt x="291" y="6"/>
                  <a:pt x="272" y="23"/>
                  <a:pt x="229" y="63"/>
                </a:cubicBezTo>
                <a:cubicBezTo>
                  <a:pt x="234" y="50"/>
                  <a:pt x="230" y="36"/>
                  <a:pt x="214" y="20"/>
                </a:cubicBezTo>
                <a:cubicBezTo>
                  <a:pt x="205" y="10"/>
                  <a:pt x="196" y="6"/>
                  <a:pt x="185" y="6"/>
                </a:cubicBezTo>
                <a:cubicBezTo>
                  <a:pt x="162" y="6"/>
                  <a:pt x="141" y="25"/>
                  <a:pt x="92" y="72"/>
                </a:cubicBezTo>
                <a:cubicBezTo>
                  <a:pt x="87" y="76"/>
                  <a:pt x="76" y="87"/>
                  <a:pt x="76" y="87"/>
                </a:cubicBezTo>
                <a:cubicBezTo>
                  <a:pt x="38" y="123"/>
                  <a:pt x="15" y="145"/>
                  <a:pt x="5" y="165"/>
                </a:cubicBezTo>
                <a:cubicBezTo>
                  <a:pt x="2" y="172"/>
                  <a:pt x="0" y="178"/>
                  <a:pt x="0" y="186"/>
                </a:cubicBezTo>
                <a:cubicBezTo>
                  <a:pt x="0" y="193"/>
                  <a:pt x="1" y="200"/>
                  <a:pt x="5" y="206"/>
                </a:cubicBezTo>
                <a:cubicBezTo>
                  <a:pt x="15" y="226"/>
                  <a:pt x="38" y="248"/>
                  <a:pt x="76" y="284"/>
                </a:cubicBezTo>
                <a:cubicBezTo>
                  <a:pt x="76" y="284"/>
                  <a:pt x="88" y="295"/>
                  <a:pt x="92" y="299"/>
                </a:cubicBezTo>
                <a:cubicBezTo>
                  <a:pt x="141" y="346"/>
                  <a:pt x="161" y="365"/>
                  <a:pt x="184" y="365"/>
                </a:cubicBezTo>
                <a:cubicBezTo>
                  <a:pt x="184" y="365"/>
                  <a:pt x="184" y="365"/>
                  <a:pt x="184" y="365"/>
                </a:cubicBezTo>
                <a:cubicBezTo>
                  <a:pt x="195" y="365"/>
                  <a:pt x="205" y="361"/>
                  <a:pt x="214" y="352"/>
                </a:cubicBezTo>
                <a:cubicBezTo>
                  <a:pt x="223" y="343"/>
                  <a:pt x="231" y="333"/>
                  <a:pt x="231" y="319"/>
                </a:cubicBezTo>
                <a:cubicBezTo>
                  <a:pt x="231" y="316"/>
                  <a:pt x="231" y="312"/>
                  <a:pt x="230" y="309"/>
                </a:cubicBezTo>
                <a:cubicBezTo>
                  <a:pt x="272" y="348"/>
                  <a:pt x="290" y="365"/>
                  <a:pt x="312" y="365"/>
                </a:cubicBezTo>
                <a:cubicBezTo>
                  <a:pt x="312" y="365"/>
                  <a:pt x="312" y="365"/>
                  <a:pt x="312" y="365"/>
                </a:cubicBezTo>
                <a:cubicBezTo>
                  <a:pt x="323" y="365"/>
                  <a:pt x="332" y="361"/>
                  <a:pt x="341" y="352"/>
                </a:cubicBezTo>
                <a:cubicBezTo>
                  <a:pt x="350" y="343"/>
                  <a:pt x="359" y="333"/>
                  <a:pt x="359" y="319"/>
                </a:cubicBezTo>
                <a:cubicBezTo>
                  <a:pt x="359" y="300"/>
                  <a:pt x="345" y="286"/>
                  <a:pt x="314" y="256"/>
                </a:cubicBezTo>
                <a:close/>
                <a:moveTo>
                  <a:pt x="201" y="328"/>
                </a:moveTo>
                <a:cubicBezTo>
                  <a:pt x="179" y="350"/>
                  <a:pt x="161" y="329"/>
                  <a:pt x="90" y="262"/>
                </a:cubicBezTo>
                <a:cubicBezTo>
                  <a:pt x="52" y="226"/>
                  <a:pt x="29" y="204"/>
                  <a:pt x="21" y="188"/>
                </a:cubicBezTo>
                <a:cubicBezTo>
                  <a:pt x="18" y="184"/>
                  <a:pt x="17" y="180"/>
                  <a:pt x="18" y="175"/>
                </a:cubicBezTo>
                <a:cubicBezTo>
                  <a:pt x="18" y="171"/>
                  <a:pt x="19" y="167"/>
                  <a:pt x="21" y="163"/>
                </a:cubicBezTo>
                <a:cubicBezTo>
                  <a:pt x="30" y="146"/>
                  <a:pt x="53" y="124"/>
                  <a:pt x="90" y="88"/>
                </a:cubicBezTo>
                <a:cubicBezTo>
                  <a:pt x="161" y="21"/>
                  <a:pt x="180" y="0"/>
                  <a:pt x="201" y="22"/>
                </a:cubicBezTo>
                <a:cubicBezTo>
                  <a:pt x="228" y="49"/>
                  <a:pt x="210" y="53"/>
                  <a:pt x="138" y="126"/>
                </a:cubicBezTo>
                <a:cubicBezTo>
                  <a:pt x="116" y="148"/>
                  <a:pt x="94" y="161"/>
                  <a:pt x="94" y="175"/>
                </a:cubicBezTo>
                <a:cubicBezTo>
                  <a:pt x="96" y="193"/>
                  <a:pt x="118" y="202"/>
                  <a:pt x="140" y="225"/>
                </a:cubicBezTo>
                <a:cubicBezTo>
                  <a:pt x="212" y="298"/>
                  <a:pt x="228" y="302"/>
                  <a:pt x="201" y="328"/>
                </a:cubicBezTo>
                <a:close/>
                <a:moveTo>
                  <a:pt x="131" y="203"/>
                </a:moveTo>
                <a:cubicBezTo>
                  <a:pt x="130" y="203"/>
                  <a:pt x="130" y="202"/>
                  <a:pt x="129" y="202"/>
                </a:cubicBezTo>
                <a:cubicBezTo>
                  <a:pt x="122" y="196"/>
                  <a:pt x="114" y="190"/>
                  <a:pt x="112" y="186"/>
                </a:cubicBezTo>
                <a:cubicBezTo>
                  <a:pt x="115" y="182"/>
                  <a:pt x="123" y="175"/>
                  <a:pt x="129" y="170"/>
                </a:cubicBezTo>
                <a:cubicBezTo>
                  <a:pt x="130" y="169"/>
                  <a:pt x="130" y="168"/>
                  <a:pt x="131" y="168"/>
                </a:cubicBezTo>
                <a:cubicBezTo>
                  <a:pt x="128" y="174"/>
                  <a:pt x="127" y="180"/>
                  <a:pt x="127" y="186"/>
                </a:cubicBezTo>
                <a:cubicBezTo>
                  <a:pt x="127" y="192"/>
                  <a:pt x="128" y="198"/>
                  <a:pt x="131" y="203"/>
                </a:cubicBezTo>
                <a:close/>
                <a:moveTo>
                  <a:pt x="329" y="328"/>
                </a:moveTo>
                <a:cubicBezTo>
                  <a:pt x="307" y="350"/>
                  <a:pt x="288" y="329"/>
                  <a:pt x="218" y="262"/>
                </a:cubicBezTo>
                <a:cubicBezTo>
                  <a:pt x="180" y="226"/>
                  <a:pt x="157" y="204"/>
                  <a:pt x="148" y="188"/>
                </a:cubicBezTo>
                <a:cubicBezTo>
                  <a:pt x="146" y="184"/>
                  <a:pt x="145" y="180"/>
                  <a:pt x="145" y="175"/>
                </a:cubicBezTo>
                <a:cubicBezTo>
                  <a:pt x="145" y="171"/>
                  <a:pt x="146" y="167"/>
                  <a:pt x="148" y="163"/>
                </a:cubicBezTo>
                <a:cubicBezTo>
                  <a:pt x="157" y="146"/>
                  <a:pt x="180" y="124"/>
                  <a:pt x="217" y="88"/>
                </a:cubicBezTo>
                <a:cubicBezTo>
                  <a:pt x="288" y="21"/>
                  <a:pt x="308" y="0"/>
                  <a:pt x="329" y="22"/>
                </a:cubicBezTo>
                <a:cubicBezTo>
                  <a:pt x="355" y="49"/>
                  <a:pt x="338" y="53"/>
                  <a:pt x="266" y="126"/>
                </a:cubicBezTo>
                <a:cubicBezTo>
                  <a:pt x="244" y="148"/>
                  <a:pt x="221" y="161"/>
                  <a:pt x="222" y="175"/>
                </a:cubicBezTo>
                <a:cubicBezTo>
                  <a:pt x="223" y="193"/>
                  <a:pt x="246" y="202"/>
                  <a:pt x="268" y="225"/>
                </a:cubicBezTo>
                <a:cubicBezTo>
                  <a:pt x="340" y="298"/>
                  <a:pt x="356" y="302"/>
                  <a:pt x="329" y="32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2" name="Freeform 9"/>
          <p:cNvSpPr>
            <a:spLocks noEditPoints="1"/>
          </p:cNvSpPr>
          <p:nvPr/>
        </p:nvSpPr>
        <p:spPr bwMode="auto">
          <a:xfrm rot="1002102">
            <a:off x="5671733" y="2377482"/>
            <a:ext cx="521271" cy="504456"/>
          </a:xfrm>
          <a:custGeom>
            <a:avLst/>
            <a:gdLst>
              <a:gd name="T0" fmla="*/ 360 w 360"/>
              <a:gd name="T1" fmla="*/ 140 h 349"/>
              <a:gd name="T2" fmla="*/ 344 w 360"/>
              <a:gd name="T3" fmla="*/ 102 h 349"/>
              <a:gd name="T4" fmla="*/ 289 w 360"/>
              <a:gd name="T5" fmla="*/ 86 h 349"/>
              <a:gd name="T6" fmla="*/ 268 w 360"/>
              <a:gd name="T7" fmla="*/ 86 h 349"/>
              <a:gd name="T8" fmla="*/ 252 w 360"/>
              <a:gd name="T9" fmla="*/ 87 h 349"/>
              <a:gd name="T10" fmla="*/ 244 w 360"/>
              <a:gd name="T11" fmla="*/ 71 h 349"/>
              <a:gd name="T12" fmla="*/ 179 w 360"/>
              <a:gd name="T13" fmla="*/ 0 h 349"/>
              <a:gd name="T14" fmla="*/ 177 w 360"/>
              <a:gd name="T15" fmla="*/ 0 h 349"/>
              <a:gd name="T16" fmla="*/ 175 w 360"/>
              <a:gd name="T17" fmla="*/ 0 h 349"/>
              <a:gd name="T18" fmla="*/ 106 w 360"/>
              <a:gd name="T19" fmla="*/ 72 h 349"/>
              <a:gd name="T20" fmla="*/ 99 w 360"/>
              <a:gd name="T21" fmla="*/ 87 h 349"/>
              <a:gd name="T22" fmla="*/ 90 w 360"/>
              <a:gd name="T23" fmla="*/ 87 h 349"/>
              <a:gd name="T24" fmla="*/ 16 w 360"/>
              <a:gd name="T25" fmla="*/ 106 h 349"/>
              <a:gd name="T26" fmla="*/ 0 w 360"/>
              <a:gd name="T27" fmla="*/ 143 h 349"/>
              <a:gd name="T28" fmla="*/ 44 w 360"/>
              <a:gd name="T29" fmla="*/ 207 h 349"/>
              <a:gd name="T30" fmla="*/ 57 w 360"/>
              <a:gd name="T31" fmla="*/ 219 h 349"/>
              <a:gd name="T32" fmla="*/ 49 w 360"/>
              <a:gd name="T33" fmla="*/ 242 h 349"/>
              <a:gd name="T34" fmla="*/ 44 w 360"/>
              <a:gd name="T35" fmla="*/ 329 h 349"/>
              <a:gd name="T36" fmla="*/ 82 w 360"/>
              <a:gd name="T37" fmla="*/ 349 h 349"/>
              <a:gd name="T38" fmla="*/ 82 w 360"/>
              <a:gd name="T39" fmla="*/ 349 h 349"/>
              <a:gd name="T40" fmla="*/ 83 w 360"/>
              <a:gd name="T41" fmla="*/ 349 h 349"/>
              <a:gd name="T42" fmla="*/ 152 w 360"/>
              <a:gd name="T43" fmla="*/ 317 h 349"/>
              <a:gd name="T44" fmla="*/ 173 w 360"/>
              <a:gd name="T45" fmla="*/ 304 h 349"/>
              <a:gd name="T46" fmla="*/ 196 w 360"/>
              <a:gd name="T47" fmla="*/ 318 h 349"/>
              <a:gd name="T48" fmla="*/ 266 w 360"/>
              <a:gd name="T49" fmla="*/ 347 h 349"/>
              <a:gd name="T50" fmla="*/ 271 w 360"/>
              <a:gd name="T51" fmla="*/ 347 h 349"/>
              <a:gd name="T52" fmla="*/ 307 w 360"/>
              <a:gd name="T53" fmla="*/ 325 h 349"/>
              <a:gd name="T54" fmla="*/ 300 w 360"/>
              <a:gd name="T55" fmla="*/ 231 h 349"/>
              <a:gd name="T56" fmla="*/ 296 w 360"/>
              <a:gd name="T57" fmla="*/ 220 h 349"/>
              <a:gd name="T58" fmla="*/ 304 w 360"/>
              <a:gd name="T59" fmla="*/ 213 h 349"/>
              <a:gd name="T60" fmla="*/ 360 w 360"/>
              <a:gd name="T61" fmla="*/ 140 h 349"/>
              <a:gd name="T62" fmla="*/ 282 w 360"/>
              <a:gd name="T63" fmla="*/ 224 h 349"/>
              <a:gd name="T64" fmla="*/ 291 w 360"/>
              <a:gd name="T65" fmla="*/ 302 h 349"/>
              <a:gd name="T66" fmla="*/ 269 w 360"/>
              <a:gd name="T67" fmla="*/ 315 h 349"/>
              <a:gd name="T68" fmla="*/ 266 w 360"/>
              <a:gd name="T69" fmla="*/ 315 h 349"/>
              <a:gd name="T70" fmla="*/ 205 w 360"/>
              <a:gd name="T71" fmla="*/ 288 h 349"/>
              <a:gd name="T72" fmla="*/ 172 w 360"/>
              <a:gd name="T73" fmla="*/ 270 h 349"/>
              <a:gd name="T74" fmla="*/ 142 w 360"/>
              <a:gd name="T75" fmla="*/ 288 h 349"/>
              <a:gd name="T76" fmla="*/ 82 w 360"/>
              <a:gd name="T77" fmla="*/ 316 h 349"/>
              <a:gd name="T78" fmla="*/ 82 w 360"/>
              <a:gd name="T79" fmla="*/ 316 h 349"/>
              <a:gd name="T80" fmla="*/ 82 w 360"/>
              <a:gd name="T81" fmla="*/ 316 h 349"/>
              <a:gd name="T82" fmla="*/ 58 w 360"/>
              <a:gd name="T83" fmla="*/ 304 h 349"/>
              <a:gd name="T84" fmla="*/ 66 w 360"/>
              <a:gd name="T85" fmla="*/ 233 h 349"/>
              <a:gd name="T86" fmla="*/ 77 w 360"/>
              <a:gd name="T87" fmla="*/ 198 h 349"/>
              <a:gd name="T88" fmla="*/ 55 w 360"/>
              <a:gd name="T89" fmla="*/ 178 h 349"/>
              <a:gd name="T90" fmla="*/ 18 w 360"/>
              <a:gd name="T91" fmla="*/ 128 h 349"/>
              <a:gd name="T92" fmla="*/ 28 w 360"/>
              <a:gd name="T93" fmla="*/ 104 h 349"/>
              <a:gd name="T94" fmla="*/ 90 w 360"/>
              <a:gd name="T95" fmla="*/ 91 h 349"/>
              <a:gd name="T96" fmla="*/ 110 w 360"/>
              <a:gd name="T97" fmla="*/ 90 h 349"/>
              <a:gd name="T98" fmla="*/ 122 w 360"/>
              <a:gd name="T99" fmla="*/ 65 h 349"/>
              <a:gd name="T100" fmla="*/ 175 w 360"/>
              <a:gd name="T101" fmla="*/ 4 h 349"/>
              <a:gd name="T102" fmla="*/ 176 w 360"/>
              <a:gd name="T103" fmla="*/ 4 h 349"/>
              <a:gd name="T104" fmla="*/ 177 w 360"/>
              <a:gd name="T105" fmla="*/ 4 h 349"/>
              <a:gd name="T106" fmla="*/ 228 w 360"/>
              <a:gd name="T107" fmla="*/ 65 h 349"/>
              <a:gd name="T108" fmla="*/ 241 w 360"/>
              <a:gd name="T109" fmla="*/ 90 h 349"/>
              <a:gd name="T110" fmla="*/ 251 w 360"/>
              <a:gd name="T111" fmla="*/ 91 h 349"/>
              <a:gd name="T112" fmla="*/ 269 w 360"/>
              <a:gd name="T113" fmla="*/ 90 h 349"/>
              <a:gd name="T114" fmla="*/ 288 w 360"/>
              <a:gd name="T115" fmla="*/ 90 h 349"/>
              <a:gd name="T116" fmla="*/ 332 w 360"/>
              <a:gd name="T117" fmla="*/ 101 h 349"/>
              <a:gd name="T118" fmla="*/ 342 w 360"/>
              <a:gd name="T119" fmla="*/ 125 h 349"/>
              <a:gd name="T120" fmla="*/ 293 w 360"/>
              <a:gd name="T121" fmla="*/ 184 h 349"/>
              <a:gd name="T122" fmla="*/ 274 w 360"/>
              <a:gd name="T123" fmla="*/ 200 h 349"/>
              <a:gd name="T124" fmla="*/ 282 w 360"/>
              <a:gd name="T125" fmla="*/ 224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60" h="349">
                <a:moveTo>
                  <a:pt x="360" y="140"/>
                </a:moveTo>
                <a:cubicBezTo>
                  <a:pt x="360" y="126"/>
                  <a:pt x="355" y="112"/>
                  <a:pt x="344" y="102"/>
                </a:cubicBezTo>
                <a:cubicBezTo>
                  <a:pt x="328" y="87"/>
                  <a:pt x="308" y="86"/>
                  <a:pt x="289" y="86"/>
                </a:cubicBezTo>
                <a:cubicBezTo>
                  <a:pt x="282" y="86"/>
                  <a:pt x="275" y="86"/>
                  <a:pt x="268" y="86"/>
                </a:cubicBezTo>
                <a:cubicBezTo>
                  <a:pt x="262" y="86"/>
                  <a:pt x="257" y="87"/>
                  <a:pt x="252" y="87"/>
                </a:cubicBezTo>
                <a:cubicBezTo>
                  <a:pt x="249" y="82"/>
                  <a:pt x="246" y="76"/>
                  <a:pt x="244" y="71"/>
                </a:cubicBezTo>
                <a:cubicBezTo>
                  <a:pt x="224" y="30"/>
                  <a:pt x="210" y="3"/>
                  <a:pt x="179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75" y="0"/>
                  <a:pt x="175" y="0"/>
                  <a:pt x="175" y="0"/>
                </a:cubicBezTo>
                <a:cubicBezTo>
                  <a:pt x="142" y="0"/>
                  <a:pt x="128" y="28"/>
                  <a:pt x="106" y="72"/>
                </a:cubicBezTo>
                <a:cubicBezTo>
                  <a:pt x="104" y="76"/>
                  <a:pt x="101" y="82"/>
                  <a:pt x="99" y="87"/>
                </a:cubicBezTo>
                <a:cubicBezTo>
                  <a:pt x="96" y="87"/>
                  <a:pt x="93" y="87"/>
                  <a:pt x="90" y="87"/>
                </a:cubicBezTo>
                <a:cubicBezTo>
                  <a:pt x="60" y="88"/>
                  <a:pt x="34" y="89"/>
                  <a:pt x="16" y="106"/>
                </a:cubicBezTo>
                <a:cubicBezTo>
                  <a:pt x="6" y="116"/>
                  <a:pt x="0" y="129"/>
                  <a:pt x="0" y="143"/>
                </a:cubicBezTo>
                <a:cubicBezTo>
                  <a:pt x="1" y="170"/>
                  <a:pt x="22" y="188"/>
                  <a:pt x="44" y="207"/>
                </a:cubicBezTo>
                <a:cubicBezTo>
                  <a:pt x="47" y="210"/>
                  <a:pt x="52" y="215"/>
                  <a:pt x="57" y="219"/>
                </a:cubicBezTo>
                <a:cubicBezTo>
                  <a:pt x="54" y="226"/>
                  <a:pt x="51" y="236"/>
                  <a:pt x="49" y="242"/>
                </a:cubicBezTo>
                <a:cubicBezTo>
                  <a:pt x="36" y="280"/>
                  <a:pt x="27" y="306"/>
                  <a:pt x="44" y="329"/>
                </a:cubicBezTo>
                <a:cubicBezTo>
                  <a:pt x="52" y="342"/>
                  <a:pt x="66" y="349"/>
                  <a:pt x="82" y="349"/>
                </a:cubicBezTo>
                <a:cubicBezTo>
                  <a:pt x="82" y="349"/>
                  <a:pt x="82" y="349"/>
                  <a:pt x="82" y="349"/>
                </a:cubicBezTo>
                <a:cubicBezTo>
                  <a:pt x="83" y="349"/>
                  <a:pt x="83" y="349"/>
                  <a:pt x="83" y="349"/>
                </a:cubicBezTo>
                <a:cubicBezTo>
                  <a:pt x="102" y="348"/>
                  <a:pt x="120" y="338"/>
                  <a:pt x="152" y="317"/>
                </a:cubicBezTo>
                <a:cubicBezTo>
                  <a:pt x="158" y="314"/>
                  <a:pt x="166" y="308"/>
                  <a:pt x="173" y="304"/>
                </a:cubicBezTo>
                <a:cubicBezTo>
                  <a:pt x="180" y="308"/>
                  <a:pt x="190" y="314"/>
                  <a:pt x="196" y="318"/>
                </a:cubicBezTo>
                <a:cubicBezTo>
                  <a:pt x="228" y="336"/>
                  <a:pt x="246" y="347"/>
                  <a:pt x="266" y="347"/>
                </a:cubicBezTo>
                <a:cubicBezTo>
                  <a:pt x="268" y="347"/>
                  <a:pt x="270" y="347"/>
                  <a:pt x="271" y="347"/>
                </a:cubicBezTo>
                <a:cubicBezTo>
                  <a:pt x="286" y="345"/>
                  <a:pt x="299" y="337"/>
                  <a:pt x="307" y="325"/>
                </a:cubicBezTo>
                <a:cubicBezTo>
                  <a:pt x="323" y="300"/>
                  <a:pt x="313" y="271"/>
                  <a:pt x="300" y="231"/>
                </a:cubicBezTo>
                <a:cubicBezTo>
                  <a:pt x="298" y="228"/>
                  <a:pt x="297" y="224"/>
                  <a:pt x="296" y="220"/>
                </a:cubicBezTo>
                <a:cubicBezTo>
                  <a:pt x="299" y="217"/>
                  <a:pt x="302" y="215"/>
                  <a:pt x="304" y="213"/>
                </a:cubicBezTo>
                <a:cubicBezTo>
                  <a:pt x="335" y="189"/>
                  <a:pt x="359" y="169"/>
                  <a:pt x="360" y="140"/>
                </a:cubicBezTo>
                <a:close/>
                <a:moveTo>
                  <a:pt x="282" y="224"/>
                </a:moveTo>
                <a:cubicBezTo>
                  <a:pt x="296" y="264"/>
                  <a:pt x="302" y="285"/>
                  <a:pt x="291" y="302"/>
                </a:cubicBezTo>
                <a:cubicBezTo>
                  <a:pt x="286" y="309"/>
                  <a:pt x="278" y="314"/>
                  <a:pt x="269" y="315"/>
                </a:cubicBezTo>
                <a:cubicBezTo>
                  <a:pt x="268" y="315"/>
                  <a:pt x="267" y="315"/>
                  <a:pt x="266" y="315"/>
                </a:cubicBezTo>
                <a:cubicBezTo>
                  <a:pt x="251" y="315"/>
                  <a:pt x="234" y="306"/>
                  <a:pt x="205" y="288"/>
                </a:cubicBezTo>
                <a:cubicBezTo>
                  <a:pt x="196" y="283"/>
                  <a:pt x="180" y="274"/>
                  <a:pt x="172" y="270"/>
                </a:cubicBezTo>
                <a:cubicBezTo>
                  <a:pt x="165" y="274"/>
                  <a:pt x="152" y="282"/>
                  <a:pt x="142" y="288"/>
                </a:cubicBezTo>
                <a:cubicBezTo>
                  <a:pt x="113" y="307"/>
                  <a:pt x="97" y="316"/>
                  <a:pt x="82" y="316"/>
                </a:cubicBezTo>
                <a:cubicBezTo>
                  <a:pt x="82" y="316"/>
                  <a:pt x="82" y="316"/>
                  <a:pt x="82" y="316"/>
                </a:cubicBezTo>
                <a:cubicBezTo>
                  <a:pt x="82" y="316"/>
                  <a:pt x="82" y="316"/>
                  <a:pt x="82" y="316"/>
                </a:cubicBezTo>
                <a:cubicBezTo>
                  <a:pt x="72" y="316"/>
                  <a:pt x="64" y="312"/>
                  <a:pt x="58" y="304"/>
                </a:cubicBezTo>
                <a:cubicBezTo>
                  <a:pt x="47" y="289"/>
                  <a:pt x="54" y="269"/>
                  <a:pt x="66" y="233"/>
                </a:cubicBezTo>
                <a:cubicBezTo>
                  <a:pt x="70" y="223"/>
                  <a:pt x="75" y="207"/>
                  <a:pt x="77" y="198"/>
                </a:cubicBezTo>
                <a:cubicBezTo>
                  <a:pt x="72" y="193"/>
                  <a:pt x="62" y="184"/>
                  <a:pt x="55" y="178"/>
                </a:cubicBezTo>
                <a:cubicBezTo>
                  <a:pt x="35" y="161"/>
                  <a:pt x="18" y="147"/>
                  <a:pt x="18" y="128"/>
                </a:cubicBezTo>
                <a:cubicBezTo>
                  <a:pt x="18" y="119"/>
                  <a:pt x="21" y="110"/>
                  <a:pt x="28" y="104"/>
                </a:cubicBezTo>
                <a:cubicBezTo>
                  <a:pt x="40" y="93"/>
                  <a:pt x="60" y="92"/>
                  <a:pt x="90" y="91"/>
                </a:cubicBezTo>
                <a:cubicBezTo>
                  <a:pt x="96" y="91"/>
                  <a:pt x="104" y="90"/>
                  <a:pt x="110" y="90"/>
                </a:cubicBezTo>
                <a:cubicBezTo>
                  <a:pt x="113" y="84"/>
                  <a:pt x="118" y="73"/>
                  <a:pt x="122" y="65"/>
                </a:cubicBezTo>
                <a:cubicBezTo>
                  <a:pt x="142" y="26"/>
                  <a:pt x="152" y="4"/>
                  <a:pt x="175" y="4"/>
                </a:cubicBezTo>
                <a:cubicBezTo>
                  <a:pt x="176" y="4"/>
                  <a:pt x="176" y="4"/>
                  <a:pt x="176" y="4"/>
                </a:cubicBezTo>
                <a:cubicBezTo>
                  <a:pt x="177" y="4"/>
                  <a:pt x="177" y="4"/>
                  <a:pt x="177" y="4"/>
                </a:cubicBezTo>
                <a:cubicBezTo>
                  <a:pt x="198" y="6"/>
                  <a:pt x="209" y="27"/>
                  <a:pt x="228" y="65"/>
                </a:cubicBezTo>
                <a:cubicBezTo>
                  <a:pt x="232" y="73"/>
                  <a:pt x="237" y="84"/>
                  <a:pt x="241" y="90"/>
                </a:cubicBezTo>
                <a:cubicBezTo>
                  <a:pt x="243" y="90"/>
                  <a:pt x="246" y="91"/>
                  <a:pt x="251" y="91"/>
                </a:cubicBezTo>
                <a:cubicBezTo>
                  <a:pt x="256" y="91"/>
                  <a:pt x="262" y="91"/>
                  <a:pt x="269" y="90"/>
                </a:cubicBezTo>
                <a:cubicBezTo>
                  <a:pt x="275" y="90"/>
                  <a:pt x="282" y="90"/>
                  <a:pt x="288" y="90"/>
                </a:cubicBezTo>
                <a:cubicBezTo>
                  <a:pt x="308" y="90"/>
                  <a:pt x="322" y="92"/>
                  <a:pt x="332" y="101"/>
                </a:cubicBezTo>
                <a:cubicBezTo>
                  <a:pt x="338" y="108"/>
                  <a:pt x="342" y="116"/>
                  <a:pt x="342" y="125"/>
                </a:cubicBezTo>
                <a:cubicBezTo>
                  <a:pt x="341" y="145"/>
                  <a:pt x="324" y="160"/>
                  <a:pt x="293" y="184"/>
                </a:cubicBezTo>
                <a:cubicBezTo>
                  <a:pt x="287" y="189"/>
                  <a:pt x="280" y="195"/>
                  <a:pt x="274" y="200"/>
                </a:cubicBezTo>
                <a:cubicBezTo>
                  <a:pt x="276" y="207"/>
                  <a:pt x="280" y="217"/>
                  <a:pt x="282" y="2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6" name="Freeform 13"/>
          <p:cNvSpPr>
            <a:spLocks noEditPoints="1"/>
          </p:cNvSpPr>
          <p:nvPr/>
        </p:nvSpPr>
        <p:spPr bwMode="auto">
          <a:xfrm rot="1145611">
            <a:off x="3713657" y="5400013"/>
            <a:ext cx="477837" cy="427100"/>
          </a:xfrm>
          <a:custGeom>
            <a:avLst/>
            <a:gdLst>
              <a:gd name="T0" fmla="*/ 260 w 366"/>
              <a:gd name="T1" fmla="*/ 0 h 328"/>
              <a:gd name="T2" fmla="*/ 252 w 366"/>
              <a:gd name="T3" fmla="*/ 0 h 328"/>
              <a:gd name="T4" fmla="*/ 179 w 366"/>
              <a:gd name="T5" fmla="*/ 32 h 328"/>
              <a:gd name="T6" fmla="*/ 107 w 366"/>
              <a:gd name="T7" fmla="*/ 4 h 328"/>
              <a:gd name="T8" fmla="*/ 106 w 366"/>
              <a:gd name="T9" fmla="*/ 4 h 328"/>
              <a:gd name="T10" fmla="*/ 33 w 366"/>
              <a:gd name="T11" fmla="*/ 36 h 328"/>
              <a:gd name="T12" fmla="*/ 3 w 366"/>
              <a:gd name="T13" fmla="*/ 123 h 328"/>
              <a:gd name="T14" fmla="*/ 180 w 366"/>
              <a:gd name="T15" fmla="*/ 328 h 328"/>
              <a:gd name="T16" fmla="*/ 182 w 366"/>
              <a:gd name="T17" fmla="*/ 328 h 328"/>
              <a:gd name="T18" fmla="*/ 362 w 366"/>
              <a:gd name="T19" fmla="*/ 119 h 328"/>
              <a:gd name="T20" fmla="*/ 260 w 366"/>
              <a:gd name="T21" fmla="*/ 0 h 328"/>
              <a:gd name="T22" fmla="*/ 342 w 366"/>
              <a:gd name="T23" fmla="*/ 107 h 328"/>
              <a:gd name="T24" fmla="*/ 181 w 366"/>
              <a:gd name="T25" fmla="*/ 297 h 328"/>
              <a:gd name="T26" fmla="*/ 179 w 366"/>
              <a:gd name="T27" fmla="*/ 297 h 328"/>
              <a:gd name="T28" fmla="*/ 22 w 366"/>
              <a:gd name="T29" fmla="*/ 110 h 328"/>
              <a:gd name="T30" fmla="*/ 107 w 366"/>
              <a:gd name="T31" fmla="*/ 12 h 328"/>
              <a:gd name="T32" fmla="*/ 180 w 366"/>
              <a:gd name="T33" fmla="*/ 49 h 328"/>
              <a:gd name="T34" fmla="*/ 258 w 366"/>
              <a:gd name="T35" fmla="*/ 8 h 328"/>
              <a:gd name="T36" fmla="*/ 342 w 366"/>
              <a:gd name="T37" fmla="*/ 107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6" h="328">
                <a:moveTo>
                  <a:pt x="260" y="0"/>
                </a:moveTo>
                <a:cubicBezTo>
                  <a:pt x="257" y="0"/>
                  <a:pt x="254" y="0"/>
                  <a:pt x="252" y="0"/>
                </a:cubicBezTo>
                <a:cubicBezTo>
                  <a:pt x="226" y="0"/>
                  <a:pt x="200" y="12"/>
                  <a:pt x="179" y="32"/>
                </a:cubicBezTo>
                <a:cubicBezTo>
                  <a:pt x="158" y="14"/>
                  <a:pt x="133" y="4"/>
                  <a:pt x="107" y="4"/>
                </a:cubicBezTo>
                <a:cubicBezTo>
                  <a:pt x="106" y="4"/>
                  <a:pt x="106" y="4"/>
                  <a:pt x="106" y="4"/>
                </a:cubicBezTo>
                <a:cubicBezTo>
                  <a:pt x="79" y="4"/>
                  <a:pt x="52" y="16"/>
                  <a:pt x="33" y="36"/>
                </a:cubicBezTo>
                <a:cubicBezTo>
                  <a:pt x="12" y="59"/>
                  <a:pt x="0" y="91"/>
                  <a:pt x="3" y="123"/>
                </a:cubicBezTo>
                <a:cubicBezTo>
                  <a:pt x="10" y="234"/>
                  <a:pt x="141" y="328"/>
                  <a:pt x="180" y="328"/>
                </a:cubicBezTo>
                <a:cubicBezTo>
                  <a:pt x="182" y="328"/>
                  <a:pt x="182" y="328"/>
                  <a:pt x="182" y="328"/>
                </a:cubicBezTo>
                <a:cubicBezTo>
                  <a:pt x="216" y="328"/>
                  <a:pt x="355" y="247"/>
                  <a:pt x="362" y="119"/>
                </a:cubicBezTo>
                <a:cubicBezTo>
                  <a:pt x="366" y="56"/>
                  <a:pt x="324" y="7"/>
                  <a:pt x="260" y="0"/>
                </a:cubicBezTo>
                <a:close/>
                <a:moveTo>
                  <a:pt x="342" y="107"/>
                </a:moveTo>
                <a:cubicBezTo>
                  <a:pt x="336" y="221"/>
                  <a:pt x="208" y="297"/>
                  <a:pt x="181" y="297"/>
                </a:cubicBezTo>
                <a:cubicBezTo>
                  <a:pt x="179" y="297"/>
                  <a:pt x="179" y="297"/>
                  <a:pt x="179" y="297"/>
                </a:cubicBezTo>
                <a:cubicBezTo>
                  <a:pt x="152" y="297"/>
                  <a:pt x="28" y="214"/>
                  <a:pt x="22" y="110"/>
                </a:cubicBezTo>
                <a:cubicBezTo>
                  <a:pt x="18" y="55"/>
                  <a:pt x="59" y="11"/>
                  <a:pt x="107" y="12"/>
                </a:cubicBezTo>
                <a:cubicBezTo>
                  <a:pt x="131" y="12"/>
                  <a:pt x="158" y="23"/>
                  <a:pt x="180" y="49"/>
                </a:cubicBezTo>
                <a:cubicBezTo>
                  <a:pt x="202" y="19"/>
                  <a:pt x="233" y="5"/>
                  <a:pt x="258" y="8"/>
                </a:cubicBezTo>
                <a:cubicBezTo>
                  <a:pt x="309" y="14"/>
                  <a:pt x="346" y="51"/>
                  <a:pt x="342" y="10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7" name="任意多边形 36"/>
          <p:cNvSpPr/>
          <p:nvPr/>
        </p:nvSpPr>
        <p:spPr>
          <a:xfrm rot="16200000" flipH="1">
            <a:off x="8339404" y="926036"/>
            <a:ext cx="315954" cy="538598"/>
          </a:xfrm>
          <a:custGeom>
            <a:avLst/>
            <a:gdLst>
              <a:gd name="connsiteX0" fmla="*/ 0 w 1327595"/>
              <a:gd name="connsiteY0" fmla="*/ 0 h 2979174"/>
              <a:gd name="connsiteX1" fmla="*/ 1327355 w 1327595"/>
              <a:gd name="connsiteY1" fmla="*/ 1386348 h 2979174"/>
              <a:gd name="connsiteX2" fmla="*/ 117987 w 1327595"/>
              <a:gd name="connsiteY2" fmla="*/ 1651819 h 2979174"/>
              <a:gd name="connsiteX3" fmla="*/ 1120878 w 1327595"/>
              <a:gd name="connsiteY3" fmla="*/ 2418735 h 2979174"/>
              <a:gd name="connsiteX4" fmla="*/ 88491 w 1327595"/>
              <a:gd name="connsiteY4" fmla="*/ 2979174 h 297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7595" h="2979174">
                <a:moveTo>
                  <a:pt x="0" y="0"/>
                </a:moveTo>
                <a:cubicBezTo>
                  <a:pt x="653845" y="555522"/>
                  <a:pt x="1307691" y="1111045"/>
                  <a:pt x="1327355" y="1386348"/>
                </a:cubicBezTo>
                <a:cubicBezTo>
                  <a:pt x="1347020" y="1661651"/>
                  <a:pt x="152400" y="1479754"/>
                  <a:pt x="117987" y="1651819"/>
                </a:cubicBezTo>
                <a:cubicBezTo>
                  <a:pt x="83574" y="1823884"/>
                  <a:pt x="1125794" y="2197509"/>
                  <a:pt x="1120878" y="2418735"/>
                </a:cubicBezTo>
                <a:cubicBezTo>
                  <a:pt x="1115962" y="2639961"/>
                  <a:pt x="602226" y="2809567"/>
                  <a:pt x="88491" y="2979174"/>
                </a:cubicBezTo>
              </a:path>
            </a:pathLst>
          </a:custGeom>
          <a:noFill/>
          <a:ln w="63500" cap="rnd">
            <a:solidFill>
              <a:srgbClr val="BB7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8" name="半闭框 37"/>
          <p:cNvSpPr/>
          <p:nvPr/>
        </p:nvSpPr>
        <p:spPr>
          <a:xfrm>
            <a:off x="544990" y="425218"/>
            <a:ext cx="382530" cy="382530"/>
          </a:xfrm>
          <a:prstGeom prst="halfFrame">
            <a:avLst>
              <a:gd name="adj1" fmla="val 20883"/>
              <a:gd name="adj2" fmla="val 2088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9" name="半闭框 38"/>
          <p:cNvSpPr/>
          <p:nvPr/>
        </p:nvSpPr>
        <p:spPr>
          <a:xfrm flipH="1" flipV="1">
            <a:off x="11192734" y="5974133"/>
            <a:ext cx="382530" cy="382530"/>
          </a:xfrm>
          <a:prstGeom prst="halfFrame">
            <a:avLst>
              <a:gd name="adj1" fmla="val 20883"/>
              <a:gd name="adj2" fmla="val 2088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489" y="2594515"/>
            <a:ext cx="5628571" cy="30190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7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28860" y="1389888"/>
            <a:ext cx="4494915" cy="822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需求变更申请报告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站酷快乐体2016修订版" panose="02010600030101010101" pitchFamily="2" charset="-122"/>
              <a:ea typeface="站酷快乐体2016修订版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 rot="1220442">
            <a:off x="10509587" y="2788474"/>
            <a:ext cx="946264" cy="1599372"/>
            <a:chOff x="1325455" y="617574"/>
            <a:chExt cx="946264" cy="1599372"/>
          </a:xfrm>
        </p:grpSpPr>
        <p:grpSp>
          <p:nvGrpSpPr>
            <p:cNvPr id="6" name="Group 4"/>
            <p:cNvGrpSpPr>
              <a:grpSpLocks noChangeAspect="1"/>
            </p:cNvGrpSpPr>
            <p:nvPr/>
          </p:nvGrpSpPr>
          <p:grpSpPr bwMode="auto">
            <a:xfrm>
              <a:off x="1325455" y="617574"/>
              <a:ext cx="946264" cy="976356"/>
              <a:chOff x="-2" y="0"/>
              <a:chExt cx="2327" cy="2401"/>
            </a:xfrm>
            <a:gradFill>
              <a:gsLst>
                <a:gs pos="28000">
                  <a:schemeClr val="accent3"/>
                </a:gs>
                <a:gs pos="79000">
                  <a:schemeClr val="accent6"/>
                </a:gs>
              </a:gsLst>
              <a:lin ang="5400000" scaled="1"/>
            </a:gradFill>
          </p:grpSpPr>
          <p:sp>
            <p:nvSpPr>
              <p:cNvPr id="13" name="Oval 6"/>
              <p:cNvSpPr>
                <a:spLocks noChangeArrowheads="1"/>
              </p:cNvSpPr>
              <p:nvPr/>
            </p:nvSpPr>
            <p:spPr bwMode="auto">
              <a:xfrm>
                <a:off x="870" y="758"/>
                <a:ext cx="151" cy="2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4" name="Freeform 7"/>
              <p:cNvSpPr/>
              <p:nvPr/>
            </p:nvSpPr>
            <p:spPr bwMode="auto">
              <a:xfrm>
                <a:off x="1244" y="792"/>
                <a:ext cx="231" cy="135"/>
              </a:xfrm>
              <a:custGeom>
                <a:avLst/>
                <a:gdLst>
                  <a:gd name="T0" fmla="*/ 58 w 135"/>
                  <a:gd name="T1" fmla="*/ 18 h 79"/>
                  <a:gd name="T2" fmla="*/ 130 w 135"/>
                  <a:gd name="T3" fmla="*/ 12 h 79"/>
                  <a:gd name="T4" fmla="*/ 77 w 135"/>
                  <a:gd name="T5" fmla="*/ 61 h 79"/>
                  <a:gd name="T6" fmla="*/ 5 w 135"/>
                  <a:gd name="T7" fmla="*/ 67 h 79"/>
                  <a:gd name="T8" fmla="*/ 58 w 135"/>
                  <a:gd name="T9" fmla="*/ 1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79">
                    <a:moveTo>
                      <a:pt x="58" y="18"/>
                    </a:moveTo>
                    <a:cubicBezTo>
                      <a:pt x="92" y="3"/>
                      <a:pt x="124" y="0"/>
                      <a:pt x="130" y="12"/>
                    </a:cubicBezTo>
                    <a:cubicBezTo>
                      <a:pt x="135" y="24"/>
                      <a:pt x="111" y="46"/>
                      <a:pt x="77" y="61"/>
                    </a:cubicBezTo>
                    <a:cubicBezTo>
                      <a:pt x="42" y="76"/>
                      <a:pt x="10" y="79"/>
                      <a:pt x="5" y="67"/>
                    </a:cubicBezTo>
                    <a:cubicBezTo>
                      <a:pt x="0" y="55"/>
                      <a:pt x="23" y="33"/>
                      <a:pt x="5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5" name="Freeform 8"/>
              <p:cNvSpPr/>
              <p:nvPr/>
            </p:nvSpPr>
            <p:spPr bwMode="auto">
              <a:xfrm>
                <a:off x="1137" y="644"/>
                <a:ext cx="379" cy="203"/>
              </a:xfrm>
              <a:custGeom>
                <a:avLst/>
                <a:gdLst>
                  <a:gd name="T0" fmla="*/ 50 w 221"/>
                  <a:gd name="T1" fmla="*/ 42 h 119"/>
                  <a:gd name="T2" fmla="*/ 38 w 221"/>
                  <a:gd name="T3" fmla="*/ 62 h 119"/>
                  <a:gd name="T4" fmla="*/ 31 w 221"/>
                  <a:gd name="T5" fmla="*/ 82 h 119"/>
                  <a:gd name="T6" fmla="*/ 31 w 221"/>
                  <a:gd name="T7" fmla="*/ 80 h 119"/>
                  <a:gd name="T8" fmla="*/ 31 w 221"/>
                  <a:gd name="T9" fmla="*/ 80 h 119"/>
                  <a:gd name="T10" fmla="*/ 31 w 221"/>
                  <a:gd name="T11" fmla="*/ 79 h 119"/>
                  <a:gd name="T12" fmla="*/ 32 w 221"/>
                  <a:gd name="T13" fmla="*/ 81 h 119"/>
                  <a:gd name="T14" fmla="*/ 33 w 221"/>
                  <a:gd name="T15" fmla="*/ 82 h 119"/>
                  <a:gd name="T16" fmla="*/ 36 w 221"/>
                  <a:gd name="T17" fmla="*/ 83 h 119"/>
                  <a:gd name="T18" fmla="*/ 37 w 221"/>
                  <a:gd name="T19" fmla="*/ 83 h 119"/>
                  <a:gd name="T20" fmla="*/ 39 w 221"/>
                  <a:gd name="T21" fmla="*/ 83 h 119"/>
                  <a:gd name="T22" fmla="*/ 55 w 221"/>
                  <a:gd name="T23" fmla="*/ 75 h 119"/>
                  <a:gd name="T24" fmla="*/ 64 w 221"/>
                  <a:gd name="T25" fmla="*/ 67 h 119"/>
                  <a:gd name="T26" fmla="*/ 82 w 221"/>
                  <a:gd name="T27" fmla="*/ 50 h 119"/>
                  <a:gd name="T28" fmla="*/ 92 w 221"/>
                  <a:gd name="T29" fmla="*/ 39 h 119"/>
                  <a:gd name="T30" fmla="*/ 99 w 221"/>
                  <a:gd name="T31" fmla="*/ 32 h 119"/>
                  <a:gd name="T32" fmla="*/ 108 w 221"/>
                  <a:gd name="T33" fmla="*/ 24 h 119"/>
                  <a:gd name="T34" fmla="*/ 141 w 221"/>
                  <a:gd name="T35" fmla="*/ 6 h 119"/>
                  <a:gd name="T36" fmla="*/ 154 w 221"/>
                  <a:gd name="T37" fmla="*/ 3 h 119"/>
                  <a:gd name="T38" fmla="*/ 167 w 221"/>
                  <a:gd name="T39" fmla="*/ 1 h 119"/>
                  <a:gd name="T40" fmla="*/ 206 w 221"/>
                  <a:gd name="T41" fmla="*/ 7 h 119"/>
                  <a:gd name="T42" fmla="*/ 218 w 221"/>
                  <a:gd name="T43" fmla="*/ 13 h 119"/>
                  <a:gd name="T44" fmla="*/ 219 w 221"/>
                  <a:gd name="T45" fmla="*/ 20 h 119"/>
                  <a:gd name="T46" fmla="*/ 216 w 221"/>
                  <a:gd name="T47" fmla="*/ 22 h 119"/>
                  <a:gd name="T48" fmla="*/ 212 w 221"/>
                  <a:gd name="T49" fmla="*/ 23 h 119"/>
                  <a:gd name="T50" fmla="*/ 190 w 221"/>
                  <a:gd name="T51" fmla="*/ 28 h 119"/>
                  <a:gd name="T52" fmla="*/ 179 w 221"/>
                  <a:gd name="T53" fmla="*/ 33 h 119"/>
                  <a:gd name="T54" fmla="*/ 167 w 221"/>
                  <a:gd name="T55" fmla="*/ 38 h 119"/>
                  <a:gd name="T56" fmla="*/ 159 w 221"/>
                  <a:gd name="T57" fmla="*/ 43 h 119"/>
                  <a:gd name="T58" fmla="*/ 148 w 221"/>
                  <a:gd name="T59" fmla="*/ 51 h 119"/>
                  <a:gd name="T60" fmla="*/ 142 w 221"/>
                  <a:gd name="T61" fmla="*/ 55 h 119"/>
                  <a:gd name="T62" fmla="*/ 134 w 221"/>
                  <a:gd name="T63" fmla="*/ 62 h 119"/>
                  <a:gd name="T64" fmla="*/ 130 w 221"/>
                  <a:gd name="T65" fmla="*/ 66 h 119"/>
                  <a:gd name="T66" fmla="*/ 115 w 221"/>
                  <a:gd name="T67" fmla="*/ 80 h 119"/>
                  <a:gd name="T68" fmla="*/ 78 w 221"/>
                  <a:gd name="T69" fmla="*/ 109 h 119"/>
                  <a:gd name="T70" fmla="*/ 38 w 221"/>
                  <a:gd name="T71" fmla="*/ 119 h 119"/>
                  <a:gd name="T72" fmla="*/ 27 w 221"/>
                  <a:gd name="T73" fmla="*/ 117 h 119"/>
                  <a:gd name="T74" fmla="*/ 17 w 221"/>
                  <a:gd name="T75" fmla="*/ 112 h 119"/>
                  <a:gd name="T76" fmla="*/ 10 w 221"/>
                  <a:gd name="T77" fmla="*/ 105 h 119"/>
                  <a:gd name="T78" fmla="*/ 5 w 221"/>
                  <a:gd name="T79" fmla="*/ 98 h 119"/>
                  <a:gd name="T80" fmla="*/ 4 w 221"/>
                  <a:gd name="T81" fmla="*/ 96 h 119"/>
                  <a:gd name="T82" fmla="*/ 1 w 221"/>
                  <a:gd name="T83" fmla="*/ 79 h 119"/>
                  <a:gd name="T84" fmla="*/ 7 w 221"/>
                  <a:gd name="T85" fmla="*/ 63 h 119"/>
                  <a:gd name="T86" fmla="*/ 34 w 221"/>
                  <a:gd name="T87" fmla="*/ 37 h 119"/>
                  <a:gd name="T88" fmla="*/ 46 w 221"/>
                  <a:gd name="T89" fmla="*/ 30 h 119"/>
                  <a:gd name="T90" fmla="*/ 52 w 221"/>
                  <a:gd name="T91" fmla="*/ 3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1" h="119">
                    <a:moveTo>
                      <a:pt x="52" y="39"/>
                    </a:moveTo>
                    <a:cubicBezTo>
                      <a:pt x="52" y="39"/>
                      <a:pt x="51" y="40"/>
                      <a:pt x="50" y="42"/>
                    </a:cubicBezTo>
                    <a:cubicBezTo>
                      <a:pt x="49" y="44"/>
                      <a:pt x="48" y="47"/>
                      <a:pt x="45" y="50"/>
                    </a:cubicBezTo>
                    <a:cubicBezTo>
                      <a:pt x="43" y="53"/>
                      <a:pt x="40" y="58"/>
                      <a:pt x="38" y="62"/>
                    </a:cubicBezTo>
                    <a:cubicBezTo>
                      <a:pt x="36" y="67"/>
                      <a:pt x="33" y="72"/>
                      <a:pt x="31" y="77"/>
                    </a:cubicBezTo>
                    <a:cubicBezTo>
                      <a:pt x="30" y="79"/>
                      <a:pt x="30" y="82"/>
                      <a:pt x="31" y="82"/>
                    </a:cubicBezTo>
                    <a:cubicBezTo>
                      <a:pt x="31" y="83"/>
                      <a:pt x="31" y="82"/>
                      <a:pt x="31" y="80"/>
                    </a:cubicBezTo>
                    <a:cubicBezTo>
                      <a:pt x="31" y="80"/>
                      <a:pt x="31" y="80"/>
                      <a:pt x="31" y="80"/>
                    </a:cubicBezTo>
                    <a:cubicBezTo>
                      <a:pt x="31" y="80"/>
                      <a:pt x="31" y="80"/>
                      <a:pt x="31" y="80"/>
                    </a:cubicBezTo>
                    <a:cubicBezTo>
                      <a:pt x="31" y="80"/>
                      <a:pt x="31" y="80"/>
                      <a:pt x="31" y="80"/>
                    </a:cubicBezTo>
                    <a:cubicBezTo>
                      <a:pt x="30" y="78"/>
                      <a:pt x="31" y="79"/>
                      <a:pt x="31" y="79"/>
                    </a:cubicBezTo>
                    <a:cubicBezTo>
                      <a:pt x="31" y="79"/>
                      <a:pt x="31" y="79"/>
                      <a:pt x="31" y="79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2"/>
                      <a:pt x="33" y="82"/>
                      <a:pt x="33" y="82"/>
                    </a:cubicBezTo>
                    <a:cubicBezTo>
                      <a:pt x="33" y="82"/>
                      <a:pt x="33" y="82"/>
                      <a:pt x="33" y="82"/>
                    </a:cubicBezTo>
                    <a:cubicBezTo>
                      <a:pt x="34" y="82"/>
                      <a:pt x="34" y="83"/>
                      <a:pt x="35" y="83"/>
                    </a:cubicBezTo>
                    <a:cubicBezTo>
                      <a:pt x="35" y="83"/>
                      <a:pt x="35" y="83"/>
                      <a:pt x="36" y="83"/>
                    </a:cubicBezTo>
                    <a:cubicBezTo>
                      <a:pt x="36" y="83"/>
                      <a:pt x="36" y="83"/>
                      <a:pt x="36" y="83"/>
                    </a:cubicBezTo>
                    <a:cubicBezTo>
                      <a:pt x="36" y="83"/>
                      <a:pt x="37" y="83"/>
                      <a:pt x="37" y="83"/>
                    </a:cubicBezTo>
                    <a:cubicBezTo>
                      <a:pt x="38" y="83"/>
                      <a:pt x="38" y="83"/>
                      <a:pt x="38" y="83"/>
                    </a:cubicBezTo>
                    <a:cubicBezTo>
                      <a:pt x="38" y="83"/>
                      <a:pt x="38" y="83"/>
                      <a:pt x="39" y="83"/>
                    </a:cubicBezTo>
                    <a:cubicBezTo>
                      <a:pt x="39" y="83"/>
                      <a:pt x="40" y="83"/>
                      <a:pt x="40" y="83"/>
                    </a:cubicBezTo>
                    <a:cubicBezTo>
                      <a:pt x="43" y="82"/>
                      <a:pt x="49" y="79"/>
                      <a:pt x="55" y="75"/>
                    </a:cubicBezTo>
                    <a:cubicBezTo>
                      <a:pt x="57" y="74"/>
                      <a:pt x="58" y="73"/>
                      <a:pt x="60" y="71"/>
                    </a:cubicBezTo>
                    <a:cubicBezTo>
                      <a:pt x="61" y="70"/>
                      <a:pt x="63" y="69"/>
                      <a:pt x="64" y="67"/>
                    </a:cubicBezTo>
                    <a:cubicBezTo>
                      <a:pt x="67" y="65"/>
                      <a:pt x="70" y="62"/>
                      <a:pt x="73" y="59"/>
                    </a:cubicBezTo>
                    <a:cubicBezTo>
                      <a:pt x="76" y="56"/>
                      <a:pt x="79" y="53"/>
                      <a:pt x="82" y="50"/>
                    </a:cubicBezTo>
                    <a:cubicBezTo>
                      <a:pt x="86" y="45"/>
                      <a:pt x="86" y="45"/>
                      <a:pt x="86" y="45"/>
                    </a:cubicBezTo>
                    <a:cubicBezTo>
                      <a:pt x="92" y="39"/>
                      <a:pt x="92" y="39"/>
                      <a:pt x="92" y="39"/>
                    </a:cubicBezTo>
                    <a:cubicBezTo>
                      <a:pt x="93" y="38"/>
                      <a:pt x="95" y="36"/>
                      <a:pt x="96" y="35"/>
                    </a:cubicBezTo>
                    <a:cubicBezTo>
                      <a:pt x="99" y="32"/>
                      <a:pt x="99" y="32"/>
                      <a:pt x="99" y="32"/>
                    </a:cubicBezTo>
                    <a:cubicBezTo>
                      <a:pt x="102" y="29"/>
                      <a:pt x="102" y="29"/>
                      <a:pt x="102" y="29"/>
                    </a:cubicBezTo>
                    <a:cubicBezTo>
                      <a:pt x="104" y="28"/>
                      <a:pt x="106" y="26"/>
                      <a:pt x="108" y="24"/>
                    </a:cubicBezTo>
                    <a:cubicBezTo>
                      <a:pt x="110" y="23"/>
                      <a:pt x="113" y="21"/>
                      <a:pt x="115" y="19"/>
                    </a:cubicBezTo>
                    <a:cubicBezTo>
                      <a:pt x="123" y="14"/>
                      <a:pt x="132" y="9"/>
                      <a:pt x="141" y="6"/>
                    </a:cubicBezTo>
                    <a:cubicBezTo>
                      <a:pt x="143" y="5"/>
                      <a:pt x="145" y="5"/>
                      <a:pt x="148" y="4"/>
                    </a:cubicBezTo>
                    <a:cubicBezTo>
                      <a:pt x="150" y="3"/>
                      <a:pt x="152" y="3"/>
                      <a:pt x="154" y="3"/>
                    </a:cubicBezTo>
                    <a:cubicBezTo>
                      <a:pt x="156" y="2"/>
                      <a:pt x="159" y="2"/>
                      <a:pt x="161" y="1"/>
                    </a:cubicBezTo>
                    <a:cubicBezTo>
                      <a:pt x="163" y="1"/>
                      <a:pt x="165" y="1"/>
                      <a:pt x="167" y="1"/>
                    </a:cubicBezTo>
                    <a:cubicBezTo>
                      <a:pt x="175" y="0"/>
                      <a:pt x="183" y="1"/>
                      <a:pt x="189" y="2"/>
                    </a:cubicBezTo>
                    <a:cubicBezTo>
                      <a:pt x="196" y="3"/>
                      <a:pt x="201" y="5"/>
                      <a:pt x="206" y="7"/>
                    </a:cubicBezTo>
                    <a:cubicBezTo>
                      <a:pt x="210" y="8"/>
                      <a:pt x="213" y="10"/>
                      <a:pt x="215" y="12"/>
                    </a:cubicBezTo>
                    <a:cubicBezTo>
                      <a:pt x="216" y="13"/>
                      <a:pt x="217" y="13"/>
                      <a:pt x="218" y="13"/>
                    </a:cubicBezTo>
                    <a:cubicBezTo>
                      <a:pt x="218" y="14"/>
                      <a:pt x="218" y="14"/>
                      <a:pt x="218" y="14"/>
                    </a:cubicBezTo>
                    <a:cubicBezTo>
                      <a:pt x="220" y="16"/>
                      <a:pt x="221" y="19"/>
                      <a:pt x="219" y="20"/>
                    </a:cubicBezTo>
                    <a:cubicBezTo>
                      <a:pt x="218" y="21"/>
                      <a:pt x="218" y="21"/>
                      <a:pt x="217" y="22"/>
                    </a:cubicBezTo>
                    <a:cubicBezTo>
                      <a:pt x="216" y="22"/>
                      <a:pt x="216" y="22"/>
                      <a:pt x="216" y="22"/>
                    </a:cubicBezTo>
                    <a:cubicBezTo>
                      <a:pt x="216" y="22"/>
                      <a:pt x="215" y="22"/>
                      <a:pt x="215" y="22"/>
                    </a:cubicBezTo>
                    <a:cubicBezTo>
                      <a:pt x="214" y="22"/>
                      <a:pt x="214" y="23"/>
                      <a:pt x="212" y="23"/>
                    </a:cubicBezTo>
                    <a:cubicBezTo>
                      <a:pt x="210" y="23"/>
                      <a:pt x="207" y="24"/>
                      <a:pt x="204" y="25"/>
                    </a:cubicBezTo>
                    <a:cubicBezTo>
                      <a:pt x="200" y="25"/>
                      <a:pt x="195" y="27"/>
                      <a:pt x="190" y="28"/>
                    </a:cubicBezTo>
                    <a:cubicBezTo>
                      <a:pt x="188" y="29"/>
                      <a:pt x="186" y="30"/>
                      <a:pt x="183" y="31"/>
                    </a:cubicBezTo>
                    <a:cubicBezTo>
                      <a:pt x="182" y="31"/>
                      <a:pt x="180" y="32"/>
                      <a:pt x="179" y="33"/>
                    </a:cubicBezTo>
                    <a:cubicBezTo>
                      <a:pt x="178" y="33"/>
                      <a:pt x="176" y="34"/>
                      <a:pt x="175" y="34"/>
                    </a:cubicBezTo>
                    <a:cubicBezTo>
                      <a:pt x="172" y="35"/>
                      <a:pt x="169" y="37"/>
                      <a:pt x="167" y="38"/>
                    </a:cubicBezTo>
                    <a:cubicBezTo>
                      <a:pt x="166" y="39"/>
                      <a:pt x="164" y="40"/>
                      <a:pt x="163" y="41"/>
                    </a:cubicBezTo>
                    <a:cubicBezTo>
                      <a:pt x="162" y="41"/>
                      <a:pt x="160" y="42"/>
                      <a:pt x="159" y="43"/>
                    </a:cubicBezTo>
                    <a:cubicBezTo>
                      <a:pt x="156" y="45"/>
                      <a:pt x="153" y="47"/>
                      <a:pt x="150" y="49"/>
                    </a:cubicBezTo>
                    <a:cubicBezTo>
                      <a:pt x="148" y="51"/>
                      <a:pt x="148" y="51"/>
                      <a:pt x="148" y="51"/>
                    </a:cubicBezTo>
                    <a:cubicBezTo>
                      <a:pt x="146" y="52"/>
                      <a:pt x="146" y="52"/>
                      <a:pt x="146" y="52"/>
                    </a:cubicBezTo>
                    <a:cubicBezTo>
                      <a:pt x="145" y="53"/>
                      <a:pt x="144" y="54"/>
                      <a:pt x="142" y="55"/>
                    </a:cubicBezTo>
                    <a:cubicBezTo>
                      <a:pt x="140" y="57"/>
                      <a:pt x="139" y="58"/>
                      <a:pt x="138" y="59"/>
                    </a:cubicBezTo>
                    <a:cubicBezTo>
                      <a:pt x="137" y="60"/>
                      <a:pt x="135" y="61"/>
                      <a:pt x="134" y="62"/>
                    </a:cubicBezTo>
                    <a:cubicBezTo>
                      <a:pt x="133" y="62"/>
                      <a:pt x="133" y="63"/>
                      <a:pt x="132" y="63"/>
                    </a:cubicBezTo>
                    <a:cubicBezTo>
                      <a:pt x="130" y="66"/>
                      <a:pt x="130" y="66"/>
                      <a:pt x="130" y="66"/>
                    </a:cubicBezTo>
                    <a:cubicBezTo>
                      <a:pt x="128" y="67"/>
                      <a:pt x="126" y="69"/>
                      <a:pt x="125" y="71"/>
                    </a:cubicBezTo>
                    <a:cubicBezTo>
                      <a:pt x="122" y="74"/>
                      <a:pt x="118" y="77"/>
                      <a:pt x="115" y="80"/>
                    </a:cubicBezTo>
                    <a:cubicBezTo>
                      <a:pt x="112" y="84"/>
                      <a:pt x="108" y="87"/>
                      <a:pt x="104" y="91"/>
                    </a:cubicBezTo>
                    <a:cubicBezTo>
                      <a:pt x="96" y="97"/>
                      <a:pt x="88" y="104"/>
                      <a:pt x="78" y="109"/>
                    </a:cubicBezTo>
                    <a:cubicBezTo>
                      <a:pt x="68" y="114"/>
                      <a:pt x="58" y="119"/>
                      <a:pt x="43" y="119"/>
                    </a:cubicBezTo>
                    <a:cubicBezTo>
                      <a:pt x="42" y="119"/>
                      <a:pt x="40" y="119"/>
                      <a:pt x="38" y="119"/>
                    </a:cubicBezTo>
                    <a:cubicBezTo>
                      <a:pt x="36" y="119"/>
                      <a:pt x="34" y="119"/>
                      <a:pt x="32" y="119"/>
                    </a:cubicBezTo>
                    <a:cubicBezTo>
                      <a:pt x="31" y="118"/>
                      <a:pt x="29" y="118"/>
                      <a:pt x="27" y="117"/>
                    </a:cubicBezTo>
                    <a:cubicBezTo>
                      <a:pt x="26" y="116"/>
                      <a:pt x="24" y="116"/>
                      <a:pt x="22" y="115"/>
                    </a:cubicBezTo>
                    <a:cubicBezTo>
                      <a:pt x="20" y="114"/>
                      <a:pt x="19" y="113"/>
                      <a:pt x="17" y="112"/>
                    </a:cubicBezTo>
                    <a:cubicBezTo>
                      <a:pt x="16" y="111"/>
                      <a:pt x="14" y="109"/>
                      <a:pt x="13" y="108"/>
                    </a:cubicBezTo>
                    <a:cubicBezTo>
                      <a:pt x="12" y="107"/>
                      <a:pt x="11" y="106"/>
                      <a:pt x="10" y="105"/>
                    </a:cubicBezTo>
                    <a:cubicBezTo>
                      <a:pt x="8" y="103"/>
                      <a:pt x="8" y="102"/>
                      <a:pt x="6" y="100"/>
                    </a:cubicBezTo>
                    <a:cubicBezTo>
                      <a:pt x="5" y="98"/>
                      <a:pt x="5" y="98"/>
                      <a:pt x="5" y="98"/>
                    </a:cubicBezTo>
                    <a:cubicBezTo>
                      <a:pt x="4" y="97"/>
                      <a:pt x="4" y="97"/>
                      <a:pt x="4" y="97"/>
                    </a:cubicBezTo>
                    <a:cubicBezTo>
                      <a:pt x="4" y="96"/>
                      <a:pt x="4" y="96"/>
                      <a:pt x="4" y="96"/>
                    </a:cubicBezTo>
                    <a:cubicBezTo>
                      <a:pt x="3" y="95"/>
                      <a:pt x="3" y="93"/>
                      <a:pt x="2" y="92"/>
                    </a:cubicBezTo>
                    <a:cubicBezTo>
                      <a:pt x="0" y="87"/>
                      <a:pt x="0" y="82"/>
                      <a:pt x="1" y="79"/>
                    </a:cubicBezTo>
                    <a:cubicBezTo>
                      <a:pt x="1" y="75"/>
                      <a:pt x="2" y="72"/>
                      <a:pt x="4" y="70"/>
                    </a:cubicBezTo>
                    <a:cubicBezTo>
                      <a:pt x="5" y="67"/>
                      <a:pt x="6" y="65"/>
                      <a:pt x="7" y="63"/>
                    </a:cubicBezTo>
                    <a:cubicBezTo>
                      <a:pt x="12" y="56"/>
                      <a:pt x="17" y="51"/>
                      <a:pt x="22" y="47"/>
                    </a:cubicBezTo>
                    <a:cubicBezTo>
                      <a:pt x="26" y="43"/>
                      <a:pt x="30" y="40"/>
                      <a:pt x="34" y="37"/>
                    </a:cubicBezTo>
                    <a:cubicBezTo>
                      <a:pt x="38" y="35"/>
                      <a:pt x="40" y="33"/>
                      <a:pt x="42" y="32"/>
                    </a:cubicBezTo>
                    <a:cubicBezTo>
                      <a:pt x="44" y="31"/>
                      <a:pt x="46" y="30"/>
                      <a:pt x="46" y="30"/>
                    </a:cubicBezTo>
                    <a:cubicBezTo>
                      <a:pt x="48" y="29"/>
                      <a:pt x="52" y="29"/>
                      <a:pt x="54" y="32"/>
                    </a:cubicBezTo>
                    <a:cubicBezTo>
                      <a:pt x="53" y="35"/>
                      <a:pt x="53" y="37"/>
                      <a:pt x="52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6" name="Freeform 9"/>
              <p:cNvSpPr/>
              <p:nvPr/>
            </p:nvSpPr>
            <p:spPr bwMode="auto">
              <a:xfrm>
                <a:off x="759" y="499"/>
                <a:ext cx="313" cy="259"/>
              </a:xfrm>
              <a:custGeom>
                <a:avLst/>
                <a:gdLst>
                  <a:gd name="T0" fmla="*/ 162 w 183"/>
                  <a:gd name="T1" fmla="*/ 113 h 152"/>
                  <a:gd name="T2" fmla="*/ 150 w 183"/>
                  <a:gd name="T3" fmla="*/ 97 h 152"/>
                  <a:gd name="T4" fmla="*/ 141 w 183"/>
                  <a:gd name="T5" fmla="*/ 86 h 152"/>
                  <a:gd name="T6" fmla="*/ 129 w 183"/>
                  <a:gd name="T7" fmla="*/ 74 h 152"/>
                  <a:gd name="T8" fmla="*/ 115 w 183"/>
                  <a:gd name="T9" fmla="*/ 64 h 152"/>
                  <a:gd name="T10" fmla="*/ 91 w 183"/>
                  <a:gd name="T11" fmla="*/ 59 h 152"/>
                  <a:gd name="T12" fmla="*/ 87 w 183"/>
                  <a:gd name="T13" fmla="*/ 60 h 152"/>
                  <a:gd name="T14" fmla="*/ 88 w 183"/>
                  <a:gd name="T15" fmla="*/ 60 h 152"/>
                  <a:gd name="T16" fmla="*/ 87 w 183"/>
                  <a:gd name="T17" fmla="*/ 60 h 152"/>
                  <a:gd name="T18" fmla="*/ 83 w 183"/>
                  <a:gd name="T19" fmla="*/ 60 h 152"/>
                  <a:gd name="T20" fmla="*/ 76 w 183"/>
                  <a:gd name="T21" fmla="*/ 62 h 152"/>
                  <a:gd name="T22" fmla="*/ 57 w 183"/>
                  <a:gd name="T23" fmla="*/ 78 h 152"/>
                  <a:gd name="T24" fmla="*/ 39 w 183"/>
                  <a:gd name="T25" fmla="*/ 109 h 152"/>
                  <a:gd name="T26" fmla="*/ 29 w 183"/>
                  <a:gd name="T27" fmla="*/ 134 h 152"/>
                  <a:gd name="T28" fmla="*/ 13 w 183"/>
                  <a:gd name="T29" fmla="*/ 150 h 152"/>
                  <a:gd name="T30" fmla="*/ 7 w 183"/>
                  <a:gd name="T31" fmla="*/ 142 h 152"/>
                  <a:gd name="T32" fmla="*/ 6 w 183"/>
                  <a:gd name="T33" fmla="*/ 139 h 152"/>
                  <a:gd name="T34" fmla="*/ 1 w 183"/>
                  <a:gd name="T35" fmla="*/ 116 h 152"/>
                  <a:gd name="T36" fmla="*/ 3 w 183"/>
                  <a:gd name="T37" fmla="*/ 73 h 152"/>
                  <a:gd name="T38" fmla="*/ 10 w 183"/>
                  <a:gd name="T39" fmla="*/ 54 h 152"/>
                  <a:gd name="T40" fmla="*/ 35 w 183"/>
                  <a:gd name="T41" fmla="*/ 20 h 152"/>
                  <a:gd name="T42" fmla="*/ 51 w 183"/>
                  <a:gd name="T43" fmla="*/ 9 h 152"/>
                  <a:gd name="T44" fmla="*/ 72 w 183"/>
                  <a:gd name="T45" fmla="*/ 2 h 152"/>
                  <a:gd name="T46" fmla="*/ 76 w 183"/>
                  <a:gd name="T47" fmla="*/ 1 h 152"/>
                  <a:gd name="T48" fmla="*/ 79 w 183"/>
                  <a:gd name="T49" fmla="*/ 0 h 152"/>
                  <a:gd name="T50" fmla="*/ 80 w 183"/>
                  <a:gd name="T51" fmla="*/ 0 h 152"/>
                  <a:gd name="T52" fmla="*/ 109 w 183"/>
                  <a:gd name="T53" fmla="*/ 2 h 152"/>
                  <a:gd name="T54" fmla="*/ 142 w 183"/>
                  <a:gd name="T55" fmla="*/ 16 h 152"/>
                  <a:gd name="T56" fmla="*/ 163 w 183"/>
                  <a:gd name="T57" fmla="*/ 38 h 152"/>
                  <a:gd name="T58" fmla="*/ 175 w 183"/>
                  <a:gd name="T59" fmla="*/ 60 h 152"/>
                  <a:gd name="T60" fmla="*/ 180 w 183"/>
                  <a:gd name="T61" fmla="*/ 79 h 152"/>
                  <a:gd name="T62" fmla="*/ 181 w 183"/>
                  <a:gd name="T63" fmla="*/ 104 h 152"/>
                  <a:gd name="T64" fmla="*/ 175 w 183"/>
                  <a:gd name="T65" fmla="*/ 12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83" h="152">
                    <a:moveTo>
                      <a:pt x="163" y="115"/>
                    </a:moveTo>
                    <a:cubicBezTo>
                      <a:pt x="163" y="115"/>
                      <a:pt x="163" y="114"/>
                      <a:pt x="162" y="113"/>
                    </a:cubicBezTo>
                    <a:cubicBezTo>
                      <a:pt x="161" y="112"/>
                      <a:pt x="159" y="110"/>
                      <a:pt x="157" y="107"/>
                    </a:cubicBezTo>
                    <a:cubicBezTo>
                      <a:pt x="155" y="104"/>
                      <a:pt x="153" y="101"/>
                      <a:pt x="150" y="97"/>
                    </a:cubicBezTo>
                    <a:cubicBezTo>
                      <a:pt x="149" y="96"/>
                      <a:pt x="147" y="94"/>
                      <a:pt x="146" y="92"/>
                    </a:cubicBezTo>
                    <a:cubicBezTo>
                      <a:pt x="144" y="90"/>
                      <a:pt x="143" y="88"/>
                      <a:pt x="141" y="86"/>
                    </a:cubicBezTo>
                    <a:cubicBezTo>
                      <a:pt x="139" y="84"/>
                      <a:pt x="137" y="82"/>
                      <a:pt x="135" y="80"/>
                    </a:cubicBezTo>
                    <a:cubicBezTo>
                      <a:pt x="133" y="78"/>
                      <a:pt x="131" y="76"/>
                      <a:pt x="129" y="74"/>
                    </a:cubicBezTo>
                    <a:cubicBezTo>
                      <a:pt x="127" y="72"/>
                      <a:pt x="124" y="70"/>
                      <a:pt x="122" y="69"/>
                    </a:cubicBezTo>
                    <a:cubicBezTo>
                      <a:pt x="119" y="67"/>
                      <a:pt x="117" y="66"/>
                      <a:pt x="115" y="64"/>
                    </a:cubicBezTo>
                    <a:cubicBezTo>
                      <a:pt x="110" y="62"/>
                      <a:pt x="105" y="60"/>
                      <a:pt x="99" y="60"/>
                    </a:cubicBezTo>
                    <a:cubicBezTo>
                      <a:pt x="97" y="59"/>
                      <a:pt x="94" y="59"/>
                      <a:pt x="91" y="59"/>
                    </a:cubicBezTo>
                    <a:cubicBezTo>
                      <a:pt x="90" y="59"/>
                      <a:pt x="89" y="60"/>
                      <a:pt x="87" y="60"/>
                    </a:cubicBezTo>
                    <a:cubicBezTo>
                      <a:pt x="87" y="60"/>
                      <a:pt x="87" y="60"/>
                      <a:pt x="87" y="60"/>
                    </a:cubicBezTo>
                    <a:cubicBezTo>
                      <a:pt x="87" y="60"/>
                      <a:pt x="87" y="60"/>
                      <a:pt x="87" y="60"/>
                    </a:cubicBezTo>
                    <a:cubicBezTo>
                      <a:pt x="87" y="60"/>
                      <a:pt x="86" y="60"/>
                      <a:pt x="88" y="60"/>
                    </a:cubicBezTo>
                    <a:cubicBezTo>
                      <a:pt x="88" y="60"/>
                      <a:pt x="88" y="60"/>
                      <a:pt x="88" y="60"/>
                    </a:cubicBezTo>
                    <a:cubicBezTo>
                      <a:pt x="87" y="60"/>
                      <a:pt x="87" y="60"/>
                      <a:pt x="87" y="60"/>
                    </a:cubicBezTo>
                    <a:cubicBezTo>
                      <a:pt x="85" y="60"/>
                      <a:pt x="85" y="60"/>
                      <a:pt x="85" y="60"/>
                    </a:cubicBezTo>
                    <a:cubicBezTo>
                      <a:pt x="83" y="60"/>
                      <a:pt x="83" y="60"/>
                      <a:pt x="83" y="60"/>
                    </a:cubicBezTo>
                    <a:cubicBezTo>
                      <a:pt x="81" y="61"/>
                      <a:pt x="81" y="61"/>
                      <a:pt x="80" y="61"/>
                    </a:cubicBezTo>
                    <a:cubicBezTo>
                      <a:pt x="79" y="62"/>
                      <a:pt x="77" y="62"/>
                      <a:pt x="76" y="62"/>
                    </a:cubicBezTo>
                    <a:cubicBezTo>
                      <a:pt x="74" y="64"/>
                      <a:pt x="72" y="65"/>
                      <a:pt x="69" y="66"/>
                    </a:cubicBezTo>
                    <a:cubicBezTo>
                      <a:pt x="65" y="70"/>
                      <a:pt x="61" y="73"/>
                      <a:pt x="57" y="78"/>
                    </a:cubicBezTo>
                    <a:cubicBezTo>
                      <a:pt x="53" y="83"/>
                      <a:pt x="50" y="88"/>
                      <a:pt x="47" y="93"/>
                    </a:cubicBezTo>
                    <a:cubicBezTo>
                      <a:pt x="44" y="98"/>
                      <a:pt x="41" y="104"/>
                      <a:pt x="39" y="109"/>
                    </a:cubicBezTo>
                    <a:cubicBezTo>
                      <a:pt x="37" y="114"/>
                      <a:pt x="35" y="119"/>
                      <a:pt x="33" y="123"/>
                    </a:cubicBezTo>
                    <a:cubicBezTo>
                      <a:pt x="31" y="127"/>
                      <a:pt x="30" y="131"/>
                      <a:pt x="29" y="134"/>
                    </a:cubicBezTo>
                    <a:cubicBezTo>
                      <a:pt x="27" y="140"/>
                      <a:pt x="26" y="144"/>
                      <a:pt x="26" y="144"/>
                    </a:cubicBezTo>
                    <a:cubicBezTo>
                      <a:pt x="24" y="149"/>
                      <a:pt x="19" y="152"/>
                      <a:pt x="13" y="150"/>
                    </a:cubicBezTo>
                    <a:cubicBezTo>
                      <a:pt x="10" y="149"/>
                      <a:pt x="8" y="146"/>
                      <a:pt x="7" y="144"/>
                    </a:cubicBezTo>
                    <a:cubicBezTo>
                      <a:pt x="7" y="142"/>
                      <a:pt x="7" y="142"/>
                      <a:pt x="7" y="142"/>
                    </a:cubicBezTo>
                    <a:cubicBezTo>
                      <a:pt x="7" y="142"/>
                      <a:pt x="7" y="142"/>
                      <a:pt x="7" y="142"/>
                    </a:cubicBezTo>
                    <a:cubicBezTo>
                      <a:pt x="6" y="141"/>
                      <a:pt x="6" y="140"/>
                      <a:pt x="6" y="139"/>
                    </a:cubicBezTo>
                    <a:cubicBezTo>
                      <a:pt x="5" y="137"/>
                      <a:pt x="4" y="134"/>
                      <a:pt x="3" y="130"/>
                    </a:cubicBezTo>
                    <a:cubicBezTo>
                      <a:pt x="2" y="126"/>
                      <a:pt x="1" y="121"/>
                      <a:pt x="1" y="116"/>
                    </a:cubicBezTo>
                    <a:cubicBezTo>
                      <a:pt x="0" y="110"/>
                      <a:pt x="0" y="104"/>
                      <a:pt x="0" y="96"/>
                    </a:cubicBezTo>
                    <a:cubicBezTo>
                      <a:pt x="0" y="89"/>
                      <a:pt x="1" y="82"/>
                      <a:pt x="3" y="73"/>
                    </a:cubicBezTo>
                    <a:cubicBezTo>
                      <a:pt x="4" y="69"/>
                      <a:pt x="5" y="65"/>
                      <a:pt x="7" y="60"/>
                    </a:cubicBezTo>
                    <a:cubicBezTo>
                      <a:pt x="8" y="58"/>
                      <a:pt x="9" y="56"/>
                      <a:pt x="10" y="54"/>
                    </a:cubicBezTo>
                    <a:cubicBezTo>
                      <a:pt x="11" y="51"/>
                      <a:pt x="12" y="49"/>
                      <a:pt x="13" y="47"/>
                    </a:cubicBezTo>
                    <a:cubicBezTo>
                      <a:pt x="18" y="38"/>
                      <a:pt x="25" y="28"/>
                      <a:pt x="35" y="20"/>
                    </a:cubicBezTo>
                    <a:cubicBezTo>
                      <a:pt x="37" y="18"/>
                      <a:pt x="40" y="16"/>
                      <a:pt x="43" y="14"/>
                    </a:cubicBezTo>
                    <a:cubicBezTo>
                      <a:pt x="45" y="12"/>
                      <a:pt x="48" y="11"/>
                      <a:pt x="51" y="9"/>
                    </a:cubicBezTo>
                    <a:cubicBezTo>
                      <a:pt x="54" y="8"/>
                      <a:pt x="57" y="6"/>
                      <a:pt x="60" y="5"/>
                    </a:cubicBezTo>
                    <a:cubicBezTo>
                      <a:pt x="64" y="4"/>
                      <a:pt x="68" y="3"/>
                      <a:pt x="72" y="2"/>
                    </a:cubicBezTo>
                    <a:cubicBezTo>
                      <a:pt x="75" y="1"/>
                      <a:pt x="75" y="1"/>
                      <a:pt x="75" y="1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3" y="0"/>
                      <a:pt x="86" y="0"/>
                      <a:pt x="89" y="0"/>
                    </a:cubicBezTo>
                    <a:cubicBezTo>
                      <a:pt x="96" y="0"/>
                      <a:pt x="103" y="0"/>
                      <a:pt x="109" y="2"/>
                    </a:cubicBezTo>
                    <a:cubicBezTo>
                      <a:pt x="115" y="3"/>
                      <a:pt x="121" y="5"/>
                      <a:pt x="127" y="8"/>
                    </a:cubicBezTo>
                    <a:cubicBezTo>
                      <a:pt x="133" y="10"/>
                      <a:pt x="138" y="13"/>
                      <a:pt x="142" y="16"/>
                    </a:cubicBezTo>
                    <a:cubicBezTo>
                      <a:pt x="147" y="20"/>
                      <a:pt x="151" y="23"/>
                      <a:pt x="154" y="27"/>
                    </a:cubicBezTo>
                    <a:cubicBezTo>
                      <a:pt x="158" y="30"/>
                      <a:pt x="161" y="34"/>
                      <a:pt x="163" y="38"/>
                    </a:cubicBezTo>
                    <a:cubicBezTo>
                      <a:pt x="166" y="42"/>
                      <a:pt x="168" y="46"/>
                      <a:pt x="170" y="49"/>
                    </a:cubicBezTo>
                    <a:cubicBezTo>
                      <a:pt x="172" y="53"/>
                      <a:pt x="174" y="56"/>
                      <a:pt x="175" y="60"/>
                    </a:cubicBezTo>
                    <a:cubicBezTo>
                      <a:pt x="176" y="64"/>
                      <a:pt x="177" y="67"/>
                      <a:pt x="178" y="70"/>
                    </a:cubicBezTo>
                    <a:cubicBezTo>
                      <a:pt x="179" y="73"/>
                      <a:pt x="180" y="76"/>
                      <a:pt x="180" y="79"/>
                    </a:cubicBezTo>
                    <a:cubicBezTo>
                      <a:pt x="181" y="85"/>
                      <a:pt x="181" y="90"/>
                      <a:pt x="182" y="94"/>
                    </a:cubicBezTo>
                    <a:cubicBezTo>
                      <a:pt x="182" y="98"/>
                      <a:pt x="181" y="102"/>
                      <a:pt x="181" y="104"/>
                    </a:cubicBezTo>
                    <a:cubicBezTo>
                      <a:pt x="181" y="107"/>
                      <a:pt x="181" y="108"/>
                      <a:pt x="181" y="108"/>
                    </a:cubicBezTo>
                    <a:cubicBezTo>
                      <a:pt x="183" y="113"/>
                      <a:pt x="180" y="119"/>
                      <a:pt x="175" y="121"/>
                    </a:cubicBezTo>
                    <a:cubicBezTo>
                      <a:pt x="170" y="123"/>
                      <a:pt x="165" y="121"/>
                      <a:pt x="163" y="1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7" name="Freeform 10"/>
              <p:cNvSpPr>
                <a:spLocks noEditPoints="1"/>
              </p:cNvSpPr>
              <p:nvPr/>
            </p:nvSpPr>
            <p:spPr bwMode="auto">
              <a:xfrm>
                <a:off x="897" y="1079"/>
                <a:ext cx="439" cy="205"/>
              </a:xfrm>
              <a:custGeom>
                <a:avLst/>
                <a:gdLst>
                  <a:gd name="T0" fmla="*/ 220 w 256"/>
                  <a:gd name="T1" fmla="*/ 16 h 120"/>
                  <a:gd name="T2" fmla="*/ 128 w 256"/>
                  <a:gd name="T3" fmla="*/ 12 h 120"/>
                  <a:gd name="T4" fmla="*/ 72 w 256"/>
                  <a:gd name="T5" fmla="*/ 28 h 120"/>
                  <a:gd name="T6" fmla="*/ 192 w 256"/>
                  <a:gd name="T7" fmla="*/ 116 h 120"/>
                  <a:gd name="T8" fmla="*/ 252 w 256"/>
                  <a:gd name="T9" fmla="*/ 36 h 120"/>
                  <a:gd name="T10" fmla="*/ 220 w 256"/>
                  <a:gd name="T11" fmla="*/ 16 h 120"/>
                  <a:gd name="T12" fmla="*/ 140 w 256"/>
                  <a:gd name="T13" fmla="*/ 67 h 120"/>
                  <a:gd name="T14" fmla="*/ 98 w 256"/>
                  <a:gd name="T15" fmla="*/ 52 h 120"/>
                  <a:gd name="T16" fmla="*/ 108 w 256"/>
                  <a:gd name="T17" fmla="*/ 21 h 120"/>
                  <a:gd name="T18" fmla="*/ 162 w 256"/>
                  <a:gd name="T19" fmla="*/ 38 h 120"/>
                  <a:gd name="T20" fmla="*/ 140 w 256"/>
                  <a:gd name="T21" fmla="*/ 67 h 120"/>
                  <a:gd name="T22" fmla="*/ 188 w 256"/>
                  <a:gd name="T23" fmla="*/ 80 h 120"/>
                  <a:gd name="T24" fmla="*/ 156 w 256"/>
                  <a:gd name="T25" fmla="*/ 68 h 120"/>
                  <a:gd name="T26" fmla="*/ 168 w 256"/>
                  <a:gd name="T27" fmla="*/ 40 h 120"/>
                  <a:gd name="T28" fmla="*/ 212 w 256"/>
                  <a:gd name="T29" fmla="*/ 28 h 120"/>
                  <a:gd name="T30" fmla="*/ 188 w 256"/>
                  <a:gd name="T31" fmla="*/ 8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6" h="120">
                    <a:moveTo>
                      <a:pt x="220" y="16"/>
                    </a:moveTo>
                    <a:cubicBezTo>
                      <a:pt x="196" y="32"/>
                      <a:pt x="164" y="24"/>
                      <a:pt x="128" y="12"/>
                    </a:cubicBezTo>
                    <a:cubicBezTo>
                      <a:pt x="92" y="0"/>
                      <a:pt x="72" y="28"/>
                      <a:pt x="72" y="28"/>
                    </a:cubicBezTo>
                    <a:cubicBezTo>
                      <a:pt x="0" y="120"/>
                      <a:pt x="148" y="116"/>
                      <a:pt x="192" y="116"/>
                    </a:cubicBezTo>
                    <a:cubicBezTo>
                      <a:pt x="236" y="116"/>
                      <a:pt x="248" y="60"/>
                      <a:pt x="252" y="36"/>
                    </a:cubicBezTo>
                    <a:cubicBezTo>
                      <a:pt x="256" y="12"/>
                      <a:pt x="244" y="0"/>
                      <a:pt x="220" y="16"/>
                    </a:cubicBezTo>
                    <a:close/>
                    <a:moveTo>
                      <a:pt x="140" y="67"/>
                    </a:moveTo>
                    <a:cubicBezTo>
                      <a:pt x="140" y="67"/>
                      <a:pt x="125" y="60"/>
                      <a:pt x="98" y="52"/>
                    </a:cubicBezTo>
                    <a:cubicBezTo>
                      <a:pt x="72" y="43"/>
                      <a:pt x="108" y="21"/>
                      <a:pt x="108" y="21"/>
                    </a:cubicBezTo>
                    <a:cubicBezTo>
                      <a:pt x="162" y="38"/>
                      <a:pt x="162" y="38"/>
                      <a:pt x="162" y="38"/>
                    </a:cubicBezTo>
                    <a:cubicBezTo>
                      <a:pt x="164" y="71"/>
                      <a:pt x="140" y="67"/>
                      <a:pt x="140" y="67"/>
                    </a:cubicBezTo>
                    <a:close/>
                    <a:moveTo>
                      <a:pt x="188" y="80"/>
                    </a:moveTo>
                    <a:cubicBezTo>
                      <a:pt x="176" y="84"/>
                      <a:pt x="148" y="76"/>
                      <a:pt x="156" y="68"/>
                    </a:cubicBezTo>
                    <a:cubicBezTo>
                      <a:pt x="164" y="60"/>
                      <a:pt x="168" y="40"/>
                      <a:pt x="168" y="40"/>
                    </a:cubicBezTo>
                    <a:cubicBezTo>
                      <a:pt x="212" y="28"/>
                      <a:pt x="212" y="28"/>
                      <a:pt x="212" y="28"/>
                    </a:cubicBezTo>
                    <a:cubicBezTo>
                      <a:pt x="212" y="64"/>
                      <a:pt x="200" y="76"/>
                      <a:pt x="188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8" name="Freeform 11"/>
              <p:cNvSpPr/>
              <p:nvPr/>
            </p:nvSpPr>
            <p:spPr bwMode="auto">
              <a:xfrm>
                <a:off x="1345" y="888"/>
                <a:ext cx="197" cy="165"/>
              </a:xfrm>
              <a:custGeom>
                <a:avLst/>
                <a:gdLst>
                  <a:gd name="T0" fmla="*/ 106 w 115"/>
                  <a:gd name="T1" fmla="*/ 13 h 97"/>
                  <a:gd name="T2" fmla="*/ 61 w 115"/>
                  <a:gd name="T3" fmla="*/ 53 h 97"/>
                  <a:gd name="T4" fmla="*/ 9 w 115"/>
                  <a:gd name="T5" fmla="*/ 84 h 97"/>
                  <a:gd name="T6" fmla="*/ 36 w 115"/>
                  <a:gd name="T7" fmla="*/ 20 h 97"/>
                  <a:gd name="T8" fmla="*/ 106 w 115"/>
                  <a:gd name="T9" fmla="*/ 1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97">
                    <a:moveTo>
                      <a:pt x="106" y="13"/>
                    </a:moveTo>
                    <a:cubicBezTo>
                      <a:pt x="115" y="26"/>
                      <a:pt x="88" y="34"/>
                      <a:pt x="61" y="53"/>
                    </a:cubicBezTo>
                    <a:cubicBezTo>
                      <a:pt x="34" y="73"/>
                      <a:pt x="19" y="97"/>
                      <a:pt x="9" y="84"/>
                    </a:cubicBezTo>
                    <a:cubicBezTo>
                      <a:pt x="0" y="72"/>
                      <a:pt x="9" y="39"/>
                      <a:pt x="36" y="20"/>
                    </a:cubicBezTo>
                    <a:cubicBezTo>
                      <a:pt x="62" y="0"/>
                      <a:pt x="96" y="0"/>
                      <a:pt x="106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9" name="Freeform 12"/>
              <p:cNvSpPr/>
              <p:nvPr/>
            </p:nvSpPr>
            <p:spPr bwMode="auto">
              <a:xfrm>
                <a:off x="743" y="990"/>
                <a:ext cx="223" cy="188"/>
              </a:xfrm>
              <a:custGeom>
                <a:avLst/>
                <a:gdLst>
                  <a:gd name="T0" fmla="*/ 115 w 130"/>
                  <a:gd name="T1" fmla="*/ 87 h 110"/>
                  <a:gd name="T2" fmla="*/ 60 w 130"/>
                  <a:gd name="T3" fmla="*/ 78 h 110"/>
                  <a:gd name="T4" fmla="*/ 15 w 130"/>
                  <a:gd name="T5" fmla="*/ 37 h 110"/>
                  <a:gd name="T6" fmla="*/ 100 w 130"/>
                  <a:gd name="T7" fmla="*/ 18 h 110"/>
                  <a:gd name="T8" fmla="*/ 115 w 130"/>
                  <a:gd name="T9" fmla="*/ 8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" h="110">
                    <a:moveTo>
                      <a:pt x="115" y="87"/>
                    </a:moveTo>
                    <a:cubicBezTo>
                      <a:pt x="100" y="110"/>
                      <a:pt x="87" y="97"/>
                      <a:pt x="60" y="78"/>
                    </a:cubicBezTo>
                    <a:cubicBezTo>
                      <a:pt x="32" y="60"/>
                      <a:pt x="0" y="60"/>
                      <a:pt x="15" y="37"/>
                    </a:cubicBezTo>
                    <a:cubicBezTo>
                      <a:pt x="30" y="14"/>
                      <a:pt x="72" y="0"/>
                      <a:pt x="100" y="18"/>
                    </a:cubicBezTo>
                    <a:cubicBezTo>
                      <a:pt x="127" y="37"/>
                      <a:pt x="130" y="64"/>
                      <a:pt x="115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0" name="Freeform 13"/>
              <p:cNvSpPr/>
              <p:nvPr/>
            </p:nvSpPr>
            <p:spPr bwMode="auto">
              <a:xfrm>
                <a:off x="1226" y="157"/>
                <a:ext cx="261" cy="246"/>
              </a:xfrm>
              <a:custGeom>
                <a:avLst/>
                <a:gdLst>
                  <a:gd name="T0" fmla="*/ 147 w 152"/>
                  <a:gd name="T1" fmla="*/ 79 h 144"/>
                  <a:gd name="T2" fmla="*/ 88 w 152"/>
                  <a:gd name="T3" fmla="*/ 144 h 144"/>
                  <a:gd name="T4" fmla="*/ 16 w 152"/>
                  <a:gd name="T5" fmla="*/ 108 h 144"/>
                  <a:gd name="T6" fmla="*/ 4 w 152"/>
                  <a:gd name="T7" fmla="*/ 56 h 144"/>
                  <a:gd name="T8" fmla="*/ 44 w 152"/>
                  <a:gd name="T9" fmla="*/ 8 h 144"/>
                  <a:gd name="T10" fmla="*/ 84 w 152"/>
                  <a:gd name="T11" fmla="*/ 4 h 144"/>
                  <a:gd name="T12" fmla="*/ 124 w 152"/>
                  <a:gd name="T13" fmla="*/ 28 h 144"/>
                  <a:gd name="T14" fmla="*/ 138 w 152"/>
                  <a:gd name="T15" fmla="*/ 50 h 144"/>
                  <a:gd name="T16" fmla="*/ 147 w 152"/>
                  <a:gd name="T17" fmla="*/ 79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2" h="144">
                    <a:moveTo>
                      <a:pt x="147" y="79"/>
                    </a:moveTo>
                    <a:cubicBezTo>
                      <a:pt x="152" y="116"/>
                      <a:pt x="120" y="144"/>
                      <a:pt x="88" y="144"/>
                    </a:cubicBezTo>
                    <a:cubicBezTo>
                      <a:pt x="60" y="140"/>
                      <a:pt x="36" y="128"/>
                      <a:pt x="16" y="108"/>
                    </a:cubicBezTo>
                    <a:cubicBezTo>
                      <a:pt x="8" y="92"/>
                      <a:pt x="0" y="76"/>
                      <a:pt x="4" y="56"/>
                    </a:cubicBezTo>
                    <a:cubicBezTo>
                      <a:pt x="12" y="36"/>
                      <a:pt x="24" y="20"/>
                      <a:pt x="44" y="8"/>
                    </a:cubicBezTo>
                    <a:cubicBezTo>
                      <a:pt x="56" y="0"/>
                      <a:pt x="72" y="0"/>
                      <a:pt x="84" y="4"/>
                    </a:cubicBezTo>
                    <a:cubicBezTo>
                      <a:pt x="96" y="12"/>
                      <a:pt x="112" y="16"/>
                      <a:pt x="124" y="28"/>
                    </a:cubicBezTo>
                    <a:cubicBezTo>
                      <a:pt x="132" y="36"/>
                      <a:pt x="136" y="44"/>
                      <a:pt x="138" y="50"/>
                    </a:cubicBezTo>
                    <a:cubicBezTo>
                      <a:pt x="143" y="60"/>
                      <a:pt x="146" y="69"/>
                      <a:pt x="147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1" name="Freeform 14"/>
              <p:cNvSpPr/>
              <p:nvPr/>
            </p:nvSpPr>
            <p:spPr bwMode="auto">
              <a:xfrm>
                <a:off x="1499" y="325"/>
                <a:ext cx="123" cy="140"/>
              </a:xfrm>
              <a:custGeom>
                <a:avLst/>
                <a:gdLst>
                  <a:gd name="T0" fmla="*/ 69 w 72"/>
                  <a:gd name="T1" fmla="*/ 56 h 82"/>
                  <a:gd name="T2" fmla="*/ 28 w 72"/>
                  <a:gd name="T3" fmla="*/ 75 h 82"/>
                  <a:gd name="T4" fmla="*/ 1 w 72"/>
                  <a:gd name="T5" fmla="*/ 43 h 82"/>
                  <a:gd name="T6" fmla="*/ 6 w 72"/>
                  <a:gd name="T7" fmla="*/ 16 h 82"/>
                  <a:gd name="T8" fmla="*/ 35 w 72"/>
                  <a:gd name="T9" fmla="*/ 1 h 82"/>
                  <a:gd name="T10" fmla="*/ 55 w 72"/>
                  <a:gd name="T11" fmla="*/ 8 h 82"/>
                  <a:gd name="T12" fmla="*/ 69 w 72"/>
                  <a:gd name="T13" fmla="*/ 27 h 82"/>
                  <a:gd name="T14" fmla="*/ 71 w 72"/>
                  <a:gd name="T15" fmla="*/ 41 h 82"/>
                  <a:gd name="T16" fmla="*/ 69 w 72"/>
                  <a:gd name="T17" fmla="*/ 56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82">
                    <a:moveTo>
                      <a:pt x="69" y="56"/>
                    </a:moveTo>
                    <a:cubicBezTo>
                      <a:pt x="64" y="75"/>
                      <a:pt x="43" y="82"/>
                      <a:pt x="28" y="75"/>
                    </a:cubicBezTo>
                    <a:cubicBezTo>
                      <a:pt x="15" y="68"/>
                      <a:pt x="6" y="57"/>
                      <a:pt x="1" y="43"/>
                    </a:cubicBezTo>
                    <a:cubicBezTo>
                      <a:pt x="1" y="34"/>
                      <a:pt x="0" y="24"/>
                      <a:pt x="6" y="16"/>
                    </a:cubicBezTo>
                    <a:cubicBezTo>
                      <a:pt x="14" y="8"/>
                      <a:pt x="23" y="3"/>
                      <a:pt x="35" y="1"/>
                    </a:cubicBezTo>
                    <a:cubicBezTo>
                      <a:pt x="43" y="0"/>
                      <a:pt x="51" y="3"/>
                      <a:pt x="55" y="8"/>
                    </a:cubicBezTo>
                    <a:cubicBezTo>
                      <a:pt x="59" y="14"/>
                      <a:pt x="66" y="19"/>
                      <a:pt x="69" y="27"/>
                    </a:cubicBezTo>
                    <a:cubicBezTo>
                      <a:pt x="71" y="33"/>
                      <a:pt x="72" y="37"/>
                      <a:pt x="71" y="41"/>
                    </a:cubicBezTo>
                    <a:cubicBezTo>
                      <a:pt x="72" y="46"/>
                      <a:pt x="71" y="51"/>
                      <a:pt x="69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2" name="Freeform 16"/>
              <p:cNvSpPr/>
              <p:nvPr/>
            </p:nvSpPr>
            <p:spPr bwMode="auto">
              <a:xfrm>
                <a:off x="2032" y="19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3" name="Freeform 18"/>
              <p:cNvSpPr>
                <a:spLocks noEditPoints="1"/>
              </p:cNvSpPr>
              <p:nvPr/>
            </p:nvSpPr>
            <p:spPr bwMode="auto">
              <a:xfrm>
                <a:off x="-2" y="0"/>
                <a:ext cx="2327" cy="2401"/>
              </a:xfrm>
              <a:custGeom>
                <a:avLst/>
                <a:gdLst>
                  <a:gd name="T0" fmla="*/ 1085 w 1358"/>
                  <a:gd name="T1" fmla="*/ 321 h 1407"/>
                  <a:gd name="T2" fmla="*/ 968 w 1358"/>
                  <a:gd name="T3" fmla="*/ 55 h 1407"/>
                  <a:gd name="T4" fmla="*/ 380 w 1358"/>
                  <a:gd name="T5" fmla="*/ 101 h 1407"/>
                  <a:gd name="T6" fmla="*/ 146 w 1358"/>
                  <a:gd name="T7" fmla="*/ 834 h 1407"/>
                  <a:gd name="T8" fmla="*/ 70 w 1358"/>
                  <a:gd name="T9" fmla="*/ 1028 h 1407"/>
                  <a:gd name="T10" fmla="*/ 120 w 1358"/>
                  <a:gd name="T11" fmla="*/ 1024 h 1407"/>
                  <a:gd name="T12" fmla="*/ 165 w 1358"/>
                  <a:gd name="T13" fmla="*/ 1010 h 1407"/>
                  <a:gd name="T14" fmla="*/ 205 w 1358"/>
                  <a:gd name="T15" fmla="*/ 993 h 1407"/>
                  <a:gd name="T16" fmla="*/ 205 w 1358"/>
                  <a:gd name="T17" fmla="*/ 993 h 1407"/>
                  <a:gd name="T18" fmla="*/ 264 w 1358"/>
                  <a:gd name="T19" fmla="*/ 971 h 1407"/>
                  <a:gd name="T20" fmla="*/ 216 w 1358"/>
                  <a:gd name="T21" fmla="*/ 1027 h 1407"/>
                  <a:gd name="T22" fmla="*/ 184 w 1358"/>
                  <a:gd name="T23" fmla="*/ 1327 h 1407"/>
                  <a:gd name="T24" fmla="*/ 346 w 1358"/>
                  <a:gd name="T25" fmla="*/ 1191 h 1407"/>
                  <a:gd name="T26" fmla="*/ 375 w 1358"/>
                  <a:gd name="T27" fmla="*/ 1407 h 1407"/>
                  <a:gd name="T28" fmla="*/ 558 w 1358"/>
                  <a:gd name="T29" fmla="*/ 1268 h 1407"/>
                  <a:gd name="T30" fmla="*/ 696 w 1358"/>
                  <a:gd name="T31" fmla="*/ 1161 h 1407"/>
                  <a:gd name="T32" fmla="*/ 741 w 1358"/>
                  <a:gd name="T33" fmla="*/ 1065 h 1407"/>
                  <a:gd name="T34" fmla="*/ 835 w 1358"/>
                  <a:gd name="T35" fmla="*/ 1297 h 1407"/>
                  <a:gd name="T36" fmla="*/ 929 w 1358"/>
                  <a:gd name="T37" fmla="*/ 1052 h 1407"/>
                  <a:gd name="T38" fmla="*/ 1000 w 1358"/>
                  <a:gd name="T39" fmla="*/ 1204 h 1407"/>
                  <a:gd name="T40" fmla="*/ 1168 w 1358"/>
                  <a:gd name="T41" fmla="*/ 1200 h 1407"/>
                  <a:gd name="T42" fmla="*/ 1161 w 1358"/>
                  <a:gd name="T43" fmla="*/ 1113 h 1407"/>
                  <a:gd name="T44" fmla="*/ 1187 w 1358"/>
                  <a:gd name="T45" fmla="*/ 1136 h 1407"/>
                  <a:gd name="T46" fmla="*/ 1185 w 1358"/>
                  <a:gd name="T47" fmla="*/ 1145 h 1407"/>
                  <a:gd name="T48" fmla="*/ 1217 w 1358"/>
                  <a:gd name="T49" fmla="*/ 1168 h 1407"/>
                  <a:gd name="T50" fmla="*/ 1233 w 1358"/>
                  <a:gd name="T51" fmla="*/ 1208 h 1407"/>
                  <a:gd name="T52" fmla="*/ 1344 w 1358"/>
                  <a:gd name="T53" fmla="*/ 1168 h 1407"/>
                  <a:gd name="T54" fmla="*/ 164 w 1358"/>
                  <a:gd name="T55" fmla="*/ 1005 h 1407"/>
                  <a:gd name="T56" fmla="*/ 1281 w 1358"/>
                  <a:gd name="T57" fmla="*/ 1174 h 1407"/>
                  <a:gd name="T58" fmla="*/ 1095 w 1358"/>
                  <a:gd name="T59" fmla="*/ 1012 h 1407"/>
                  <a:gd name="T60" fmla="*/ 1129 w 1358"/>
                  <a:gd name="T61" fmla="*/ 1189 h 1407"/>
                  <a:gd name="T62" fmla="*/ 1007 w 1358"/>
                  <a:gd name="T63" fmla="*/ 1100 h 1407"/>
                  <a:gd name="T64" fmla="*/ 865 w 1358"/>
                  <a:gd name="T65" fmla="*/ 1090 h 1407"/>
                  <a:gd name="T66" fmla="*/ 805 w 1358"/>
                  <a:gd name="T67" fmla="*/ 1248 h 1407"/>
                  <a:gd name="T68" fmla="*/ 747 w 1358"/>
                  <a:gd name="T69" fmla="*/ 1000 h 1407"/>
                  <a:gd name="T70" fmla="*/ 600 w 1358"/>
                  <a:gd name="T71" fmla="*/ 1248 h 1407"/>
                  <a:gd name="T72" fmla="*/ 584 w 1358"/>
                  <a:gd name="T73" fmla="*/ 1080 h 1407"/>
                  <a:gd name="T74" fmla="*/ 517 w 1358"/>
                  <a:gd name="T75" fmla="*/ 1046 h 1407"/>
                  <a:gd name="T76" fmla="*/ 374 w 1358"/>
                  <a:gd name="T77" fmla="*/ 1366 h 1407"/>
                  <a:gd name="T78" fmla="*/ 384 w 1358"/>
                  <a:gd name="T79" fmla="*/ 1185 h 1407"/>
                  <a:gd name="T80" fmla="*/ 182 w 1358"/>
                  <a:gd name="T81" fmla="*/ 1286 h 1407"/>
                  <a:gd name="T82" fmla="*/ 132 w 1358"/>
                  <a:gd name="T83" fmla="*/ 1247 h 1407"/>
                  <a:gd name="T84" fmla="*/ 131 w 1358"/>
                  <a:gd name="T85" fmla="*/ 1167 h 1407"/>
                  <a:gd name="T86" fmla="*/ 310 w 1358"/>
                  <a:gd name="T87" fmla="*/ 959 h 1407"/>
                  <a:gd name="T88" fmla="*/ 82 w 1358"/>
                  <a:gd name="T89" fmla="*/ 986 h 1407"/>
                  <a:gd name="T90" fmla="*/ 159 w 1358"/>
                  <a:gd name="T91" fmla="*/ 869 h 1407"/>
                  <a:gd name="T92" fmla="*/ 244 w 1358"/>
                  <a:gd name="T93" fmla="*/ 369 h 1407"/>
                  <a:gd name="T94" fmla="*/ 887 w 1358"/>
                  <a:gd name="T95" fmla="*/ 122 h 1407"/>
                  <a:gd name="T96" fmla="*/ 1101 w 1358"/>
                  <a:gd name="T97" fmla="*/ 952 h 1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58" h="1407">
                    <a:moveTo>
                      <a:pt x="1281" y="1036"/>
                    </a:moveTo>
                    <a:cubicBezTo>
                      <a:pt x="1244" y="1007"/>
                      <a:pt x="1162" y="947"/>
                      <a:pt x="1134" y="926"/>
                    </a:cubicBezTo>
                    <a:cubicBezTo>
                      <a:pt x="1171" y="568"/>
                      <a:pt x="1088" y="331"/>
                      <a:pt x="1085" y="321"/>
                    </a:cubicBezTo>
                    <a:cubicBezTo>
                      <a:pt x="1085" y="320"/>
                      <a:pt x="1085" y="320"/>
                      <a:pt x="1084" y="320"/>
                    </a:cubicBezTo>
                    <a:cubicBezTo>
                      <a:pt x="1059" y="258"/>
                      <a:pt x="1025" y="203"/>
                      <a:pt x="983" y="156"/>
                    </a:cubicBezTo>
                    <a:cubicBezTo>
                      <a:pt x="1007" y="124"/>
                      <a:pt x="1000" y="79"/>
                      <a:pt x="968" y="55"/>
                    </a:cubicBezTo>
                    <a:cubicBezTo>
                      <a:pt x="938" y="32"/>
                      <a:pt x="896" y="35"/>
                      <a:pt x="870" y="62"/>
                    </a:cubicBezTo>
                    <a:cubicBezTo>
                      <a:pt x="803" y="21"/>
                      <a:pt x="729" y="0"/>
                      <a:pt x="653" y="0"/>
                    </a:cubicBezTo>
                    <a:cubicBezTo>
                      <a:pt x="555" y="0"/>
                      <a:pt x="461" y="35"/>
                      <a:pt x="380" y="101"/>
                    </a:cubicBezTo>
                    <a:cubicBezTo>
                      <a:pt x="302" y="165"/>
                      <a:pt x="242" y="254"/>
                      <a:pt x="208" y="358"/>
                    </a:cubicBezTo>
                    <a:cubicBezTo>
                      <a:pt x="146" y="544"/>
                      <a:pt x="165" y="763"/>
                      <a:pt x="171" y="824"/>
                    </a:cubicBezTo>
                    <a:cubicBezTo>
                      <a:pt x="146" y="834"/>
                      <a:pt x="146" y="834"/>
                      <a:pt x="146" y="834"/>
                    </a:cubicBezTo>
                    <a:cubicBezTo>
                      <a:pt x="145" y="834"/>
                      <a:pt x="29" y="882"/>
                      <a:pt x="6" y="942"/>
                    </a:cubicBezTo>
                    <a:cubicBezTo>
                      <a:pt x="0" y="957"/>
                      <a:pt x="1" y="972"/>
                      <a:pt x="7" y="986"/>
                    </a:cubicBezTo>
                    <a:cubicBezTo>
                      <a:pt x="16" y="1003"/>
                      <a:pt x="34" y="1024"/>
                      <a:pt x="70" y="1028"/>
                    </a:cubicBezTo>
                    <a:cubicBezTo>
                      <a:pt x="73" y="1038"/>
                      <a:pt x="82" y="1045"/>
                      <a:pt x="93" y="1045"/>
                    </a:cubicBezTo>
                    <a:cubicBezTo>
                      <a:pt x="105" y="1045"/>
                      <a:pt x="115" y="1036"/>
                      <a:pt x="117" y="1025"/>
                    </a:cubicBezTo>
                    <a:cubicBezTo>
                      <a:pt x="118" y="1025"/>
                      <a:pt x="119" y="1024"/>
                      <a:pt x="120" y="1024"/>
                    </a:cubicBezTo>
                    <a:cubicBezTo>
                      <a:pt x="124" y="1032"/>
                      <a:pt x="132" y="1037"/>
                      <a:pt x="141" y="1037"/>
                    </a:cubicBezTo>
                    <a:cubicBezTo>
                      <a:pt x="155" y="1037"/>
                      <a:pt x="165" y="1026"/>
                      <a:pt x="165" y="1013"/>
                    </a:cubicBezTo>
                    <a:cubicBezTo>
                      <a:pt x="165" y="1012"/>
                      <a:pt x="165" y="1011"/>
                      <a:pt x="165" y="1010"/>
                    </a:cubicBezTo>
                    <a:cubicBezTo>
                      <a:pt x="167" y="1010"/>
                      <a:pt x="168" y="1010"/>
                      <a:pt x="169" y="1009"/>
                    </a:cubicBezTo>
                    <a:cubicBezTo>
                      <a:pt x="173" y="1012"/>
                      <a:pt x="177" y="1013"/>
                      <a:pt x="181" y="1013"/>
                    </a:cubicBezTo>
                    <a:cubicBezTo>
                      <a:pt x="193" y="1013"/>
                      <a:pt x="203" y="1004"/>
                      <a:pt x="205" y="993"/>
                    </a:cubicBezTo>
                    <a:cubicBezTo>
                      <a:pt x="205" y="993"/>
                      <a:pt x="205" y="993"/>
                      <a:pt x="205" y="993"/>
                    </a:cubicBezTo>
                    <a:cubicBezTo>
                      <a:pt x="205" y="993"/>
                      <a:pt x="205" y="993"/>
                      <a:pt x="205" y="993"/>
                    </a:cubicBezTo>
                    <a:cubicBezTo>
                      <a:pt x="205" y="993"/>
                      <a:pt x="205" y="993"/>
                      <a:pt x="205" y="993"/>
                    </a:cubicBezTo>
                    <a:cubicBezTo>
                      <a:pt x="209" y="995"/>
                      <a:pt x="213" y="997"/>
                      <a:pt x="217" y="997"/>
                    </a:cubicBezTo>
                    <a:cubicBezTo>
                      <a:pt x="229" y="997"/>
                      <a:pt x="239" y="988"/>
                      <a:pt x="241" y="976"/>
                    </a:cubicBezTo>
                    <a:cubicBezTo>
                      <a:pt x="252" y="972"/>
                      <a:pt x="259" y="971"/>
                      <a:pt x="264" y="971"/>
                    </a:cubicBezTo>
                    <a:cubicBezTo>
                      <a:pt x="273" y="971"/>
                      <a:pt x="274" y="974"/>
                      <a:pt x="275" y="976"/>
                    </a:cubicBezTo>
                    <a:cubicBezTo>
                      <a:pt x="281" y="990"/>
                      <a:pt x="277" y="996"/>
                      <a:pt x="233" y="1018"/>
                    </a:cubicBezTo>
                    <a:cubicBezTo>
                      <a:pt x="227" y="1021"/>
                      <a:pt x="222" y="1024"/>
                      <a:pt x="216" y="1027"/>
                    </a:cubicBezTo>
                    <a:cubicBezTo>
                      <a:pt x="141" y="1067"/>
                      <a:pt x="91" y="1132"/>
                      <a:pt x="84" y="1202"/>
                    </a:cubicBezTo>
                    <a:cubicBezTo>
                      <a:pt x="79" y="1243"/>
                      <a:pt x="91" y="1278"/>
                      <a:pt x="117" y="1300"/>
                    </a:cubicBezTo>
                    <a:cubicBezTo>
                      <a:pt x="137" y="1318"/>
                      <a:pt x="161" y="1327"/>
                      <a:pt x="184" y="1327"/>
                    </a:cubicBezTo>
                    <a:cubicBezTo>
                      <a:pt x="230" y="1327"/>
                      <a:pt x="271" y="1291"/>
                      <a:pt x="300" y="1225"/>
                    </a:cubicBezTo>
                    <a:cubicBezTo>
                      <a:pt x="317" y="1184"/>
                      <a:pt x="333" y="1175"/>
                      <a:pt x="337" y="1175"/>
                    </a:cubicBezTo>
                    <a:cubicBezTo>
                      <a:pt x="339" y="1175"/>
                      <a:pt x="345" y="1181"/>
                      <a:pt x="346" y="1191"/>
                    </a:cubicBezTo>
                    <a:cubicBezTo>
                      <a:pt x="347" y="1198"/>
                      <a:pt x="339" y="1221"/>
                      <a:pt x="333" y="1240"/>
                    </a:cubicBezTo>
                    <a:cubicBezTo>
                      <a:pt x="316" y="1294"/>
                      <a:pt x="292" y="1368"/>
                      <a:pt x="344" y="1398"/>
                    </a:cubicBezTo>
                    <a:cubicBezTo>
                      <a:pt x="354" y="1404"/>
                      <a:pt x="365" y="1407"/>
                      <a:pt x="375" y="1407"/>
                    </a:cubicBezTo>
                    <a:cubicBezTo>
                      <a:pt x="439" y="1407"/>
                      <a:pt x="499" y="1309"/>
                      <a:pt x="529" y="1157"/>
                    </a:cubicBezTo>
                    <a:cubicBezTo>
                      <a:pt x="533" y="1136"/>
                      <a:pt x="537" y="1118"/>
                      <a:pt x="541" y="1104"/>
                    </a:cubicBezTo>
                    <a:cubicBezTo>
                      <a:pt x="531" y="1186"/>
                      <a:pt x="537" y="1241"/>
                      <a:pt x="558" y="1268"/>
                    </a:cubicBezTo>
                    <a:cubicBezTo>
                      <a:pt x="568" y="1280"/>
                      <a:pt x="581" y="1288"/>
                      <a:pt x="596" y="1289"/>
                    </a:cubicBezTo>
                    <a:cubicBezTo>
                      <a:pt x="597" y="1289"/>
                      <a:pt x="599" y="1289"/>
                      <a:pt x="601" y="1289"/>
                    </a:cubicBezTo>
                    <a:cubicBezTo>
                      <a:pt x="659" y="1289"/>
                      <a:pt x="679" y="1221"/>
                      <a:pt x="696" y="1161"/>
                    </a:cubicBezTo>
                    <a:cubicBezTo>
                      <a:pt x="701" y="1143"/>
                      <a:pt x="706" y="1126"/>
                      <a:pt x="712" y="1112"/>
                    </a:cubicBezTo>
                    <a:cubicBezTo>
                      <a:pt x="722" y="1086"/>
                      <a:pt x="733" y="1066"/>
                      <a:pt x="741" y="1054"/>
                    </a:cubicBezTo>
                    <a:cubicBezTo>
                      <a:pt x="741" y="1057"/>
                      <a:pt x="741" y="1061"/>
                      <a:pt x="741" y="1065"/>
                    </a:cubicBezTo>
                    <a:cubicBezTo>
                      <a:pt x="741" y="1072"/>
                      <a:pt x="741" y="1080"/>
                      <a:pt x="741" y="1088"/>
                    </a:cubicBezTo>
                    <a:cubicBezTo>
                      <a:pt x="741" y="1159"/>
                      <a:pt x="740" y="1240"/>
                      <a:pt x="777" y="1277"/>
                    </a:cubicBezTo>
                    <a:cubicBezTo>
                      <a:pt x="792" y="1292"/>
                      <a:pt x="812" y="1299"/>
                      <a:pt x="835" y="1297"/>
                    </a:cubicBezTo>
                    <a:cubicBezTo>
                      <a:pt x="899" y="1290"/>
                      <a:pt x="901" y="1216"/>
                      <a:pt x="903" y="1151"/>
                    </a:cubicBezTo>
                    <a:cubicBezTo>
                      <a:pt x="903" y="1132"/>
                      <a:pt x="903" y="1112"/>
                      <a:pt x="905" y="1095"/>
                    </a:cubicBezTo>
                    <a:cubicBezTo>
                      <a:pt x="908" y="1070"/>
                      <a:pt x="918" y="1052"/>
                      <a:pt x="929" y="1052"/>
                    </a:cubicBezTo>
                    <a:cubicBezTo>
                      <a:pt x="939" y="1052"/>
                      <a:pt x="953" y="1064"/>
                      <a:pt x="963" y="1088"/>
                    </a:cubicBezTo>
                    <a:cubicBezTo>
                      <a:pt x="964" y="1092"/>
                      <a:pt x="966" y="1101"/>
                      <a:pt x="968" y="1110"/>
                    </a:cubicBezTo>
                    <a:cubicBezTo>
                      <a:pt x="974" y="1134"/>
                      <a:pt x="982" y="1172"/>
                      <a:pt x="1000" y="1204"/>
                    </a:cubicBezTo>
                    <a:cubicBezTo>
                      <a:pt x="1017" y="1235"/>
                      <a:pt x="1043" y="1261"/>
                      <a:pt x="1084" y="1261"/>
                    </a:cubicBezTo>
                    <a:cubicBezTo>
                      <a:pt x="1094" y="1261"/>
                      <a:pt x="1105" y="1259"/>
                      <a:pt x="1115" y="1256"/>
                    </a:cubicBezTo>
                    <a:cubicBezTo>
                      <a:pt x="1142" y="1248"/>
                      <a:pt x="1161" y="1228"/>
                      <a:pt x="1168" y="1200"/>
                    </a:cubicBezTo>
                    <a:cubicBezTo>
                      <a:pt x="1178" y="1162"/>
                      <a:pt x="1164" y="1118"/>
                      <a:pt x="1129" y="1074"/>
                    </a:cubicBezTo>
                    <a:cubicBezTo>
                      <a:pt x="1139" y="1083"/>
                      <a:pt x="1150" y="1094"/>
                      <a:pt x="1162" y="1108"/>
                    </a:cubicBezTo>
                    <a:cubicBezTo>
                      <a:pt x="1161" y="1109"/>
                      <a:pt x="1161" y="1111"/>
                      <a:pt x="1161" y="1113"/>
                    </a:cubicBezTo>
                    <a:cubicBezTo>
                      <a:pt x="1161" y="1126"/>
                      <a:pt x="1172" y="1137"/>
                      <a:pt x="1185" y="1137"/>
                    </a:cubicBezTo>
                    <a:cubicBezTo>
                      <a:pt x="1186" y="1137"/>
                      <a:pt x="1186" y="1137"/>
                      <a:pt x="1187" y="1137"/>
                    </a:cubicBezTo>
                    <a:cubicBezTo>
                      <a:pt x="1187" y="1136"/>
                      <a:pt x="1187" y="1136"/>
                      <a:pt x="1187" y="1136"/>
                    </a:cubicBezTo>
                    <a:cubicBezTo>
                      <a:pt x="1187" y="1137"/>
                      <a:pt x="1187" y="1137"/>
                      <a:pt x="1187" y="1137"/>
                    </a:cubicBezTo>
                    <a:cubicBezTo>
                      <a:pt x="1187" y="1137"/>
                      <a:pt x="1187" y="1137"/>
                      <a:pt x="1187" y="1137"/>
                    </a:cubicBezTo>
                    <a:cubicBezTo>
                      <a:pt x="1186" y="1139"/>
                      <a:pt x="1185" y="1142"/>
                      <a:pt x="1185" y="1145"/>
                    </a:cubicBezTo>
                    <a:cubicBezTo>
                      <a:pt x="1185" y="1158"/>
                      <a:pt x="1196" y="1169"/>
                      <a:pt x="1209" y="1169"/>
                    </a:cubicBezTo>
                    <a:cubicBezTo>
                      <a:pt x="1211" y="1169"/>
                      <a:pt x="1212" y="1169"/>
                      <a:pt x="1213" y="1168"/>
                    </a:cubicBezTo>
                    <a:cubicBezTo>
                      <a:pt x="1214" y="1168"/>
                      <a:pt x="1215" y="1168"/>
                      <a:pt x="1217" y="1168"/>
                    </a:cubicBezTo>
                    <a:cubicBezTo>
                      <a:pt x="1216" y="1168"/>
                      <a:pt x="1215" y="1169"/>
                      <a:pt x="1214" y="1170"/>
                    </a:cubicBezTo>
                    <a:cubicBezTo>
                      <a:pt x="1211" y="1174"/>
                      <a:pt x="1209" y="1179"/>
                      <a:pt x="1209" y="1184"/>
                    </a:cubicBezTo>
                    <a:cubicBezTo>
                      <a:pt x="1209" y="1198"/>
                      <a:pt x="1220" y="1208"/>
                      <a:pt x="1233" y="1208"/>
                    </a:cubicBezTo>
                    <a:cubicBezTo>
                      <a:pt x="1238" y="1208"/>
                      <a:pt x="1243" y="1207"/>
                      <a:pt x="1247" y="1204"/>
                    </a:cubicBezTo>
                    <a:cubicBezTo>
                      <a:pt x="1257" y="1211"/>
                      <a:pt x="1269" y="1214"/>
                      <a:pt x="1281" y="1214"/>
                    </a:cubicBezTo>
                    <a:cubicBezTo>
                      <a:pt x="1309" y="1214"/>
                      <a:pt x="1335" y="1196"/>
                      <a:pt x="1344" y="1168"/>
                    </a:cubicBezTo>
                    <a:cubicBezTo>
                      <a:pt x="1350" y="1148"/>
                      <a:pt x="1358" y="1096"/>
                      <a:pt x="1281" y="1036"/>
                    </a:cubicBezTo>
                    <a:close/>
                    <a:moveTo>
                      <a:pt x="158" y="995"/>
                    </a:moveTo>
                    <a:cubicBezTo>
                      <a:pt x="161" y="998"/>
                      <a:pt x="163" y="1001"/>
                      <a:pt x="164" y="1005"/>
                    </a:cubicBezTo>
                    <a:cubicBezTo>
                      <a:pt x="161" y="1002"/>
                      <a:pt x="159" y="999"/>
                      <a:pt x="158" y="995"/>
                    </a:cubicBezTo>
                    <a:close/>
                    <a:moveTo>
                      <a:pt x="1306" y="1155"/>
                    </a:moveTo>
                    <a:cubicBezTo>
                      <a:pt x="1302" y="1166"/>
                      <a:pt x="1292" y="1174"/>
                      <a:pt x="1281" y="1174"/>
                    </a:cubicBezTo>
                    <a:cubicBezTo>
                      <a:pt x="1272" y="1174"/>
                      <a:pt x="1264" y="1169"/>
                      <a:pt x="1257" y="1160"/>
                    </a:cubicBezTo>
                    <a:cubicBezTo>
                      <a:pt x="1205" y="1091"/>
                      <a:pt x="1157" y="1040"/>
                      <a:pt x="1127" y="1023"/>
                    </a:cubicBezTo>
                    <a:cubicBezTo>
                      <a:pt x="1115" y="1015"/>
                      <a:pt x="1104" y="1012"/>
                      <a:pt x="1095" y="1012"/>
                    </a:cubicBezTo>
                    <a:cubicBezTo>
                      <a:pt x="1082" y="1012"/>
                      <a:pt x="1071" y="1018"/>
                      <a:pt x="1067" y="1030"/>
                    </a:cubicBezTo>
                    <a:cubicBezTo>
                      <a:pt x="1060" y="1046"/>
                      <a:pt x="1068" y="1067"/>
                      <a:pt x="1079" y="1078"/>
                    </a:cubicBezTo>
                    <a:cubicBezTo>
                      <a:pt x="1118" y="1117"/>
                      <a:pt x="1137" y="1159"/>
                      <a:pt x="1129" y="1189"/>
                    </a:cubicBezTo>
                    <a:cubicBezTo>
                      <a:pt x="1126" y="1203"/>
                      <a:pt x="1117" y="1213"/>
                      <a:pt x="1103" y="1217"/>
                    </a:cubicBezTo>
                    <a:cubicBezTo>
                      <a:pt x="1097" y="1219"/>
                      <a:pt x="1090" y="1220"/>
                      <a:pt x="1084" y="1220"/>
                    </a:cubicBezTo>
                    <a:cubicBezTo>
                      <a:pt x="1034" y="1220"/>
                      <a:pt x="1016" y="1142"/>
                      <a:pt x="1007" y="1100"/>
                    </a:cubicBezTo>
                    <a:cubicBezTo>
                      <a:pt x="1004" y="1088"/>
                      <a:pt x="1002" y="1078"/>
                      <a:pt x="999" y="1072"/>
                    </a:cubicBezTo>
                    <a:cubicBezTo>
                      <a:pt x="984" y="1034"/>
                      <a:pt x="957" y="1012"/>
                      <a:pt x="929" y="1012"/>
                    </a:cubicBezTo>
                    <a:cubicBezTo>
                      <a:pt x="888" y="1012"/>
                      <a:pt x="869" y="1054"/>
                      <a:pt x="865" y="1090"/>
                    </a:cubicBezTo>
                    <a:cubicBezTo>
                      <a:pt x="863" y="1109"/>
                      <a:pt x="863" y="1130"/>
                      <a:pt x="862" y="1150"/>
                    </a:cubicBezTo>
                    <a:cubicBezTo>
                      <a:pt x="860" y="1212"/>
                      <a:pt x="857" y="1254"/>
                      <a:pt x="831" y="1256"/>
                    </a:cubicBezTo>
                    <a:cubicBezTo>
                      <a:pt x="819" y="1258"/>
                      <a:pt x="811" y="1255"/>
                      <a:pt x="805" y="1248"/>
                    </a:cubicBezTo>
                    <a:cubicBezTo>
                      <a:pt x="779" y="1223"/>
                      <a:pt x="780" y="1145"/>
                      <a:pt x="781" y="1088"/>
                    </a:cubicBezTo>
                    <a:cubicBezTo>
                      <a:pt x="781" y="1080"/>
                      <a:pt x="781" y="1072"/>
                      <a:pt x="781" y="1064"/>
                    </a:cubicBezTo>
                    <a:cubicBezTo>
                      <a:pt x="781" y="1047"/>
                      <a:pt x="781" y="1000"/>
                      <a:pt x="747" y="1000"/>
                    </a:cubicBezTo>
                    <a:cubicBezTo>
                      <a:pt x="724" y="1000"/>
                      <a:pt x="699" y="1033"/>
                      <a:pt x="674" y="1097"/>
                    </a:cubicBezTo>
                    <a:cubicBezTo>
                      <a:pt x="667" y="1112"/>
                      <a:pt x="662" y="1130"/>
                      <a:pt x="657" y="1149"/>
                    </a:cubicBezTo>
                    <a:cubicBezTo>
                      <a:pt x="643" y="1196"/>
                      <a:pt x="628" y="1248"/>
                      <a:pt x="600" y="1248"/>
                    </a:cubicBezTo>
                    <a:cubicBezTo>
                      <a:pt x="599" y="1248"/>
                      <a:pt x="599" y="1248"/>
                      <a:pt x="598" y="1248"/>
                    </a:cubicBezTo>
                    <a:cubicBezTo>
                      <a:pt x="595" y="1248"/>
                      <a:pt x="592" y="1247"/>
                      <a:pt x="589" y="1243"/>
                    </a:cubicBezTo>
                    <a:cubicBezTo>
                      <a:pt x="583" y="1236"/>
                      <a:pt x="565" y="1202"/>
                      <a:pt x="584" y="1080"/>
                    </a:cubicBezTo>
                    <a:cubicBezTo>
                      <a:pt x="589" y="1047"/>
                      <a:pt x="587" y="1025"/>
                      <a:pt x="577" y="1013"/>
                    </a:cubicBezTo>
                    <a:cubicBezTo>
                      <a:pt x="572" y="1007"/>
                      <a:pt x="565" y="1004"/>
                      <a:pt x="557" y="1004"/>
                    </a:cubicBezTo>
                    <a:cubicBezTo>
                      <a:pt x="537" y="1004"/>
                      <a:pt x="525" y="1026"/>
                      <a:pt x="517" y="1046"/>
                    </a:cubicBezTo>
                    <a:cubicBezTo>
                      <a:pt x="507" y="1070"/>
                      <a:pt x="497" y="1105"/>
                      <a:pt x="489" y="1148"/>
                    </a:cubicBezTo>
                    <a:cubicBezTo>
                      <a:pt x="475" y="1214"/>
                      <a:pt x="455" y="1272"/>
                      <a:pt x="433" y="1312"/>
                    </a:cubicBezTo>
                    <a:cubicBezTo>
                      <a:pt x="413" y="1346"/>
                      <a:pt x="391" y="1366"/>
                      <a:pt x="374" y="1366"/>
                    </a:cubicBezTo>
                    <a:cubicBezTo>
                      <a:pt x="370" y="1366"/>
                      <a:pt x="366" y="1365"/>
                      <a:pt x="362" y="1362"/>
                    </a:cubicBezTo>
                    <a:cubicBezTo>
                      <a:pt x="339" y="1349"/>
                      <a:pt x="357" y="1290"/>
                      <a:pt x="370" y="1251"/>
                    </a:cubicBezTo>
                    <a:cubicBezTo>
                      <a:pt x="379" y="1223"/>
                      <a:pt x="386" y="1201"/>
                      <a:pt x="384" y="1185"/>
                    </a:cubicBezTo>
                    <a:cubicBezTo>
                      <a:pt x="381" y="1155"/>
                      <a:pt x="361" y="1133"/>
                      <a:pt x="336" y="1133"/>
                    </a:cubicBezTo>
                    <a:cubicBezTo>
                      <a:pt x="308" y="1133"/>
                      <a:pt x="283" y="1158"/>
                      <a:pt x="262" y="1207"/>
                    </a:cubicBezTo>
                    <a:cubicBezTo>
                      <a:pt x="240" y="1257"/>
                      <a:pt x="211" y="1286"/>
                      <a:pt x="182" y="1286"/>
                    </a:cubicBezTo>
                    <a:cubicBezTo>
                      <a:pt x="169" y="1286"/>
                      <a:pt x="155" y="1280"/>
                      <a:pt x="141" y="1268"/>
                    </a:cubicBezTo>
                    <a:cubicBezTo>
                      <a:pt x="135" y="1263"/>
                      <a:pt x="130" y="1256"/>
                      <a:pt x="127" y="1247"/>
                    </a:cubicBezTo>
                    <a:cubicBezTo>
                      <a:pt x="128" y="1247"/>
                      <a:pt x="130" y="1247"/>
                      <a:pt x="132" y="1247"/>
                    </a:cubicBezTo>
                    <a:cubicBezTo>
                      <a:pt x="154" y="1247"/>
                      <a:pt x="172" y="1229"/>
                      <a:pt x="172" y="1207"/>
                    </a:cubicBezTo>
                    <a:cubicBezTo>
                      <a:pt x="172" y="1185"/>
                      <a:pt x="154" y="1167"/>
                      <a:pt x="132" y="1167"/>
                    </a:cubicBezTo>
                    <a:cubicBezTo>
                      <a:pt x="131" y="1167"/>
                      <a:pt x="131" y="1167"/>
                      <a:pt x="131" y="1167"/>
                    </a:cubicBezTo>
                    <a:cubicBezTo>
                      <a:pt x="150" y="1119"/>
                      <a:pt x="193" y="1082"/>
                      <a:pt x="233" y="1061"/>
                    </a:cubicBezTo>
                    <a:cubicBezTo>
                      <a:pt x="238" y="1058"/>
                      <a:pt x="244" y="1055"/>
                      <a:pt x="249" y="1052"/>
                    </a:cubicBezTo>
                    <a:cubicBezTo>
                      <a:pt x="284" y="1035"/>
                      <a:pt x="332" y="1011"/>
                      <a:pt x="310" y="959"/>
                    </a:cubicBezTo>
                    <a:cubicBezTo>
                      <a:pt x="301" y="940"/>
                      <a:pt x="285" y="930"/>
                      <a:pt x="262" y="930"/>
                    </a:cubicBezTo>
                    <a:cubicBezTo>
                      <a:pt x="241" y="930"/>
                      <a:pt x="214" y="939"/>
                      <a:pt x="182" y="957"/>
                    </a:cubicBezTo>
                    <a:cubicBezTo>
                      <a:pt x="141" y="976"/>
                      <a:pt x="107" y="986"/>
                      <a:pt x="82" y="986"/>
                    </a:cubicBezTo>
                    <a:cubicBezTo>
                      <a:pt x="55" y="986"/>
                      <a:pt x="46" y="975"/>
                      <a:pt x="41" y="966"/>
                    </a:cubicBezTo>
                    <a:cubicBezTo>
                      <a:pt x="40" y="964"/>
                      <a:pt x="39" y="960"/>
                      <a:pt x="41" y="954"/>
                    </a:cubicBezTo>
                    <a:cubicBezTo>
                      <a:pt x="52" y="926"/>
                      <a:pt x="118" y="886"/>
                      <a:pt x="159" y="869"/>
                    </a:cubicBezTo>
                    <a:cubicBezTo>
                      <a:pt x="199" y="853"/>
                      <a:pt x="199" y="853"/>
                      <a:pt x="199" y="853"/>
                    </a:cubicBezTo>
                    <a:cubicBezTo>
                      <a:pt x="207" y="850"/>
                      <a:pt x="212" y="841"/>
                      <a:pt x="211" y="832"/>
                    </a:cubicBezTo>
                    <a:cubicBezTo>
                      <a:pt x="211" y="830"/>
                      <a:pt x="176" y="574"/>
                      <a:pt x="244" y="369"/>
                    </a:cubicBezTo>
                    <a:cubicBezTo>
                      <a:pt x="276" y="272"/>
                      <a:pt x="331" y="190"/>
                      <a:pt x="403" y="130"/>
                    </a:cubicBezTo>
                    <a:cubicBezTo>
                      <a:pt x="479" y="72"/>
                      <a:pt x="564" y="40"/>
                      <a:pt x="653" y="40"/>
                    </a:cubicBezTo>
                    <a:cubicBezTo>
                      <a:pt x="736" y="40"/>
                      <a:pt x="817" y="68"/>
                      <a:pt x="887" y="122"/>
                    </a:cubicBezTo>
                    <a:cubicBezTo>
                      <a:pt x="955" y="174"/>
                      <a:pt x="1011" y="248"/>
                      <a:pt x="1047" y="335"/>
                    </a:cubicBezTo>
                    <a:cubicBezTo>
                      <a:pt x="1051" y="346"/>
                      <a:pt x="1131" y="586"/>
                      <a:pt x="1093" y="934"/>
                    </a:cubicBezTo>
                    <a:cubicBezTo>
                      <a:pt x="1092" y="941"/>
                      <a:pt x="1095" y="948"/>
                      <a:pt x="1101" y="952"/>
                    </a:cubicBezTo>
                    <a:cubicBezTo>
                      <a:pt x="1102" y="953"/>
                      <a:pt x="1212" y="1034"/>
                      <a:pt x="1257" y="1068"/>
                    </a:cubicBezTo>
                    <a:cubicBezTo>
                      <a:pt x="1315" y="1112"/>
                      <a:pt x="1309" y="1146"/>
                      <a:pt x="1306" y="11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555930" y="1467640"/>
              <a:ext cx="485315" cy="749306"/>
              <a:chOff x="6169919" y="1215732"/>
              <a:chExt cx="485315" cy="749306"/>
            </a:xfrm>
          </p:grpSpPr>
          <p:sp>
            <p:nvSpPr>
              <p:cNvPr id="8" name="Freeform 25"/>
              <p:cNvSpPr/>
              <p:nvPr/>
            </p:nvSpPr>
            <p:spPr bwMode="auto">
              <a:xfrm>
                <a:off x="6393256" y="1281459"/>
                <a:ext cx="45719" cy="107079"/>
              </a:xfrm>
              <a:custGeom>
                <a:avLst/>
                <a:gdLst>
                  <a:gd name="T0" fmla="*/ 6 w 17"/>
                  <a:gd name="T1" fmla="*/ 1 h 33"/>
                  <a:gd name="T2" fmla="*/ 0 w 17"/>
                  <a:gd name="T3" fmla="*/ 22 h 33"/>
                  <a:gd name="T4" fmla="*/ 4 w 17"/>
                  <a:gd name="T5" fmla="*/ 32 h 33"/>
                  <a:gd name="T6" fmla="*/ 12 w 17"/>
                  <a:gd name="T7" fmla="*/ 30 h 33"/>
                  <a:gd name="T8" fmla="*/ 12 w 17"/>
                  <a:gd name="T9" fmla="*/ 11 h 33"/>
                  <a:gd name="T10" fmla="*/ 6 w 17"/>
                  <a:gd name="T11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33">
                    <a:moveTo>
                      <a:pt x="6" y="1"/>
                    </a:moveTo>
                    <a:cubicBezTo>
                      <a:pt x="2" y="1"/>
                      <a:pt x="0" y="13"/>
                      <a:pt x="0" y="22"/>
                    </a:cubicBezTo>
                    <a:cubicBezTo>
                      <a:pt x="0" y="26"/>
                      <a:pt x="1" y="30"/>
                      <a:pt x="4" y="32"/>
                    </a:cubicBezTo>
                    <a:cubicBezTo>
                      <a:pt x="6" y="33"/>
                      <a:pt x="10" y="32"/>
                      <a:pt x="12" y="30"/>
                    </a:cubicBezTo>
                    <a:cubicBezTo>
                      <a:pt x="17" y="26"/>
                      <a:pt x="14" y="15"/>
                      <a:pt x="12" y="11"/>
                    </a:cubicBezTo>
                    <a:cubicBezTo>
                      <a:pt x="12" y="8"/>
                      <a:pt x="9" y="0"/>
                      <a:pt x="6" y="1"/>
                    </a:cubicBezTo>
                    <a:close/>
                  </a:path>
                </a:pathLst>
              </a:custGeom>
              <a:noFill/>
              <a:ln w="25400" cap="flat">
                <a:solidFill>
                  <a:schemeClr val="accent6"/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" name="Freeform 29"/>
              <p:cNvSpPr/>
              <p:nvPr/>
            </p:nvSpPr>
            <p:spPr bwMode="auto">
              <a:xfrm>
                <a:off x="6272769" y="1335213"/>
                <a:ext cx="59131" cy="101152"/>
              </a:xfrm>
              <a:custGeom>
                <a:avLst/>
                <a:gdLst>
                  <a:gd name="T0" fmla="*/ 4 w 11"/>
                  <a:gd name="T1" fmla="*/ 0 h 21"/>
                  <a:gd name="T2" fmla="*/ 0 w 11"/>
                  <a:gd name="T3" fmla="*/ 13 h 21"/>
                  <a:gd name="T4" fmla="*/ 2 w 11"/>
                  <a:gd name="T5" fmla="*/ 20 h 21"/>
                  <a:gd name="T6" fmla="*/ 8 w 11"/>
                  <a:gd name="T7" fmla="*/ 19 h 21"/>
                  <a:gd name="T8" fmla="*/ 8 w 11"/>
                  <a:gd name="T9" fmla="*/ 6 h 21"/>
                  <a:gd name="T10" fmla="*/ 4 w 11"/>
                  <a:gd name="T1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21">
                    <a:moveTo>
                      <a:pt x="4" y="0"/>
                    </a:moveTo>
                    <a:cubicBezTo>
                      <a:pt x="2" y="0"/>
                      <a:pt x="0" y="8"/>
                      <a:pt x="0" y="13"/>
                    </a:cubicBezTo>
                    <a:cubicBezTo>
                      <a:pt x="0" y="16"/>
                      <a:pt x="0" y="19"/>
                      <a:pt x="2" y="20"/>
                    </a:cubicBezTo>
                    <a:cubicBezTo>
                      <a:pt x="4" y="21"/>
                      <a:pt x="6" y="20"/>
                      <a:pt x="8" y="19"/>
                    </a:cubicBezTo>
                    <a:cubicBezTo>
                      <a:pt x="11" y="15"/>
                      <a:pt x="9" y="8"/>
                      <a:pt x="8" y="6"/>
                    </a:cubicBezTo>
                    <a:cubicBezTo>
                      <a:pt x="8" y="5"/>
                      <a:pt x="6" y="0"/>
                      <a:pt x="4" y="0"/>
                    </a:cubicBezTo>
                    <a:close/>
                  </a:path>
                </a:pathLst>
              </a:custGeom>
              <a:noFill/>
              <a:ln w="25400" cap="flat">
                <a:solidFill>
                  <a:schemeClr val="accent6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" name="Freeform 33"/>
              <p:cNvSpPr/>
              <p:nvPr/>
            </p:nvSpPr>
            <p:spPr bwMode="auto">
              <a:xfrm>
                <a:off x="6169919" y="1871967"/>
                <a:ext cx="45719" cy="93071"/>
              </a:xfrm>
              <a:custGeom>
                <a:avLst/>
                <a:gdLst>
                  <a:gd name="T0" fmla="*/ 6 w 16"/>
                  <a:gd name="T1" fmla="*/ 0 h 32"/>
                  <a:gd name="T2" fmla="*/ 0 w 16"/>
                  <a:gd name="T3" fmla="*/ 21 h 32"/>
                  <a:gd name="T4" fmla="*/ 3 w 16"/>
                  <a:gd name="T5" fmla="*/ 31 h 32"/>
                  <a:gd name="T6" fmla="*/ 11 w 16"/>
                  <a:gd name="T7" fmla="*/ 30 h 32"/>
                  <a:gd name="T8" fmla="*/ 12 w 16"/>
                  <a:gd name="T9" fmla="*/ 10 h 32"/>
                  <a:gd name="T10" fmla="*/ 6 w 16"/>
                  <a:gd name="T1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32">
                    <a:moveTo>
                      <a:pt x="6" y="0"/>
                    </a:moveTo>
                    <a:cubicBezTo>
                      <a:pt x="2" y="0"/>
                      <a:pt x="0" y="12"/>
                      <a:pt x="0" y="21"/>
                    </a:cubicBezTo>
                    <a:cubicBezTo>
                      <a:pt x="0" y="25"/>
                      <a:pt x="0" y="30"/>
                      <a:pt x="3" y="31"/>
                    </a:cubicBezTo>
                    <a:cubicBezTo>
                      <a:pt x="6" y="32"/>
                      <a:pt x="9" y="32"/>
                      <a:pt x="11" y="30"/>
                    </a:cubicBezTo>
                    <a:cubicBezTo>
                      <a:pt x="16" y="25"/>
                      <a:pt x="13" y="14"/>
                      <a:pt x="12" y="10"/>
                    </a:cubicBezTo>
                    <a:cubicBezTo>
                      <a:pt x="11" y="8"/>
                      <a:pt x="8" y="0"/>
                      <a:pt x="6" y="0"/>
                    </a:cubicBezTo>
                    <a:close/>
                  </a:path>
                </a:pathLst>
              </a:custGeom>
              <a:noFill/>
              <a:ln w="25400" cap="flat">
                <a:solidFill>
                  <a:schemeClr val="accent6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" name="Freeform 34"/>
              <p:cNvSpPr/>
              <p:nvPr/>
            </p:nvSpPr>
            <p:spPr bwMode="auto">
              <a:xfrm>
                <a:off x="6609388" y="1215732"/>
                <a:ext cx="45846" cy="89509"/>
              </a:xfrm>
              <a:custGeom>
                <a:avLst/>
                <a:gdLst>
                  <a:gd name="T0" fmla="*/ 4 w 12"/>
                  <a:gd name="T1" fmla="*/ 1 h 23"/>
                  <a:gd name="T2" fmla="*/ 0 w 12"/>
                  <a:gd name="T3" fmla="*/ 15 h 23"/>
                  <a:gd name="T4" fmla="*/ 3 w 12"/>
                  <a:gd name="T5" fmla="*/ 22 h 23"/>
                  <a:gd name="T6" fmla="*/ 8 w 12"/>
                  <a:gd name="T7" fmla="*/ 21 h 23"/>
                  <a:gd name="T8" fmla="*/ 9 w 12"/>
                  <a:gd name="T9" fmla="*/ 8 h 23"/>
                  <a:gd name="T10" fmla="*/ 4 w 12"/>
                  <a:gd name="T11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3">
                    <a:moveTo>
                      <a:pt x="4" y="1"/>
                    </a:moveTo>
                    <a:cubicBezTo>
                      <a:pt x="2" y="1"/>
                      <a:pt x="0" y="9"/>
                      <a:pt x="0" y="15"/>
                    </a:cubicBezTo>
                    <a:cubicBezTo>
                      <a:pt x="0" y="18"/>
                      <a:pt x="0" y="21"/>
                      <a:pt x="3" y="22"/>
                    </a:cubicBezTo>
                    <a:cubicBezTo>
                      <a:pt x="4" y="23"/>
                      <a:pt x="7" y="22"/>
                      <a:pt x="8" y="21"/>
                    </a:cubicBezTo>
                    <a:cubicBezTo>
                      <a:pt x="12" y="18"/>
                      <a:pt x="9" y="10"/>
                      <a:pt x="9" y="8"/>
                    </a:cubicBezTo>
                    <a:cubicBezTo>
                      <a:pt x="8" y="6"/>
                      <a:pt x="7" y="0"/>
                      <a:pt x="4" y="1"/>
                    </a:cubicBezTo>
                    <a:close/>
                  </a:path>
                </a:pathLst>
              </a:custGeom>
              <a:noFill/>
              <a:ln w="25400" cap="flat">
                <a:solidFill>
                  <a:schemeClr val="accent6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2" name="Freeform 35"/>
              <p:cNvSpPr/>
              <p:nvPr/>
            </p:nvSpPr>
            <p:spPr bwMode="auto">
              <a:xfrm>
                <a:off x="6285581" y="1577434"/>
                <a:ext cx="45719" cy="89680"/>
              </a:xfrm>
              <a:custGeom>
                <a:avLst/>
                <a:gdLst>
                  <a:gd name="T0" fmla="*/ 10 w 15"/>
                  <a:gd name="T1" fmla="*/ 0 h 29"/>
                  <a:gd name="T2" fmla="*/ 15 w 15"/>
                  <a:gd name="T3" fmla="*/ 19 h 29"/>
                  <a:gd name="T4" fmla="*/ 12 w 15"/>
                  <a:gd name="T5" fmla="*/ 28 h 29"/>
                  <a:gd name="T6" fmla="*/ 5 w 15"/>
                  <a:gd name="T7" fmla="*/ 26 h 29"/>
                  <a:gd name="T8" fmla="*/ 4 w 15"/>
                  <a:gd name="T9" fmla="*/ 9 h 29"/>
                  <a:gd name="T10" fmla="*/ 10 w 15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29">
                    <a:moveTo>
                      <a:pt x="10" y="0"/>
                    </a:moveTo>
                    <a:cubicBezTo>
                      <a:pt x="13" y="0"/>
                      <a:pt x="15" y="11"/>
                      <a:pt x="15" y="19"/>
                    </a:cubicBezTo>
                    <a:cubicBezTo>
                      <a:pt x="15" y="23"/>
                      <a:pt x="14" y="27"/>
                      <a:pt x="12" y="28"/>
                    </a:cubicBezTo>
                    <a:cubicBezTo>
                      <a:pt x="10" y="29"/>
                      <a:pt x="7" y="28"/>
                      <a:pt x="5" y="26"/>
                    </a:cubicBezTo>
                    <a:cubicBezTo>
                      <a:pt x="0" y="22"/>
                      <a:pt x="3" y="12"/>
                      <a:pt x="4" y="9"/>
                    </a:cubicBezTo>
                    <a:cubicBezTo>
                      <a:pt x="5" y="7"/>
                      <a:pt x="7" y="0"/>
                      <a:pt x="10" y="0"/>
                    </a:cubicBezTo>
                    <a:close/>
                  </a:path>
                </a:pathLst>
              </a:custGeom>
              <a:noFill/>
              <a:ln w="25400" cap="flat">
                <a:solidFill>
                  <a:schemeClr val="accent6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27" name="Freeform 5"/>
          <p:cNvSpPr>
            <a:spLocks noEditPoints="1"/>
          </p:cNvSpPr>
          <p:nvPr/>
        </p:nvSpPr>
        <p:spPr bwMode="auto">
          <a:xfrm flipH="1">
            <a:off x="5435829" y="1685572"/>
            <a:ext cx="343630" cy="331963"/>
          </a:xfrm>
          <a:custGeom>
            <a:avLst/>
            <a:gdLst>
              <a:gd name="T0" fmla="*/ 314 w 376"/>
              <a:gd name="T1" fmla="*/ 256 h 365"/>
              <a:gd name="T2" fmla="*/ 281 w 376"/>
              <a:gd name="T3" fmla="*/ 223 h 365"/>
              <a:gd name="T4" fmla="*/ 257 w 376"/>
              <a:gd name="T5" fmla="*/ 202 h 365"/>
              <a:gd name="T6" fmla="*/ 240 w 376"/>
              <a:gd name="T7" fmla="*/ 186 h 365"/>
              <a:gd name="T8" fmla="*/ 257 w 376"/>
              <a:gd name="T9" fmla="*/ 170 h 365"/>
              <a:gd name="T10" fmla="*/ 279 w 376"/>
              <a:gd name="T11" fmla="*/ 150 h 365"/>
              <a:gd name="T12" fmla="*/ 314 w 376"/>
              <a:gd name="T13" fmla="*/ 115 h 365"/>
              <a:gd name="T14" fmla="*/ 342 w 376"/>
              <a:gd name="T15" fmla="*/ 20 h 365"/>
              <a:gd name="T16" fmla="*/ 312 w 376"/>
              <a:gd name="T17" fmla="*/ 6 h 365"/>
              <a:gd name="T18" fmla="*/ 229 w 376"/>
              <a:gd name="T19" fmla="*/ 63 h 365"/>
              <a:gd name="T20" fmla="*/ 214 w 376"/>
              <a:gd name="T21" fmla="*/ 20 h 365"/>
              <a:gd name="T22" fmla="*/ 185 w 376"/>
              <a:gd name="T23" fmla="*/ 6 h 365"/>
              <a:gd name="T24" fmla="*/ 92 w 376"/>
              <a:gd name="T25" fmla="*/ 72 h 365"/>
              <a:gd name="T26" fmla="*/ 76 w 376"/>
              <a:gd name="T27" fmla="*/ 87 h 365"/>
              <a:gd name="T28" fmla="*/ 5 w 376"/>
              <a:gd name="T29" fmla="*/ 165 h 365"/>
              <a:gd name="T30" fmla="*/ 0 w 376"/>
              <a:gd name="T31" fmla="*/ 186 h 365"/>
              <a:gd name="T32" fmla="*/ 5 w 376"/>
              <a:gd name="T33" fmla="*/ 206 h 365"/>
              <a:gd name="T34" fmla="*/ 76 w 376"/>
              <a:gd name="T35" fmla="*/ 284 h 365"/>
              <a:gd name="T36" fmla="*/ 92 w 376"/>
              <a:gd name="T37" fmla="*/ 299 h 365"/>
              <a:gd name="T38" fmla="*/ 184 w 376"/>
              <a:gd name="T39" fmla="*/ 365 h 365"/>
              <a:gd name="T40" fmla="*/ 184 w 376"/>
              <a:gd name="T41" fmla="*/ 365 h 365"/>
              <a:gd name="T42" fmla="*/ 214 w 376"/>
              <a:gd name="T43" fmla="*/ 352 h 365"/>
              <a:gd name="T44" fmla="*/ 231 w 376"/>
              <a:gd name="T45" fmla="*/ 319 h 365"/>
              <a:gd name="T46" fmla="*/ 230 w 376"/>
              <a:gd name="T47" fmla="*/ 309 h 365"/>
              <a:gd name="T48" fmla="*/ 312 w 376"/>
              <a:gd name="T49" fmla="*/ 365 h 365"/>
              <a:gd name="T50" fmla="*/ 312 w 376"/>
              <a:gd name="T51" fmla="*/ 365 h 365"/>
              <a:gd name="T52" fmla="*/ 341 w 376"/>
              <a:gd name="T53" fmla="*/ 352 h 365"/>
              <a:gd name="T54" fmla="*/ 359 w 376"/>
              <a:gd name="T55" fmla="*/ 319 h 365"/>
              <a:gd name="T56" fmla="*/ 314 w 376"/>
              <a:gd name="T57" fmla="*/ 256 h 365"/>
              <a:gd name="T58" fmla="*/ 201 w 376"/>
              <a:gd name="T59" fmla="*/ 328 h 365"/>
              <a:gd name="T60" fmla="*/ 90 w 376"/>
              <a:gd name="T61" fmla="*/ 262 h 365"/>
              <a:gd name="T62" fmla="*/ 21 w 376"/>
              <a:gd name="T63" fmla="*/ 188 h 365"/>
              <a:gd name="T64" fmla="*/ 18 w 376"/>
              <a:gd name="T65" fmla="*/ 175 h 365"/>
              <a:gd name="T66" fmla="*/ 21 w 376"/>
              <a:gd name="T67" fmla="*/ 163 h 365"/>
              <a:gd name="T68" fmla="*/ 90 w 376"/>
              <a:gd name="T69" fmla="*/ 88 h 365"/>
              <a:gd name="T70" fmla="*/ 201 w 376"/>
              <a:gd name="T71" fmla="*/ 22 h 365"/>
              <a:gd name="T72" fmla="*/ 138 w 376"/>
              <a:gd name="T73" fmla="*/ 126 h 365"/>
              <a:gd name="T74" fmla="*/ 94 w 376"/>
              <a:gd name="T75" fmla="*/ 175 h 365"/>
              <a:gd name="T76" fmla="*/ 140 w 376"/>
              <a:gd name="T77" fmla="*/ 225 h 365"/>
              <a:gd name="T78" fmla="*/ 201 w 376"/>
              <a:gd name="T79" fmla="*/ 328 h 365"/>
              <a:gd name="T80" fmla="*/ 131 w 376"/>
              <a:gd name="T81" fmla="*/ 203 h 365"/>
              <a:gd name="T82" fmla="*/ 129 w 376"/>
              <a:gd name="T83" fmla="*/ 202 h 365"/>
              <a:gd name="T84" fmla="*/ 112 w 376"/>
              <a:gd name="T85" fmla="*/ 186 h 365"/>
              <a:gd name="T86" fmla="*/ 129 w 376"/>
              <a:gd name="T87" fmla="*/ 170 h 365"/>
              <a:gd name="T88" fmla="*/ 131 w 376"/>
              <a:gd name="T89" fmla="*/ 168 h 365"/>
              <a:gd name="T90" fmla="*/ 127 w 376"/>
              <a:gd name="T91" fmla="*/ 186 h 365"/>
              <a:gd name="T92" fmla="*/ 131 w 376"/>
              <a:gd name="T93" fmla="*/ 203 h 365"/>
              <a:gd name="T94" fmla="*/ 329 w 376"/>
              <a:gd name="T95" fmla="*/ 328 h 365"/>
              <a:gd name="T96" fmla="*/ 218 w 376"/>
              <a:gd name="T97" fmla="*/ 262 h 365"/>
              <a:gd name="T98" fmla="*/ 148 w 376"/>
              <a:gd name="T99" fmla="*/ 188 h 365"/>
              <a:gd name="T100" fmla="*/ 145 w 376"/>
              <a:gd name="T101" fmla="*/ 175 h 365"/>
              <a:gd name="T102" fmla="*/ 148 w 376"/>
              <a:gd name="T103" fmla="*/ 163 h 365"/>
              <a:gd name="T104" fmla="*/ 217 w 376"/>
              <a:gd name="T105" fmla="*/ 88 h 365"/>
              <a:gd name="T106" fmla="*/ 329 w 376"/>
              <a:gd name="T107" fmla="*/ 22 h 365"/>
              <a:gd name="T108" fmla="*/ 266 w 376"/>
              <a:gd name="T109" fmla="*/ 126 h 365"/>
              <a:gd name="T110" fmla="*/ 222 w 376"/>
              <a:gd name="T111" fmla="*/ 175 h 365"/>
              <a:gd name="T112" fmla="*/ 268 w 376"/>
              <a:gd name="T113" fmla="*/ 225 h 365"/>
              <a:gd name="T114" fmla="*/ 329 w 376"/>
              <a:gd name="T115" fmla="*/ 328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76" h="365">
                <a:moveTo>
                  <a:pt x="314" y="256"/>
                </a:moveTo>
                <a:cubicBezTo>
                  <a:pt x="304" y="247"/>
                  <a:pt x="294" y="236"/>
                  <a:pt x="281" y="223"/>
                </a:cubicBezTo>
                <a:cubicBezTo>
                  <a:pt x="272" y="215"/>
                  <a:pt x="264" y="208"/>
                  <a:pt x="257" y="202"/>
                </a:cubicBezTo>
                <a:cubicBezTo>
                  <a:pt x="250" y="196"/>
                  <a:pt x="242" y="190"/>
                  <a:pt x="240" y="186"/>
                </a:cubicBezTo>
                <a:cubicBezTo>
                  <a:pt x="243" y="182"/>
                  <a:pt x="251" y="175"/>
                  <a:pt x="257" y="170"/>
                </a:cubicBezTo>
                <a:cubicBezTo>
                  <a:pt x="264" y="164"/>
                  <a:pt x="272" y="158"/>
                  <a:pt x="279" y="150"/>
                </a:cubicBezTo>
                <a:cubicBezTo>
                  <a:pt x="293" y="136"/>
                  <a:pt x="305" y="125"/>
                  <a:pt x="314" y="115"/>
                </a:cubicBezTo>
                <a:cubicBezTo>
                  <a:pt x="355" y="75"/>
                  <a:pt x="376" y="55"/>
                  <a:pt x="342" y="20"/>
                </a:cubicBezTo>
                <a:cubicBezTo>
                  <a:pt x="333" y="10"/>
                  <a:pt x="323" y="6"/>
                  <a:pt x="312" y="6"/>
                </a:cubicBezTo>
                <a:cubicBezTo>
                  <a:pt x="291" y="6"/>
                  <a:pt x="272" y="23"/>
                  <a:pt x="229" y="63"/>
                </a:cubicBezTo>
                <a:cubicBezTo>
                  <a:pt x="234" y="50"/>
                  <a:pt x="230" y="36"/>
                  <a:pt x="214" y="20"/>
                </a:cubicBezTo>
                <a:cubicBezTo>
                  <a:pt x="205" y="10"/>
                  <a:pt x="196" y="6"/>
                  <a:pt x="185" y="6"/>
                </a:cubicBezTo>
                <a:cubicBezTo>
                  <a:pt x="162" y="6"/>
                  <a:pt x="141" y="25"/>
                  <a:pt x="92" y="72"/>
                </a:cubicBezTo>
                <a:cubicBezTo>
                  <a:pt x="87" y="76"/>
                  <a:pt x="76" y="87"/>
                  <a:pt x="76" y="87"/>
                </a:cubicBezTo>
                <a:cubicBezTo>
                  <a:pt x="38" y="123"/>
                  <a:pt x="15" y="145"/>
                  <a:pt x="5" y="165"/>
                </a:cubicBezTo>
                <a:cubicBezTo>
                  <a:pt x="2" y="172"/>
                  <a:pt x="0" y="178"/>
                  <a:pt x="0" y="186"/>
                </a:cubicBezTo>
                <a:cubicBezTo>
                  <a:pt x="0" y="193"/>
                  <a:pt x="1" y="200"/>
                  <a:pt x="5" y="206"/>
                </a:cubicBezTo>
                <a:cubicBezTo>
                  <a:pt x="15" y="226"/>
                  <a:pt x="38" y="248"/>
                  <a:pt x="76" y="284"/>
                </a:cubicBezTo>
                <a:cubicBezTo>
                  <a:pt x="76" y="284"/>
                  <a:pt x="88" y="295"/>
                  <a:pt x="92" y="299"/>
                </a:cubicBezTo>
                <a:cubicBezTo>
                  <a:pt x="141" y="346"/>
                  <a:pt x="161" y="365"/>
                  <a:pt x="184" y="365"/>
                </a:cubicBezTo>
                <a:cubicBezTo>
                  <a:pt x="184" y="365"/>
                  <a:pt x="184" y="365"/>
                  <a:pt x="184" y="365"/>
                </a:cubicBezTo>
                <a:cubicBezTo>
                  <a:pt x="195" y="365"/>
                  <a:pt x="205" y="361"/>
                  <a:pt x="214" y="352"/>
                </a:cubicBezTo>
                <a:cubicBezTo>
                  <a:pt x="223" y="343"/>
                  <a:pt x="231" y="333"/>
                  <a:pt x="231" y="319"/>
                </a:cubicBezTo>
                <a:cubicBezTo>
                  <a:pt x="231" y="316"/>
                  <a:pt x="231" y="312"/>
                  <a:pt x="230" y="309"/>
                </a:cubicBezTo>
                <a:cubicBezTo>
                  <a:pt x="272" y="348"/>
                  <a:pt x="290" y="365"/>
                  <a:pt x="312" y="365"/>
                </a:cubicBezTo>
                <a:cubicBezTo>
                  <a:pt x="312" y="365"/>
                  <a:pt x="312" y="365"/>
                  <a:pt x="312" y="365"/>
                </a:cubicBezTo>
                <a:cubicBezTo>
                  <a:pt x="323" y="365"/>
                  <a:pt x="332" y="361"/>
                  <a:pt x="341" y="352"/>
                </a:cubicBezTo>
                <a:cubicBezTo>
                  <a:pt x="350" y="343"/>
                  <a:pt x="359" y="333"/>
                  <a:pt x="359" y="319"/>
                </a:cubicBezTo>
                <a:cubicBezTo>
                  <a:pt x="359" y="300"/>
                  <a:pt x="345" y="286"/>
                  <a:pt x="314" y="256"/>
                </a:cubicBezTo>
                <a:close/>
                <a:moveTo>
                  <a:pt x="201" y="328"/>
                </a:moveTo>
                <a:cubicBezTo>
                  <a:pt x="179" y="350"/>
                  <a:pt x="161" y="329"/>
                  <a:pt x="90" y="262"/>
                </a:cubicBezTo>
                <a:cubicBezTo>
                  <a:pt x="52" y="226"/>
                  <a:pt x="29" y="204"/>
                  <a:pt x="21" y="188"/>
                </a:cubicBezTo>
                <a:cubicBezTo>
                  <a:pt x="18" y="184"/>
                  <a:pt x="17" y="180"/>
                  <a:pt x="18" y="175"/>
                </a:cubicBezTo>
                <a:cubicBezTo>
                  <a:pt x="18" y="171"/>
                  <a:pt x="19" y="167"/>
                  <a:pt x="21" y="163"/>
                </a:cubicBezTo>
                <a:cubicBezTo>
                  <a:pt x="30" y="146"/>
                  <a:pt x="53" y="124"/>
                  <a:pt x="90" y="88"/>
                </a:cubicBezTo>
                <a:cubicBezTo>
                  <a:pt x="161" y="21"/>
                  <a:pt x="180" y="0"/>
                  <a:pt x="201" y="22"/>
                </a:cubicBezTo>
                <a:cubicBezTo>
                  <a:pt x="228" y="49"/>
                  <a:pt x="210" y="53"/>
                  <a:pt x="138" y="126"/>
                </a:cubicBezTo>
                <a:cubicBezTo>
                  <a:pt x="116" y="148"/>
                  <a:pt x="94" y="161"/>
                  <a:pt x="94" y="175"/>
                </a:cubicBezTo>
                <a:cubicBezTo>
                  <a:pt x="96" y="193"/>
                  <a:pt x="118" y="202"/>
                  <a:pt x="140" y="225"/>
                </a:cubicBezTo>
                <a:cubicBezTo>
                  <a:pt x="212" y="298"/>
                  <a:pt x="228" y="302"/>
                  <a:pt x="201" y="328"/>
                </a:cubicBezTo>
                <a:close/>
                <a:moveTo>
                  <a:pt x="131" y="203"/>
                </a:moveTo>
                <a:cubicBezTo>
                  <a:pt x="130" y="203"/>
                  <a:pt x="130" y="202"/>
                  <a:pt x="129" y="202"/>
                </a:cubicBezTo>
                <a:cubicBezTo>
                  <a:pt x="122" y="196"/>
                  <a:pt x="114" y="190"/>
                  <a:pt x="112" y="186"/>
                </a:cubicBezTo>
                <a:cubicBezTo>
                  <a:pt x="115" y="182"/>
                  <a:pt x="123" y="175"/>
                  <a:pt x="129" y="170"/>
                </a:cubicBezTo>
                <a:cubicBezTo>
                  <a:pt x="130" y="169"/>
                  <a:pt x="130" y="168"/>
                  <a:pt x="131" y="168"/>
                </a:cubicBezTo>
                <a:cubicBezTo>
                  <a:pt x="128" y="174"/>
                  <a:pt x="127" y="180"/>
                  <a:pt x="127" y="186"/>
                </a:cubicBezTo>
                <a:cubicBezTo>
                  <a:pt x="127" y="192"/>
                  <a:pt x="128" y="198"/>
                  <a:pt x="131" y="203"/>
                </a:cubicBezTo>
                <a:close/>
                <a:moveTo>
                  <a:pt x="329" y="328"/>
                </a:moveTo>
                <a:cubicBezTo>
                  <a:pt x="307" y="350"/>
                  <a:pt x="288" y="329"/>
                  <a:pt x="218" y="262"/>
                </a:cubicBezTo>
                <a:cubicBezTo>
                  <a:pt x="180" y="226"/>
                  <a:pt x="157" y="204"/>
                  <a:pt x="148" y="188"/>
                </a:cubicBezTo>
                <a:cubicBezTo>
                  <a:pt x="146" y="184"/>
                  <a:pt x="145" y="180"/>
                  <a:pt x="145" y="175"/>
                </a:cubicBezTo>
                <a:cubicBezTo>
                  <a:pt x="145" y="171"/>
                  <a:pt x="146" y="167"/>
                  <a:pt x="148" y="163"/>
                </a:cubicBezTo>
                <a:cubicBezTo>
                  <a:pt x="157" y="146"/>
                  <a:pt x="180" y="124"/>
                  <a:pt x="217" y="88"/>
                </a:cubicBezTo>
                <a:cubicBezTo>
                  <a:pt x="288" y="21"/>
                  <a:pt x="308" y="0"/>
                  <a:pt x="329" y="22"/>
                </a:cubicBezTo>
                <a:cubicBezTo>
                  <a:pt x="355" y="49"/>
                  <a:pt x="338" y="53"/>
                  <a:pt x="266" y="126"/>
                </a:cubicBezTo>
                <a:cubicBezTo>
                  <a:pt x="244" y="148"/>
                  <a:pt x="221" y="161"/>
                  <a:pt x="222" y="175"/>
                </a:cubicBezTo>
                <a:cubicBezTo>
                  <a:pt x="223" y="193"/>
                  <a:pt x="246" y="202"/>
                  <a:pt x="268" y="225"/>
                </a:cubicBezTo>
                <a:cubicBezTo>
                  <a:pt x="340" y="298"/>
                  <a:pt x="356" y="302"/>
                  <a:pt x="329" y="32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373175" y="1685572"/>
            <a:ext cx="343630" cy="331963"/>
          </a:xfrm>
          <a:custGeom>
            <a:avLst/>
            <a:gdLst>
              <a:gd name="T0" fmla="*/ 314 w 376"/>
              <a:gd name="T1" fmla="*/ 256 h 365"/>
              <a:gd name="T2" fmla="*/ 281 w 376"/>
              <a:gd name="T3" fmla="*/ 223 h 365"/>
              <a:gd name="T4" fmla="*/ 257 w 376"/>
              <a:gd name="T5" fmla="*/ 202 h 365"/>
              <a:gd name="T6" fmla="*/ 240 w 376"/>
              <a:gd name="T7" fmla="*/ 186 h 365"/>
              <a:gd name="T8" fmla="*/ 257 w 376"/>
              <a:gd name="T9" fmla="*/ 170 h 365"/>
              <a:gd name="T10" fmla="*/ 279 w 376"/>
              <a:gd name="T11" fmla="*/ 150 h 365"/>
              <a:gd name="T12" fmla="*/ 314 w 376"/>
              <a:gd name="T13" fmla="*/ 115 h 365"/>
              <a:gd name="T14" fmla="*/ 342 w 376"/>
              <a:gd name="T15" fmla="*/ 20 h 365"/>
              <a:gd name="T16" fmla="*/ 312 w 376"/>
              <a:gd name="T17" fmla="*/ 6 h 365"/>
              <a:gd name="T18" fmla="*/ 229 w 376"/>
              <a:gd name="T19" fmla="*/ 63 h 365"/>
              <a:gd name="T20" fmla="*/ 214 w 376"/>
              <a:gd name="T21" fmla="*/ 20 h 365"/>
              <a:gd name="T22" fmla="*/ 185 w 376"/>
              <a:gd name="T23" fmla="*/ 6 h 365"/>
              <a:gd name="T24" fmla="*/ 92 w 376"/>
              <a:gd name="T25" fmla="*/ 72 h 365"/>
              <a:gd name="T26" fmla="*/ 76 w 376"/>
              <a:gd name="T27" fmla="*/ 87 h 365"/>
              <a:gd name="T28" fmla="*/ 5 w 376"/>
              <a:gd name="T29" fmla="*/ 165 h 365"/>
              <a:gd name="T30" fmla="*/ 0 w 376"/>
              <a:gd name="T31" fmla="*/ 186 h 365"/>
              <a:gd name="T32" fmla="*/ 5 w 376"/>
              <a:gd name="T33" fmla="*/ 206 h 365"/>
              <a:gd name="T34" fmla="*/ 76 w 376"/>
              <a:gd name="T35" fmla="*/ 284 h 365"/>
              <a:gd name="T36" fmla="*/ 92 w 376"/>
              <a:gd name="T37" fmla="*/ 299 h 365"/>
              <a:gd name="T38" fmla="*/ 184 w 376"/>
              <a:gd name="T39" fmla="*/ 365 h 365"/>
              <a:gd name="T40" fmla="*/ 184 w 376"/>
              <a:gd name="T41" fmla="*/ 365 h 365"/>
              <a:gd name="T42" fmla="*/ 214 w 376"/>
              <a:gd name="T43" fmla="*/ 352 h 365"/>
              <a:gd name="T44" fmla="*/ 231 w 376"/>
              <a:gd name="T45" fmla="*/ 319 h 365"/>
              <a:gd name="T46" fmla="*/ 230 w 376"/>
              <a:gd name="T47" fmla="*/ 309 h 365"/>
              <a:gd name="T48" fmla="*/ 312 w 376"/>
              <a:gd name="T49" fmla="*/ 365 h 365"/>
              <a:gd name="T50" fmla="*/ 312 w 376"/>
              <a:gd name="T51" fmla="*/ 365 h 365"/>
              <a:gd name="T52" fmla="*/ 341 w 376"/>
              <a:gd name="T53" fmla="*/ 352 h 365"/>
              <a:gd name="T54" fmla="*/ 359 w 376"/>
              <a:gd name="T55" fmla="*/ 319 h 365"/>
              <a:gd name="T56" fmla="*/ 314 w 376"/>
              <a:gd name="T57" fmla="*/ 256 h 365"/>
              <a:gd name="T58" fmla="*/ 201 w 376"/>
              <a:gd name="T59" fmla="*/ 328 h 365"/>
              <a:gd name="T60" fmla="*/ 90 w 376"/>
              <a:gd name="T61" fmla="*/ 262 h 365"/>
              <a:gd name="T62" fmla="*/ 21 w 376"/>
              <a:gd name="T63" fmla="*/ 188 h 365"/>
              <a:gd name="T64" fmla="*/ 18 w 376"/>
              <a:gd name="T65" fmla="*/ 175 h 365"/>
              <a:gd name="T66" fmla="*/ 21 w 376"/>
              <a:gd name="T67" fmla="*/ 163 h 365"/>
              <a:gd name="T68" fmla="*/ 90 w 376"/>
              <a:gd name="T69" fmla="*/ 88 h 365"/>
              <a:gd name="T70" fmla="*/ 201 w 376"/>
              <a:gd name="T71" fmla="*/ 22 h 365"/>
              <a:gd name="T72" fmla="*/ 138 w 376"/>
              <a:gd name="T73" fmla="*/ 126 h 365"/>
              <a:gd name="T74" fmla="*/ 94 w 376"/>
              <a:gd name="T75" fmla="*/ 175 h 365"/>
              <a:gd name="T76" fmla="*/ 140 w 376"/>
              <a:gd name="T77" fmla="*/ 225 h 365"/>
              <a:gd name="T78" fmla="*/ 201 w 376"/>
              <a:gd name="T79" fmla="*/ 328 h 365"/>
              <a:gd name="T80" fmla="*/ 131 w 376"/>
              <a:gd name="T81" fmla="*/ 203 h 365"/>
              <a:gd name="T82" fmla="*/ 129 w 376"/>
              <a:gd name="T83" fmla="*/ 202 h 365"/>
              <a:gd name="T84" fmla="*/ 112 w 376"/>
              <a:gd name="T85" fmla="*/ 186 h 365"/>
              <a:gd name="T86" fmla="*/ 129 w 376"/>
              <a:gd name="T87" fmla="*/ 170 h 365"/>
              <a:gd name="T88" fmla="*/ 131 w 376"/>
              <a:gd name="T89" fmla="*/ 168 h 365"/>
              <a:gd name="T90" fmla="*/ 127 w 376"/>
              <a:gd name="T91" fmla="*/ 186 h 365"/>
              <a:gd name="T92" fmla="*/ 131 w 376"/>
              <a:gd name="T93" fmla="*/ 203 h 365"/>
              <a:gd name="T94" fmla="*/ 329 w 376"/>
              <a:gd name="T95" fmla="*/ 328 h 365"/>
              <a:gd name="T96" fmla="*/ 218 w 376"/>
              <a:gd name="T97" fmla="*/ 262 h 365"/>
              <a:gd name="T98" fmla="*/ 148 w 376"/>
              <a:gd name="T99" fmla="*/ 188 h 365"/>
              <a:gd name="T100" fmla="*/ 145 w 376"/>
              <a:gd name="T101" fmla="*/ 175 h 365"/>
              <a:gd name="T102" fmla="*/ 148 w 376"/>
              <a:gd name="T103" fmla="*/ 163 h 365"/>
              <a:gd name="T104" fmla="*/ 217 w 376"/>
              <a:gd name="T105" fmla="*/ 88 h 365"/>
              <a:gd name="T106" fmla="*/ 329 w 376"/>
              <a:gd name="T107" fmla="*/ 22 h 365"/>
              <a:gd name="T108" fmla="*/ 266 w 376"/>
              <a:gd name="T109" fmla="*/ 126 h 365"/>
              <a:gd name="T110" fmla="*/ 222 w 376"/>
              <a:gd name="T111" fmla="*/ 175 h 365"/>
              <a:gd name="T112" fmla="*/ 268 w 376"/>
              <a:gd name="T113" fmla="*/ 225 h 365"/>
              <a:gd name="T114" fmla="*/ 329 w 376"/>
              <a:gd name="T115" fmla="*/ 328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76" h="365">
                <a:moveTo>
                  <a:pt x="314" y="256"/>
                </a:moveTo>
                <a:cubicBezTo>
                  <a:pt x="304" y="247"/>
                  <a:pt x="294" y="236"/>
                  <a:pt x="281" y="223"/>
                </a:cubicBezTo>
                <a:cubicBezTo>
                  <a:pt x="272" y="215"/>
                  <a:pt x="264" y="208"/>
                  <a:pt x="257" y="202"/>
                </a:cubicBezTo>
                <a:cubicBezTo>
                  <a:pt x="250" y="196"/>
                  <a:pt x="242" y="190"/>
                  <a:pt x="240" y="186"/>
                </a:cubicBezTo>
                <a:cubicBezTo>
                  <a:pt x="243" y="182"/>
                  <a:pt x="251" y="175"/>
                  <a:pt x="257" y="170"/>
                </a:cubicBezTo>
                <a:cubicBezTo>
                  <a:pt x="264" y="164"/>
                  <a:pt x="272" y="158"/>
                  <a:pt x="279" y="150"/>
                </a:cubicBezTo>
                <a:cubicBezTo>
                  <a:pt x="293" y="136"/>
                  <a:pt x="305" y="125"/>
                  <a:pt x="314" y="115"/>
                </a:cubicBezTo>
                <a:cubicBezTo>
                  <a:pt x="355" y="75"/>
                  <a:pt x="376" y="55"/>
                  <a:pt x="342" y="20"/>
                </a:cubicBezTo>
                <a:cubicBezTo>
                  <a:pt x="333" y="10"/>
                  <a:pt x="323" y="6"/>
                  <a:pt x="312" y="6"/>
                </a:cubicBezTo>
                <a:cubicBezTo>
                  <a:pt x="291" y="6"/>
                  <a:pt x="272" y="23"/>
                  <a:pt x="229" y="63"/>
                </a:cubicBezTo>
                <a:cubicBezTo>
                  <a:pt x="234" y="50"/>
                  <a:pt x="230" y="36"/>
                  <a:pt x="214" y="20"/>
                </a:cubicBezTo>
                <a:cubicBezTo>
                  <a:pt x="205" y="10"/>
                  <a:pt x="196" y="6"/>
                  <a:pt x="185" y="6"/>
                </a:cubicBezTo>
                <a:cubicBezTo>
                  <a:pt x="162" y="6"/>
                  <a:pt x="141" y="25"/>
                  <a:pt x="92" y="72"/>
                </a:cubicBezTo>
                <a:cubicBezTo>
                  <a:pt x="87" y="76"/>
                  <a:pt x="76" y="87"/>
                  <a:pt x="76" y="87"/>
                </a:cubicBezTo>
                <a:cubicBezTo>
                  <a:pt x="38" y="123"/>
                  <a:pt x="15" y="145"/>
                  <a:pt x="5" y="165"/>
                </a:cubicBezTo>
                <a:cubicBezTo>
                  <a:pt x="2" y="172"/>
                  <a:pt x="0" y="178"/>
                  <a:pt x="0" y="186"/>
                </a:cubicBezTo>
                <a:cubicBezTo>
                  <a:pt x="0" y="193"/>
                  <a:pt x="1" y="200"/>
                  <a:pt x="5" y="206"/>
                </a:cubicBezTo>
                <a:cubicBezTo>
                  <a:pt x="15" y="226"/>
                  <a:pt x="38" y="248"/>
                  <a:pt x="76" y="284"/>
                </a:cubicBezTo>
                <a:cubicBezTo>
                  <a:pt x="76" y="284"/>
                  <a:pt x="88" y="295"/>
                  <a:pt x="92" y="299"/>
                </a:cubicBezTo>
                <a:cubicBezTo>
                  <a:pt x="141" y="346"/>
                  <a:pt x="161" y="365"/>
                  <a:pt x="184" y="365"/>
                </a:cubicBezTo>
                <a:cubicBezTo>
                  <a:pt x="184" y="365"/>
                  <a:pt x="184" y="365"/>
                  <a:pt x="184" y="365"/>
                </a:cubicBezTo>
                <a:cubicBezTo>
                  <a:pt x="195" y="365"/>
                  <a:pt x="205" y="361"/>
                  <a:pt x="214" y="352"/>
                </a:cubicBezTo>
                <a:cubicBezTo>
                  <a:pt x="223" y="343"/>
                  <a:pt x="231" y="333"/>
                  <a:pt x="231" y="319"/>
                </a:cubicBezTo>
                <a:cubicBezTo>
                  <a:pt x="231" y="316"/>
                  <a:pt x="231" y="312"/>
                  <a:pt x="230" y="309"/>
                </a:cubicBezTo>
                <a:cubicBezTo>
                  <a:pt x="272" y="348"/>
                  <a:pt x="290" y="365"/>
                  <a:pt x="312" y="365"/>
                </a:cubicBezTo>
                <a:cubicBezTo>
                  <a:pt x="312" y="365"/>
                  <a:pt x="312" y="365"/>
                  <a:pt x="312" y="365"/>
                </a:cubicBezTo>
                <a:cubicBezTo>
                  <a:pt x="323" y="365"/>
                  <a:pt x="332" y="361"/>
                  <a:pt x="341" y="352"/>
                </a:cubicBezTo>
                <a:cubicBezTo>
                  <a:pt x="350" y="343"/>
                  <a:pt x="359" y="333"/>
                  <a:pt x="359" y="319"/>
                </a:cubicBezTo>
                <a:cubicBezTo>
                  <a:pt x="359" y="300"/>
                  <a:pt x="345" y="286"/>
                  <a:pt x="314" y="256"/>
                </a:cubicBezTo>
                <a:close/>
                <a:moveTo>
                  <a:pt x="201" y="328"/>
                </a:moveTo>
                <a:cubicBezTo>
                  <a:pt x="179" y="350"/>
                  <a:pt x="161" y="329"/>
                  <a:pt x="90" y="262"/>
                </a:cubicBezTo>
                <a:cubicBezTo>
                  <a:pt x="52" y="226"/>
                  <a:pt x="29" y="204"/>
                  <a:pt x="21" y="188"/>
                </a:cubicBezTo>
                <a:cubicBezTo>
                  <a:pt x="18" y="184"/>
                  <a:pt x="17" y="180"/>
                  <a:pt x="18" y="175"/>
                </a:cubicBezTo>
                <a:cubicBezTo>
                  <a:pt x="18" y="171"/>
                  <a:pt x="19" y="167"/>
                  <a:pt x="21" y="163"/>
                </a:cubicBezTo>
                <a:cubicBezTo>
                  <a:pt x="30" y="146"/>
                  <a:pt x="53" y="124"/>
                  <a:pt x="90" y="88"/>
                </a:cubicBezTo>
                <a:cubicBezTo>
                  <a:pt x="161" y="21"/>
                  <a:pt x="180" y="0"/>
                  <a:pt x="201" y="22"/>
                </a:cubicBezTo>
                <a:cubicBezTo>
                  <a:pt x="228" y="49"/>
                  <a:pt x="210" y="53"/>
                  <a:pt x="138" y="126"/>
                </a:cubicBezTo>
                <a:cubicBezTo>
                  <a:pt x="116" y="148"/>
                  <a:pt x="94" y="161"/>
                  <a:pt x="94" y="175"/>
                </a:cubicBezTo>
                <a:cubicBezTo>
                  <a:pt x="96" y="193"/>
                  <a:pt x="118" y="202"/>
                  <a:pt x="140" y="225"/>
                </a:cubicBezTo>
                <a:cubicBezTo>
                  <a:pt x="212" y="298"/>
                  <a:pt x="228" y="302"/>
                  <a:pt x="201" y="328"/>
                </a:cubicBezTo>
                <a:close/>
                <a:moveTo>
                  <a:pt x="131" y="203"/>
                </a:moveTo>
                <a:cubicBezTo>
                  <a:pt x="130" y="203"/>
                  <a:pt x="130" y="202"/>
                  <a:pt x="129" y="202"/>
                </a:cubicBezTo>
                <a:cubicBezTo>
                  <a:pt x="122" y="196"/>
                  <a:pt x="114" y="190"/>
                  <a:pt x="112" y="186"/>
                </a:cubicBezTo>
                <a:cubicBezTo>
                  <a:pt x="115" y="182"/>
                  <a:pt x="123" y="175"/>
                  <a:pt x="129" y="170"/>
                </a:cubicBezTo>
                <a:cubicBezTo>
                  <a:pt x="130" y="169"/>
                  <a:pt x="130" y="168"/>
                  <a:pt x="131" y="168"/>
                </a:cubicBezTo>
                <a:cubicBezTo>
                  <a:pt x="128" y="174"/>
                  <a:pt x="127" y="180"/>
                  <a:pt x="127" y="186"/>
                </a:cubicBezTo>
                <a:cubicBezTo>
                  <a:pt x="127" y="192"/>
                  <a:pt x="128" y="198"/>
                  <a:pt x="131" y="203"/>
                </a:cubicBezTo>
                <a:close/>
                <a:moveTo>
                  <a:pt x="329" y="328"/>
                </a:moveTo>
                <a:cubicBezTo>
                  <a:pt x="307" y="350"/>
                  <a:pt x="288" y="329"/>
                  <a:pt x="218" y="262"/>
                </a:cubicBezTo>
                <a:cubicBezTo>
                  <a:pt x="180" y="226"/>
                  <a:pt x="157" y="204"/>
                  <a:pt x="148" y="188"/>
                </a:cubicBezTo>
                <a:cubicBezTo>
                  <a:pt x="146" y="184"/>
                  <a:pt x="145" y="180"/>
                  <a:pt x="145" y="175"/>
                </a:cubicBezTo>
                <a:cubicBezTo>
                  <a:pt x="145" y="171"/>
                  <a:pt x="146" y="167"/>
                  <a:pt x="148" y="163"/>
                </a:cubicBezTo>
                <a:cubicBezTo>
                  <a:pt x="157" y="146"/>
                  <a:pt x="180" y="124"/>
                  <a:pt x="217" y="88"/>
                </a:cubicBezTo>
                <a:cubicBezTo>
                  <a:pt x="288" y="21"/>
                  <a:pt x="308" y="0"/>
                  <a:pt x="329" y="22"/>
                </a:cubicBezTo>
                <a:cubicBezTo>
                  <a:pt x="355" y="49"/>
                  <a:pt x="338" y="53"/>
                  <a:pt x="266" y="126"/>
                </a:cubicBezTo>
                <a:cubicBezTo>
                  <a:pt x="244" y="148"/>
                  <a:pt x="221" y="161"/>
                  <a:pt x="222" y="175"/>
                </a:cubicBezTo>
                <a:cubicBezTo>
                  <a:pt x="223" y="193"/>
                  <a:pt x="246" y="202"/>
                  <a:pt x="268" y="225"/>
                </a:cubicBezTo>
                <a:cubicBezTo>
                  <a:pt x="340" y="298"/>
                  <a:pt x="356" y="302"/>
                  <a:pt x="329" y="32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2" name="Freeform 9"/>
          <p:cNvSpPr>
            <a:spLocks noEditPoints="1"/>
          </p:cNvSpPr>
          <p:nvPr/>
        </p:nvSpPr>
        <p:spPr bwMode="auto">
          <a:xfrm rot="1002102">
            <a:off x="5671733" y="2377482"/>
            <a:ext cx="521271" cy="504456"/>
          </a:xfrm>
          <a:custGeom>
            <a:avLst/>
            <a:gdLst>
              <a:gd name="T0" fmla="*/ 360 w 360"/>
              <a:gd name="T1" fmla="*/ 140 h 349"/>
              <a:gd name="T2" fmla="*/ 344 w 360"/>
              <a:gd name="T3" fmla="*/ 102 h 349"/>
              <a:gd name="T4" fmla="*/ 289 w 360"/>
              <a:gd name="T5" fmla="*/ 86 h 349"/>
              <a:gd name="T6" fmla="*/ 268 w 360"/>
              <a:gd name="T7" fmla="*/ 86 h 349"/>
              <a:gd name="T8" fmla="*/ 252 w 360"/>
              <a:gd name="T9" fmla="*/ 87 h 349"/>
              <a:gd name="T10" fmla="*/ 244 w 360"/>
              <a:gd name="T11" fmla="*/ 71 h 349"/>
              <a:gd name="T12" fmla="*/ 179 w 360"/>
              <a:gd name="T13" fmla="*/ 0 h 349"/>
              <a:gd name="T14" fmla="*/ 177 w 360"/>
              <a:gd name="T15" fmla="*/ 0 h 349"/>
              <a:gd name="T16" fmla="*/ 175 w 360"/>
              <a:gd name="T17" fmla="*/ 0 h 349"/>
              <a:gd name="T18" fmla="*/ 106 w 360"/>
              <a:gd name="T19" fmla="*/ 72 h 349"/>
              <a:gd name="T20" fmla="*/ 99 w 360"/>
              <a:gd name="T21" fmla="*/ 87 h 349"/>
              <a:gd name="T22" fmla="*/ 90 w 360"/>
              <a:gd name="T23" fmla="*/ 87 h 349"/>
              <a:gd name="T24" fmla="*/ 16 w 360"/>
              <a:gd name="T25" fmla="*/ 106 h 349"/>
              <a:gd name="T26" fmla="*/ 0 w 360"/>
              <a:gd name="T27" fmla="*/ 143 h 349"/>
              <a:gd name="T28" fmla="*/ 44 w 360"/>
              <a:gd name="T29" fmla="*/ 207 h 349"/>
              <a:gd name="T30" fmla="*/ 57 w 360"/>
              <a:gd name="T31" fmla="*/ 219 h 349"/>
              <a:gd name="T32" fmla="*/ 49 w 360"/>
              <a:gd name="T33" fmla="*/ 242 h 349"/>
              <a:gd name="T34" fmla="*/ 44 w 360"/>
              <a:gd name="T35" fmla="*/ 329 h 349"/>
              <a:gd name="T36" fmla="*/ 82 w 360"/>
              <a:gd name="T37" fmla="*/ 349 h 349"/>
              <a:gd name="T38" fmla="*/ 82 w 360"/>
              <a:gd name="T39" fmla="*/ 349 h 349"/>
              <a:gd name="T40" fmla="*/ 83 w 360"/>
              <a:gd name="T41" fmla="*/ 349 h 349"/>
              <a:gd name="T42" fmla="*/ 152 w 360"/>
              <a:gd name="T43" fmla="*/ 317 h 349"/>
              <a:gd name="T44" fmla="*/ 173 w 360"/>
              <a:gd name="T45" fmla="*/ 304 h 349"/>
              <a:gd name="T46" fmla="*/ 196 w 360"/>
              <a:gd name="T47" fmla="*/ 318 h 349"/>
              <a:gd name="T48" fmla="*/ 266 w 360"/>
              <a:gd name="T49" fmla="*/ 347 h 349"/>
              <a:gd name="T50" fmla="*/ 271 w 360"/>
              <a:gd name="T51" fmla="*/ 347 h 349"/>
              <a:gd name="T52" fmla="*/ 307 w 360"/>
              <a:gd name="T53" fmla="*/ 325 h 349"/>
              <a:gd name="T54" fmla="*/ 300 w 360"/>
              <a:gd name="T55" fmla="*/ 231 h 349"/>
              <a:gd name="T56" fmla="*/ 296 w 360"/>
              <a:gd name="T57" fmla="*/ 220 h 349"/>
              <a:gd name="T58" fmla="*/ 304 w 360"/>
              <a:gd name="T59" fmla="*/ 213 h 349"/>
              <a:gd name="T60" fmla="*/ 360 w 360"/>
              <a:gd name="T61" fmla="*/ 140 h 349"/>
              <a:gd name="T62" fmla="*/ 282 w 360"/>
              <a:gd name="T63" fmla="*/ 224 h 349"/>
              <a:gd name="T64" fmla="*/ 291 w 360"/>
              <a:gd name="T65" fmla="*/ 302 h 349"/>
              <a:gd name="T66" fmla="*/ 269 w 360"/>
              <a:gd name="T67" fmla="*/ 315 h 349"/>
              <a:gd name="T68" fmla="*/ 266 w 360"/>
              <a:gd name="T69" fmla="*/ 315 h 349"/>
              <a:gd name="T70" fmla="*/ 205 w 360"/>
              <a:gd name="T71" fmla="*/ 288 h 349"/>
              <a:gd name="T72" fmla="*/ 172 w 360"/>
              <a:gd name="T73" fmla="*/ 270 h 349"/>
              <a:gd name="T74" fmla="*/ 142 w 360"/>
              <a:gd name="T75" fmla="*/ 288 h 349"/>
              <a:gd name="T76" fmla="*/ 82 w 360"/>
              <a:gd name="T77" fmla="*/ 316 h 349"/>
              <a:gd name="T78" fmla="*/ 82 w 360"/>
              <a:gd name="T79" fmla="*/ 316 h 349"/>
              <a:gd name="T80" fmla="*/ 82 w 360"/>
              <a:gd name="T81" fmla="*/ 316 h 349"/>
              <a:gd name="T82" fmla="*/ 58 w 360"/>
              <a:gd name="T83" fmla="*/ 304 h 349"/>
              <a:gd name="T84" fmla="*/ 66 w 360"/>
              <a:gd name="T85" fmla="*/ 233 h 349"/>
              <a:gd name="T86" fmla="*/ 77 w 360"/>
              <a:gd name="T87" fmla="*/ 198 h 349"/>
              <a:gd name="T88" fmla="*/ 55 w 360"/>
              <a:gd name="T89" fmla="*/ 178 h 349"/>
              <a:gd name="T90" fmla="*/ 18 w 360"/>
              <a:gd name="T91" fmla="*/ 128 h 349"/>
              <a:gd name="T92" fmla="*/ 28 w 360"/>
              <a:gd name="T93" fmla="*/ 104 h 349"/>
              <a:gd name="T94" fmla="*/ 90 w 360"/>
              <a:gd name="T95" fmla="*/ 91 h 349"/>
              <a:gd name="T96" fmla="*/ 110 w 360"/>
              <a:gd name="T97" fmla="*/ 90 h 349"/>
              <a:gd name="T98" fmla="*/ 122 w 360"/>
              <a:gd name="T99" fmla="*/ 65 h 349"/>
              <a:gd name="T100" fmla="*/ 175 w 360"/>
              <a:gd name="T101" fmla="*/ 4 h 349"/>
              <a:gd name="T102" fmla="*/ 176 w 360"/>
              <a:gd name="T103" fmla="*/ 4 h 349"/>
              <a:gd name="T104" fmla="*/ 177 w 360"/>
              <a:gd name="T105" fmla="*/ 4 h 349"/>
              <a:gd name="T106" fmla="*/ 228 w 360"/>
              <a:gd name="T107" fmla="*/ 65 h 349"/>
              <a:gd name="T108" fmla="*/ 241 w 360"/>
              <a:gd name="T109" fmla="*/ 90 h 349"/>
              <a:gd name="T110" fmla="*/ 251 w 360"/>
              <a:gd name="T111" fmla="*/ 91 h 349"/>
              <a:gd name="T112" fmla="*/ 269 w 360"/>
              <a:gd name="T113" fmla="*/ 90 h 349"/>
              <a:gd name="T114" fmla="*/ 288 w 360"/>
              <a:gd name="T115" fmla="*/ 90 h 349"/>
              <a:gd name="T116" fmla="*/ 332 w 360"/>
              <a:gd name="T117" fmla="*/ 101 h 349"/>
              <a:gd name="T118" fmla="*/ 342 w 360"/>
              <a:gd name="T119" fmla="*/ 125 h 349"/>
              <a:gd name="T120" fmla="*/ 293 w 360"/>
              <a:gd name="T121" fmla="*/ 184 h 349"/>
              <a:gd name="T122" fmla="*/ 274 w 360"/>
              <a:gd name="T123" fmla="*/ 200 h 349"/>
              <a:gd name="T124" fmla="*/ 282 w 360"/>
              <a:gd name="T125" fmla="*/ 224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60" h="349">
                <a:moveTo>
                  <a:pt x="360" y="140"/>
                </a:moveTo>
                <a:cubicBezTo>
                  <a:pt x="360" y="126"/>
                  <a:pt x="355" y="112"/>
                  <a:pt x="344" y="102"/>
                </a:cubicBezTo>
                <a:cubicBezTo>
                  <a:pt x="328" y="87"/>
                  <a:pt x="308" y="86"/>
                  <a:pt x="289" y="86"/>
                </a:cubicBezTo>
                <a:cubicBezTo>
                  <a:pt x="282" y="86"/>
                  <a:pt x="275" y="86"/>
                  <a:pt x="268" y="86"/>
                </a:cubicBezTo>
                <a:cubicBezTo>
                  <a:pt x="262" y="86"/>
                  <a:pt x="257" y="87"/>
                  <a:pt x="252" y="87"/>
                </a:cubicBezTo>
                <a:cubicBezTo>
                  <a:pt x="249" y="82"/>
                  <a:pt x="246" y="76"/>
                  <a:pt x="244" y="71"/>
                </a:cubicBezTo>
                <a:cubicBezTo>
                  <a:pt x="224" y="30"/>
                  <a:pt x="210" y="3"/>
                  <a:pt x="179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75" y="0"/>
                  <a:pt x="175" y="0"/>
                  <a:pt x="175" y="0"/>
                </a:cubicBezTo>
                <a:cubicBezTo>
                  <a:pt x="142" y="0"/>
                  <a:pt x="128" y="28"/>
                  <a:pt x="106" y="72"/>
                </a:cubicBezTo>
                <a:cubicBezTo>
                  <a:pt x="104" y="76"/>
                  <a:pt x="101" y="82"/>
                  <a:pt x="99" y="87"/>
                </a:cubicBezTo>
                <a:cubicBezTo>
                  <a:pt x="96" y="87"/>
                  <a:pt x="93" y="87"/>
                  <a:pt x="90" y="87"/>
                </a:cubicBezTo>
                <a:cubicBezTo>
                  <a:pt x="60" y="88"/>
                  <a:pt x="34" y="89"/>
                  <a:pt x="16" y="106"/>
                </a:cubicBezTo>
                <a:cubicBezTo>
                  <a:pt x="6" y="116"/>
                  <a:pt x="0" y="129"/>
                  <a:pt x="0" y="143"/>
                </a:cubicBezTo>
                <a:cubicBezTo>
                  <a:pt x="1" y="170"/>
                  <a:pt x="22" y="188"/>
                  <a:pt x="44" y="207"/>
                </a:cubicBezTo>
                <a:cubicBezTo>
                  <a:pt x="47" y="210"/>
                  <a:pt x="52" y="215"/>
                  <a:pt x="57" y="219"/>
                </a:cubicBezTo>
                <a:cubicBezTo>
                  <a:pt x="54" y="226"/>
                  <a:pt x="51" y="236"/>
                  <a:pt x="49" y="242"/>
                </a:cubicBezTo>
                <a:cubicBezTo>
                  <a:pt x="36" y="280"/>
                  <a:pt x="27" y="306"/>
                  <a:pt x="44" y="329"/>
                </a:cubicBezTo>
                <a:cubicBezTo>
                  <a:pt x="52" y="342"/>
                  <a:pt x="66" y="349"/>
                  <a:pt x="82" y="349"/>
                </a:cubicBezTo>
                <a:cubicBezTo>
                  <a:pt x="82" y="349"/>
                  <a:pt x="82" y="349"/>
                  <a:pt x="82" y="349"/>
                </a:cubicBezTo>
                <a:cubicBezTo>
                  <a:pt x="83" y="349"/>
                  <a:pt x="83" y="349"/>
                  <a:pt x="83" y="349"/>
                </a:cubicBezTo>
                <a:cubicBezTo>
                  <a:pt x="102" y="348"/>
                  <a:pt x="120" y="338"/>
                  <a:pt x="152" y="317"/>
                </a:cubicBezTo>
                <a:cubicBezTo>
                  <a:pt x="158" y="314"/>
                  <a:pt x="166" y="308"/>
                  <a:pt x="173" y="304"/>
                </a:cubicBezTo>
                <a:cubicBezTo>
                  <a:pt x="180" y="308"/>
                  <a:pt x="190" y="314"/>
                  <a:pt x="196" y="318"/>
                </a:cubicBezTo>
                <a:cubicBezTo>
                  <a:pt x="228" y="336"/>
                  <a:pt x="246" y="347"/>
                  <a:pt x="266" y="347"/>
                </a:cubicBezTo>
                <a:cubicBezTo>
                  <a:pt x="268" y="347"/>
                  <a:pt x="270" y="347"/>
                  <a:pt x="271" y="347"/>
                </a:cubicBezTo>
                <a:cubicBezTo>
                  <a:pt x="286" y="345"/>
                  <a:pt x="299" y="337"/>
                  <a:pt x="307" y="325"/>
                </a:cubicBezTo>
                <a:cubicBezTo>
                  <a:pt x="323" y="300"/>
                  <a:pt x="313" y="271"/>
                  <a:pt x="300" y="231"/>
                </a:cubicBezTo>
                <a:cubicBezTo>
                  <a:pt x="298" y="228"/>
                  <a:pt x="297" y="224"/>
                  <a:pt x="296" y="220"/>
                </a:cubicBezTo>
                <a:cubicBezTo>
                  <a:pt x="299" y="217"/>
                  <a:pt x="302" y="215"/>
                  <a:pt x="304" y="213"/>
                </a:cubicBezTo>
                <a:cubicBezTo>
                  <a:pt x="335" y="189"/>
                  <a:pt x="359" y="169"/>
                  <a:pt x="360" y="140"/>
                </a:cubicBezTo>
                <a:close/>
                <a:moveTo>
                  <a:pt x="282" y="224"/>
                </a:moveTo>
                <a:cubicBezTo>
                  <a:pt x="296" y="264"/>
                  <a:pt x="302" y="285"/>
                  <a:pt x="291" y="302"/>
                </a:cubicBezTo>
                <a:cubicBezTo>
                  <a:pt x="286" y="309"/>
                  <a:pt x="278" y="314"/>
                  <a:pt x="269" y="315"/>
                </a:cubicBezTo>
                <a:cubicBezTo>
                  <a:pt x="268" y="315"/>
                  <a:pt x="267" y="315"/>
                  <a:pt x="266" y="315"/>
                </a:cubicBezTo>
                <a:cubicBezTo>
                  <a:pt x="251" y="315"/>
                  <a:pt x="234" y="306"/>
                  <a:pt x="205" y="288"/>
                </a:cubicBezTo>
                <a:cubicBezTo>
                  <a:pt x="196" y="283"/>
                  <a:pt x="180" y="274"/>
                  <a:pt x="172" y="270"/>
                </a:cubicBezTo>
                <a:cubicBezTo>
                  <a:pt x="165" y="274"/>
                  <a:pt x="152" y="282"/>
                  <a:pt x="142" y="288"/>
                </a:cubicBezTo>
                <a:cubicBezTo>
                  <a:pt x="113" y="307"/>
                  <a:pt x="97" y="316"/>
                  <a:pt x="82" y="316"/>
                </a:cubicBezTo>
                <a:cubicBezTo>
                  <a:pt x="82" y="316"/>
                  <a:pt x="82" y="316"/>
                  <a:pt x="82" y="316"/>
                </a:cubicBezTo>
                <a:cubicBezTo>
                  <a:pt x="82" y="316"/>
                  <a:pt x="82" y="316"/>
                  <a:pt x="82" y="316"/>
                </a:cubicBezTo>
                <a:cubicBezTo>
                  <a:pt x="72" y="316"/>
                  <a:pt x="64" y="312"/>
                  <a:pt x="58" y="304"/>
                </a:cubicBezTo>
                <a:cubicBezTo>
                  <a:pt x="47" y="289"/>
                  <a:pt x="54" y="269"/>
                  <a:pt x="66" y="233"/>
                </a:cubicBezTo>
                <a:cubicBezTo>
                  <a:pt x="70" y="223"/>
                  <a:pt x="75" y="207"/>
                  <a:pt x="77" y="198"/>
                </a:cubicBezTo>
                <a:cubicBezTo>
                  <a:pt x="72" y="193"/>
                  <a:pt x="62" y="184"/>
                  <a:pt x="55" y="178"/>
                </a:cubicBezTo>
                <a:cubicBezTo>
                  <a:pt x="35" y="161"/>
                  <a:pt x="18" y="147"/>
                  <a:pt x="18" y="128"/>
                </a:cubicBezTo>
                <a:cubicBezTo>
                  <a:pt x="18" y="119"/>
                  <a:pt x="21" y="110"/>
                  <a:pt x="28" y="104"/>
                </a:cubicBezTo>
                <a:cubicBezTo>
                  <a:pt x="40" y="93"/>
                  <a:pt x="60" y="92"/>
                  <a:pt x="90" y="91"/>
                </a:cubicBezTo>
                <a:cubicBezTo>
                  <a:pt x="96" y="91"/>
                  <a:pt x="104" y="90"/>
                  <a:pt x="110" y="90"/>
                </a:cubicBezTo>
                <a:cubicBezTo>
                  <a:pt x="113" y="84"/>
                  <a:pt x="118" y="73"/>
                  <a:pt x="122" y="65"/>
                </a:cubicBezTo>
                <a:cubicBezTo>
                  <a:pt x="142" y="26"/>
                  <a:pt x="152" y="4"/>
                  <a:pt x="175" y="4"/>
                </a:cubicBezTo>
                <a:cubicBezTo>
                  <a:pt x="176" y="4"/>
                  <a:pt x="176" y="4"/>
                  <a:pt x="176" y="4"/>
                </a:cubicBezTo>
                <a:cubicBezTo>
                  <a:pt x="177" y="4"/>
                  <a:pt x="177" y="4"/>
                  <a:pt x="177" y="4"/>
                </a:cubicBezTo>
                <a:cubicBezTo>
                  <a:pt x="198" y="6"/>
                  <a:pt x="209" y="27"/>
                  <a:pt x="228" y="65"/>
                </a:cubicBezTo>
                <a:cubicBezTo>
                  <a:pt x="232" y="73"/>
                  <a:pt x="237" y="84"/>
                  <a:pt x="241" y="90"/>
                </a:cubicBezTo>
                <a:cubicBezTo>
                  <a:pt x="243" y="90"/>
                  <a:pt x="246" y="91"/>
                  <a:pt x="251" y="91"/>
                </a:cubicBezTo>
                <a:cubicBezTo>
                  <a:pt x="256" y="91"/>
                  <a:pt x="262" y="91"/>
                  <a:pt x="269" y="90"/>
                </a:cubicBezTo>
                <a:cubicBezTo>
                  <a:pt x="275" y="90"/>
                  <a:pt x="282" y="90"/>
                  <a:pt x="288" y="90"/>
                </a:cubicBezTo>
                <a:cubicBezTo>
                  <a:pt x="308" y="90"/>
                  <a:pt x="322" y="92"/>
                  <a:pt x="332" y="101"/>
                </a:cubicBezTo>
                <a:cubicBezTo>
                  <a:pt x="338" y="108"/>
                  <a:pt x="342" y="116"/>
                  <a:pt x="342" y="125"/>
                </a:cubicBezTo>
                <a:cubicBezTo>
                  <a:pt x="341" y="145"/>
                  <a:pt x="324" y="160"/>
                  <a:pt x="293" y="184"/>
                </a:cubicBezTo>
                <a:cubicBezTo>
                  <a:pt x="287" y="189"/>
                  <a:pt x="280" y="195"/>
                  <a:pt x="274" y="200"/>
                </a:cubicBezTo>
                <a:cubicBezTo>
                  <a:pt x="276" y="207"/>
                  <a:pt x="280" y="217"/>
                  <a:pt x="282" y="2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6" name="Freeform 13"/>
          <p:cNvSpPr>
            <a:spLocks noEditPoints="1"/>
          </p:cNvSpPr>
          <p:nvPr/>
        </p:nvSpPr>
        <p:spPr bwMode="auto">
          <a:xfrm rot="1145611">
            <a:off x="3713657" y="5400013"/>
            <a:ext cx="477837" cy="427100"/>
          </a:xfrm>
          <a:custGeom>
            <a:avLst/>
            <a:gdLst>
              <a:gd name="T0" fmla="*/ 260 w 366"/>
              <a:gd name="T1" fmla="*/ 0 h 328"/>
              <a:gd name="T2" fmla="*/ 252 w 366"/>
              <a:gd name="T3" fmla="*/ 0 h 328"/>
              <a:gd name="T4" fmla="*/ 179 w 366"/>
              <a:gd name="T5" fmla="*/ 32 h 328"/>
              <a:gd name="T6" fmla="*/ 107 w 366"/>
              <a:gd name="T7" fmla="*/ 4 h 328"/>
              <a:gd name="T8" fmla="*/ 106 w 366"/>
              <a:gd name="T9" fmla="*/ 4 h 328"/>
              <a:gd name="T10" fmla="*/ 33 w 366"/>
              <a:gd name="T11" fmla="*/ 36 h 328"/>
              <a:gd name="T12" fmla="*/ 3 w 366"/>
              <a:gd name="T13" fmla="*/ 123 h 328"/>
              <a:gd name="T14" fmla="*/ 180 w 366"/>
              <a:gd name="T15" fmla="*/ 328 h 328"/>
              <a:gd name="T16" fmla="*/ 182 w 366"/>
              <a:gd name="T17" fmla="*/ 328 h 328"/>
              <a:gd name="T18" fmla="*/ 362 w 366"/>
              <a:gd name="T19" fmla="*/ 119 h 328"/>
              <a:gd name="T20" fmla="*/ 260 w 366"/>
              <a:gd name="T21" fmla="*/ 0 h 328"/>
              <a:gd name="T22" fmla="*/ 342 w 366"/>
              <a:gd name="T23" fmla="*/ 107 h 328"/>
              <a:gd name="T24" fmla="*/ 181 w 366"/>
              <a:gd name="T25" fmla="*/ 297 h 328"/>
              <a:gd name="T26" fmla="*/ 179 w 366"/>
              <a:gd name="T27" fmla="*/ 297 h 328"/>
              <a:gd name="T28" fmla="*/ 22 w 366"/>
              <a:gd name="T29" fmla="*/ 110 h 328"/>
              <a:gd name="T30" fmla="*/ 107 w 366"/>
              <a:gd name="T31" fmla="*/ 12 h 328"/>
              <a:gd name="T32" fmla="*/ 180 w 366"/>
              <a:gd name="T33" fmla="*/ 49 h 328"/>
              <a:gd name="T34" fmla="*/ 258 w 366"/>
              <a:gd name="T35" fmla="*/ 8 h 328"/>
              <a:gd name="T36" fmla="*/ 342 w 366"/>
              <a:gd name="T37" fmla="*/ 107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6" h="328">
                <a:moveTo>
                  <a:pt x="260" y="0"/>
                </a:moveTo>
                <a:cubicBezTo>
                  <a:pt x="257" y="0"/>
                  <a:pt x="254" y="0"/>
                  <a:pt x="252" y="0"/>
                </a:cubicBezTo>
                <a:cubicBezTo>
                  <a:pt x="226" y="0"/>
                  <a:pt x="200" y="12"/>
                  <a:pt x="179" y="32"/>
                </a:cubicBezTo>
                <a:cubicBezTo>
                  <a:pt x="158" y="14"/>
                  <a:pt x="133" y="4"/>
                  <a:pt x="107" y="4"/>
                </a:cubicBezTo>
                <a:cubicBezTo>
                  <a:pt x="106" y="4"/>
                  <a:pt x="106" y="4"/>
                  <a:pt x="106" y="4"/>
                </a:cubicBezTo>
                <a:cubicBezTo>
                  <a:pt x="79" y="4"/>
                  <a:pt x="52" y="16"/>
                  <a:pt x="33" y="36"/>
                </a:cubicBezTo>
                <a:cubicBezTo>
                  <a:pt x="12" y="59"/>
                  <a:pt x="0" y="91"/>
                  <a:pt x="3" y="123"/>
                </a:cubicBezTo>
                <a:cubicBezTo>
                  <a:pt x="10" y="234"/>
                  <a:pt x="141" y="328"/>
                  <a:pt x="180" y="328"/>
                </a:cubicBezTo>
                <a:cubicBezTo>
                  <a:pt x="182" y="328"/>
                  <a:pt x="182" y="328"/>
                  <a:pt x="182" y="328"/>
                </a:cubicBezTo>
                <a:cubicBezTo>
                  <a:pt x="216" y="328"/>
                  <a:pt x="355" y="247"/>
                  <a:pt x="362" y="119"/>
                </a:cubicBezTo>
                <a:cubicBezTo>
                  <a:pt x="366" y="56"/>
                  <a:pt x="324" y="7"/>
                  <a:pt x="260" y="0"/>
                </a:cubicBezTo>
                <a:close/>
                <a:moveTo>
                  <a:pt x="342" y="107"/>
                </a:moveTo>
                <a:cubicBezTo>
                  <a:pt x="336" y="221"/>
                  <a:pt x="208" y="297"/>
                  <a:pt x="181" y="297"/>
                </a:cubicBezTo>
                <a:cubicBezTo>
                  <a:pt x="179" y="297"/>
                  <a:pt x="179" y="297"/>
                  <a:pt x="179" y="297"/>
                </a:cubicBezTo>
                <a:cubicBezTo>
                  <a:pt x="152" y="297"/>
                  <a:pt x="28" y="214"/>
                  <a:pt x="22" y="110"/>
                </a:cubicBezTo>
                <a:cubicBezTo>
                  <a:pt x="18" y="55"/>
                  <a:pt x="59" y="11"/>
                  <a:pt x="107" y="12"/>
                </a:cubicBezTo>
                <a:cubicBezTo>
                  <a:pt x="131" y="12"/>
                  <a:pt x="158" y="23"/>
                  <a:pt x="180" y="49"/>
                </a:cubicBezTo>
                <a:cubicBezTo>
                  <a:pt x="202" y="19"/>
                  <a:pt x="233" y="5"/>
                  <a:pt x="258" y="8"/>
                </a:cubicBezTo>
                <a:cubicBezTo>
                  <a:pt x="309" y="14"/>
                  <a:pt x="346" y="51"/>
                  <a:pt x="342" y="10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7" name="任意多边形 36"/>
          <p:cNvSpPr/>
          <p:nvPr/>
        </p:nvSpPr>
        <p:spPr>
          <a:xfrm rot="16200000" flipH="1">
            <a:off x="8339404" y="926036"/>
            <a:ext cx="315954" cy="538598"/>
          </a:xfrm>
          <a:custGeom>
            <a:avLst/>
            <a:gdLst>
              <a:gd name="connsiteX0" fmla="*/ 0 w 1327595"/>
              <a:gd name="connsiteY0" fmla="*/ 0 h 2979174"/>
              <a:gd name="connsiteX1" fmla="*/ 1327355 w 1327595"/>
              <a:gd name="connsiteY1" fmla="*/ 1386348 h 2979174"/>
              <a:gd name="connsiteX2" fmla="*/ 117987 w 1327595"/>
              <a:gd name="connsiteY2" fmla="*/ 1651819 h 2979174"/>
              <a:gd name="connsiteX3" fmla="*/ 1120878 w 1327595"/>
              <a:gd name="connsiteY3" fmla="*/ 2418735 h 2979174"/>
              <a:gd name="connsiteX4" fmla="*/ 88491 w 1327595"/>
              <a:gd name="connsiteY4" fmla="*/ 2979174 h 297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7595" h="2979174">
                <a:moveTo>
                  <a:pt x="0" y="0"/>
                </a:moveTo>
                <a:cubicBezTo>
                  <a:pt x="653845" y="555522"/>
                  <a:pt x="1307691" y="1111045"/>
                  <a:pt x="1327355" y="1386348"/>
                </a:cubicBezTo>
                <a:cubicBezTo>
                  <a:pt x="1347020" y="1661651"/>
                  <a:pt x="152400" y="1479754"/>
                  <a:pt x="117987" y="1651819"/>
                </a:cubicBezTo>
                <a:cubicBezTo>
                  <a:pt x="83574" y="1823884"/>
                  <a:pt x="1125794" y="2197509"/>
                  <a:pt x="1120878" y="2418735"/>
                </a:cubicBezTo>
                <a:cubicBezTo>
                  <a:pt x="1115962" y="2639961"/>
                  <a:pt x="602226" y="2809567"/>
                  <a:pt x="88491" y="2979174"/>
                </a:cubicBezTo>
              </a:path>
            </a:pathLst>
          </a:custGeom>
          <a:noFill/>
          <a:ln w="63500" cap="rnd">
            <a:solidFill>
              <a:srgbClr val="BB7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8" name="半闭框 37"/>
          <p:cNvSpPr/>
          <p:nvPr/>
        </p:nvSpPr>
        <p:spPr>
          <a:xfrm>
            <a:off x="544990" y="425218"/>
            <a:ext cx="382530" cy="382530"/>
          </a:xfrm>
          <a:prstGeom prst="halfFrame">
            <a:avLst>
              <a:gd name="adj1" fmla="val 20883"/>
              <a:gd name="adj2" fmla="val 2088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9" name="半闭框 38"/>
          <p:cNvSpPr/>
          <p:nvPr/>
        </p:nvSpPr>
        <p:spPr>
          <a:xfrm flipH="1" flipV="1">
            <a:off x="11192734" y="5974133"/>
            <a:ext cx="382530" cy="382530"/>
          </a:xfrm>
          <a:prstGeom prst="halfFrame">
            <a:avLst>
              <a:gd name="adj1" fmla="val 20883"/>
              <a:gd name="adj2" fmla="val 2088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943" y="971477"/>
            <a:ext cx="4684400" cy="555395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50" y="3352581"/>
            <a:ext cx="6333333" cy="17904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7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24"/>
          <p:cNvSpPr/>
          <p:nvPr/>
        </p:nvSpPr>
        <p:spPr>
          <a:xfrm>
            <a:off x="1042219" y="586249"/>
            <a:ext cx="10107562" cy="568550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46100" sx="104000" sy="10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aphicFrame>
        <p:nvGraphicFramePr>
          <p:cNvPr id="62" name="图表 61"/>
          <p:cNvGraphicFramePr/>
          <p:nvPr/>
        </p:nvGraphicFramePr>
        <p:xfrm>
          <a:off x="5782298" y="4384444"/>
          <a:ext cx="5333789" cy="1621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3" name="文本框 62"/>
          <p:cNvSpPr txBox="1"/>
          <p:nvPr/>
        </p:nvSpPr>
        <p:spPr>
          <a:xfrm>
            <a:off x="1941781" y="1191603"/>
            <a:ext cx="3327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dirty="0"/>
              <a:t>需求变更影响分析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站酷快乐体2016修订版" panose="02010600030101010101" pitchFamily="2" charset="-122"/>
              <a:ea typeface="站酷快乐体2016修订版" panose="02010600030101010101" pitchFamily="2" charset="-122"/>
              <a:cs typeface="+mn-cs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5614743" y="5798385"/>
            <a:ext cx="962514" cy="962514"/>
            <a:chOff x="5614743" y="5798385"/>
            <a:chExt cx="962514" cy="962514"/>
          </a:xfrm>
        </p:grpSpPr>
        <p:sp>
          <p:nvSpPr>
            <p:cNvPr id="88" name="椭圆 87"/>
            <p:cNvSpPr/>
            <p:nvPr/>
          </p:nvSpPr>
          <p:spPr>
            <a:xfrm>
              <a:off x="5614743" y="5798385"/>
              <a:ext cx="962514" cy="962514"/>
            </a:xfrm>
            <a:prstGeom prst="ellipse">
              <a:avLst/>
            </a:prstGeom>
            <a:solidFill>
              <a:srgbClr val="161743"/>
            </a:solidFill>
            <a:ln>
              <a:noFill/>
            </a:ln>
            <a:effectLst>
              <a:outerShdw blurRad="546100" sx="130000" sy="13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Freeform 25"/>
            <p:cNvSpPr>
              <a:spLocks noEditPoints="1"/>
            </p:cNvSpPr>
            <p:nvPr/>
          </p:nvSpPr>
          <p:spPr bwMode="auto">
            <a:xfrm>
              <a:off x="5733238" y="5957864"/>
              <a:ext cx="725524" cy="643556"/>
            </a:xfrm>
            <a:custGeom>
              <a:avLst/>
              <a:gdLst>
                <a:gd name="T0" fmla="*/ 372 w 380"/>
                <a:gd name="T1" fmla="*/ 271 h 339"/>
                <a:gd name="T2" fmla="*/ 354 w 380"/>
                <a:gd name="T3" fmla="*/ 242 h 339"/>
                <a:gd name="T4" fmla="*/ 333 w 380"/>
                <a:gd name="T5" fmla="*/ 236 h 339"/>
                <a:gd name="T6" fmla="*/ 330 w 380"/>
                <a:gd name="T7" fmla="*/ 236 h 339"/>
                <a:gd name="T8" fmla="*/ 340 w 380"/>
                <a:gd name="T9" fmla="*/ 142 h 339"/>
                <a:gd name="T10" fmla="*/ 268 w 380"/>
                <a:gd name="T11" fmla="*/ 44 h 339"/>
                <a:gd name="T12" fmla="*/ 182 w 380"/>
                <a:gd name="T13" fmla="*/ 18 h 339"/>
                <a:gd name="T14" fmla="*/ 46 w 380"/>
                <a:gd name="T15" fmla="*/ 95 h 339"/>
                <a:gd name="T16" fmla="*/ 94 w 380"/>
                <a:gd name="T17" fmla="*/ 320 h 339"/>
                <a:gd name="T18" fmla="*/ 118 w 380"/>
                <a:gd name="T19" fmla="*/ 328 h 339"/>
                <a:gd name="T20" fmla="*/ 155 w 380"/>
                <a:gd name="T21" fmla="*/ 308 h 339"/>
                <a:gd name="T22" fmla="*/ 142 w 380"/>
                <a:gd name="T23" fmla="*/ 248 h 339"/>
                <a:gd name="T24" fmla="*/ 120 w 380"/>
                <a:gd name="T25" fmla="*/ 144 h 339"/>
                <a:gd name="T26" fmla="*/ 165 w 380"/>
                <a:gd name="T27" fmla="*/ 108 h 339"/>
                <a:gd name="T28" fmla="*/ 183 w 380"/>
                <a:gd name="T29" fmla="*/ 106 h 339"/>
                <a:gd name="T30" fmla="*/ 221 w 380"/>
                <a:gd name="T31" fmla="*/ 118 h 339"/>
                <a:gd name="T32" fmla="*/ 256 w 380"/>
                <a:gd name="T33" fmla="*/ 160 h 339"/>
                <a:gd name="T34" fmla="*/ 256 w 380"/>
                <a:gd name="T35" fmla="*/ 179 h 339"/>
                <a:gd name="T36" fmla="*/ 252 w 380"/>
                <a:gd name="T37" fmla="*/ 176 h 339"/>
                <a:gd name="T38" fmla="*/ 231 w 380"/>
                <a:gd name="T39" fmla="*/ 170 h 339"/>
                <a:gd name="T40" fmla="*/ 220 w 380"/>
                <a:gd name="T41" fmla="*/ 171 h 339"/>
                <a:gd name="T42" fmla="*/ 188 w 380"/>
                <a:gd name="T43" fmla="*/ 206 h 339"/>
                <a:gd name="T44" fmla="*/ 193 w 380"/>
                <a:gd name="T45" fmla="*/ 254 h 339"/>
                <a:gd name="T46" fmla="*/ 195 w 380"/>
                <a:gd name="T47" fmla="*/ 264 h 339"/>
                <a:gd name="T48" fmla="*/ 209 w 380"/>
                <a:gd name="T49" fmla="*/ 318 h 339"/>
                <a:gd name="T50" fmla="*/ 213 w 380"/>
                <a:gd name="T51" fmla="*/ 324 h 339"/>
                <a:gd name="T52" fmla="*/ 213 w 380"/>
                <a:gd name="T53" fmla="*/ 326 h 339"/>
                <a:gd name="T54" fmla="*/ 222 w 380"/>
                <a:gd name="T55" fmla="*/ 332 h 339"/>
                <a:gd name="T56" fmla="*/ 241 w 380"/>
                <a:gd name="T57" fmla="*/ 339 h 339"/>
                <a:gd name="T58" fmla="*/ 247 w 380"/>
                <a:gd name="T59" fmla="*/ 339 h 339"/>
                <a:gd name="T60" fmla="*/ 295 w 380"/>
                <a:gd name="T61" fmla="*/ 331 h 339"/>
                <a:gd name="T62" fmla="*/ 305 w 380"/>
                <a:gd name="T63" fmla="*/ 328 h 339"/>
                <a:gd name="T64" fmla="*/ 372 w 380"/>
                <a:gd name="T65" fmla="*/ 271 h 339"/>
                <a:gd name="T66" fmla="*/ 301 w 380"/>
                <a:gd name="T67" fmla="*/ 297 h 339"/>
                <a:gd name="T68" fmla="*/ 291 w 380"/>
                <a:gd name="T69" fmla="*/ 299 h 339"/>
                <a:gd name="T70" fmla="*/ 243 w 380"/>
                <a:gd name="T71" fmla="*/ 307 h 339"/>
                <a:gd name="T72" fmla="*/ 234 w 380"/>
                <a:gd name="T73" fmla="*/ 304 h 339"/>
                <a:gd name="T74" fmla="*/ 234 w 380"/>
                <a:gd name="T75" fmla="*/ 304 h 339"/>
                <a:gd name="T76" fmla="*/ 234 w 380"/>
                <a:gd name="T77" fmla="*/ 303 h 339"/>
                <a:gd name="T78" fmla="*/ 234 w 380"/>
                <a:gd name="T79" fmla="*/ 303 h 339"/>
                <a:gd name="T80" fmla="*/ 227 w 380"/>
                <a:gd name="T81" fmla="*/ 296 h 339"/>
                <a:gd name="T82" fmla="*/ 215 w 380"/>
                <a:gd name="T83" fmla="*/ 249 h 339"/>
                <a:gd name="T84" fmla="*/ 214 w 380"/>
                <a:gd name="T85" fmla="*/ 239 h 339"/>
                <a:gd name="T86" fmla="*/ 224 w 380"/>
                <a:gd name="T87" fmla="*/ 178 h 339"/>
                <a:gd name="T88" fmla="*/ 241 w 380"/>
                <a:gd name="T89" fmla="*/ 180 h 339"/>
                <a:gd name="T90" fmla="*/ 254 w 380"/>
                <a:gd name="T91" fmla="*/ 214 h 339"/>
                <a:gd name="T92" fmla="*/ 256 w 380"/>
                <a:gd name="T93" fmla="*/ 225 h 339"/>
                <a:gd name="T94" fmla="*/ 276 w 380"/>
                <a:gd name="T95" fmla="*/ 144 h 339"/>
                <a:gd name="T96" fmla="*/ 232 w 380"/>
                <a:gd name="T97" fmla="*/ 89 h 339"/>
                <a:gd name="T98" fmla="*/ 160 w 380"/>
                <a:gd name="T99" fmla="*/ 77 h 339"/>
                <a:gd name="T100" fmla="*/ 103 w 380"/>
                <a:gd name="T101" fmla="*/ 120 h 339"/>
                <a:gd name="T102" fmla="*/ 132 w 380"/>
                <a:gd name="T103" fmla="*/ 252 h 339"/>
                <a:gd name="T104" fmla="*/ 138 w 380"/>
                <a:gd name="T105" fmla="*/ 285 h 339"/>
                <a:gd name="T106" fmla="*/ 106 w 380"/>
                <a:gd name="T107" fmla="*/ 292 h 339"/>
                <a:gd name="T108" fmla="*/ 63 w 380"/>
                <a:gd name="T109" fmla="*/ 94 h 339"/>
                <a:gd name="T110" fmla="*/ 257 w 380"/>
                <a:gd name="T111" fmla="*/ 49 h 339"/>
                <a:gd name="T112" fmla="*/ 321 w 380"/>
                <a:gd name="T113" fmla="*/ 135 h 339"/>
                <a:gd name="T114" fmla="*/ 295 w 380"/>
                <a:gd name="T115" fmla="*/ 252 h 339"/>
                <a:gd name="T116" fmla="*/ 307 w 380"/>
                <a:gd name="T117" fmla="*/ 249 h 339"/>
                <a:gd name="T118" fmla="*/ 343 w 380"/>
                <a:gd name="T119" fmla="*/ 247 h 339"/>
                <a:gd name="T120" fmla="*/ 352 w 380"/>
                <a:gd name="T121" fmla="*/ 262 h 339"/>
                <a:gd name="T122" fmla="*/ 301 w 380"/>
                <a:gd name="T123" fmla="*/ 297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0" h="339">
                  <a:moveTo>
                    <a:pt x="372" y="271"/>
                  </a:moveTo>
                  <a:cubicBezTo>
                    <a:pt x="370" y="266"/>
                    <a:pt x="368" y="251"/>
                    <a:pt x="354" y="242"/>
                  </a:cubicBezTo>
                  <a:cubicBezTo>
                    <a:pt x="348" y="238"/>
                    <a:pt x="341" y="236"/>
                    <a:pt x="333" y="236"/>
                  </a:cubicBezTo>
                  <a:cubicBezTo>
                    <a:pt x="332" y="236"/>
                    <a:pt x="331" y="236"/>
                    <a:pt x="330" y="236"/>
                  </a:cubicBezTo>
                  <a:cubicBezTo>
                    <a:pt x="343" y="203"/>
                    <a:pt x="347" y="172"/>
                    <a:pt x="340" y="142"/>
                  </a:cubicBezTo>
                  <a:cubicBezTo>
                    <a:pt x="332" y="104"/>
                    <a:pt x="308" y="70"/>
                    <a:pt x="268" y="44"/>
                  </a:cubicBezTo>
                  <a:cubicBezTo>
                    <a:pt x="241" y="26"/>
                    <a:pt x="212" y="18"/>
                    <a:pt x="182" y="18"/>
                  </a:cubicBezTo>
                  <a:cubicBezTo>
                    <a:pt x="129" y="18"/>
                    <a:pt x="77" y="47"/>
                    <a:pt x="46" y="95"/>
                  </a:cubicBezTo>
                  <a:cubicBezTo>
                    <a:pt x="4" y="161"/>
                    <a:pt x="0" y="259"/>
                    <a:pt x="94" y="320"/>
                  </a:cubicBezTo>
                  <a:cubicBezTo>
                    <a:pt x="102" y="325"/>
                    <a:pt x="110" y="328"/>
                    <a:pt x="118" y="328"/>
                  </a:cubicBezTo>
                  <a:cubicBezTo>
                    <a:pt x="133" y="328"/>
                    <a:pt x="147" y="320"/>
                    <a:pt x="155" y="308"/>
                  </a:cubicBezTo>
                  <a:cubicBezTo>
                    <a:pt x="168" y="288"/>
                    <a:pt x="162" y="261"/>
                    <a:pt x="142" y="248"/>
                  </a:cubicBezTo>
                  <a:cubicBezTo>
                    <a:pt x="84" y="209"/>
                    <a:pt x="110" y="158"/>
                    <a:pt x="120" y="144"/>
                  </a:cubicBezTo>
                  <a:cubicBezTo>
                    <a:pt x="131" y="126"/>
                    <a:pt x="148" y="113"/>
                    <a:pt x="165" y="108"/>
                  </a:cubicBezTo>
                  <a:cubicBezTo>
                    <a:pt x="171" y="106"/>
                    <a:pt x="177" y="106"/>
                    <a:pt x="183" y="106"/>
                  </a:cubicBezTo>
                  <a:cubicBezTo>
                    <a:pt x="196" y="106"/>
                    <a:pt x="208" y="110"/>
                    <a:pt x="221" y="118"/>
                  </a:cubicBezTo>
                  <a:cubicBezTo>
                    <a:pt x="241" y="131"/>
                    <a:pt x="252" y="145"/>
                    <a:pt x="256" y="160"/>
                  </a:cubicBezTo>
                  <a:cubicBezTo>
                    <a:pt x="257" y="166"/>
                    <a:pt x="257" y="172"/>
                    <a:pt x="256" y="179"/>
                  </a:cubicBezTo>
                  <a:cubicBezTo>
                    <a:pt x="255" y="178"/>
                    <a:pt x="253" y="177"/>
                    <a:pt x="252" y="176"/>
                  </a:cubicBezTo>
                  <a:cubicBezTo>
                    <a:pt x="246" y="172"/>
                    <a:pt x="239" y="170"/>
                    <a:pt x="231" y="170"/>
                  </a:cubicBezTo>
                  <a:cubicBezTo>
                    <a:pt x="227" y="170"/>
                    <a:pt x="223" y="170"/>
                    <a:pt x="220" y="171"/>
                  </a:cubicBezTo>
                  <a:cubicBezTo>
                    <a:pt x="202" y="174"/>
                    <a:pt x="190" y="187"/>
                    <a:pt x="188" y="206"/>
                  </a:cubicBezTo>
                  <a:cubicBezTo>
                    <a:pt x="187" y="218"/>
                    <a:pt x="190" y="233"/>
                    <a:pt x="193" y="254"/>
                  </a:cubicBezTo>
                  <a:cubicBezTo>
                    <a:pt x="195" y="264"/>
                    <a:pt x="195" y="264"/>
                    <a:pt x="195" y="264"/>
                  </a:cubicBezTo>
                  <a:cubicBezTo>
                    <a:pt x="200" y="290"/>
                    <a:pt x="202" y="306"/>
                    <a:pt x="209" y="318"/>
                  </a:cubicBezTo>
                  <a:cubicBezTo>
                    <a:pt x="210" y="320"/>
                    <a:pt x="212" y="322"/>
                    <a:pt x="213" y="324"/>
                  </a:cubicBezTo>
                  <a:cubicBezTo>
                    <a:pt x="213" y="326"/>
                    <a:pt x="213" y="326"/>
                    <a:pt x="213" y="326"/>
                  </a:cubicBezTo>
                  <a:cubicBezTo>
                    <a:pt x="222" y="332"/>
                    <a:pt x="222" y="332"/>
                    <a:pt x="222" y="332"/>
                  </a:cubicBezTo>
                  <a:cubicBezTo>
                    <a:pt x="228" y="336"/>
                    <a:pt x="234" y="338"/>
                    <a:pt x="241" y="339"/>
                  </a:cubicBezTo>
                  <a:cubicBezTo>
                    <a:pt x="243" y="339"/>
                    <a:pt x="245" y="339"/>
                    <a:pt x="247" y="339"/>
                  </a:cubicBezTo>
                  <a:cubicBezTo>
                    <a:pt x="259" y="339"/>
                    <a:pt x="273" y="336"/>
                    <a:pt x="295" y="331"/>
                  </a:cubicBezTo>
                  <a:cubicBezTo>
                    <a:pt x="305" y="328"/>
                    <a:pt x="305" y="328"/>
                    <a:pt x="305" y="328"/>
                  </a:cubicBezTo>
                  <a:cubicBezTo>
                    <a:pt x="343" y="319"/>
                    <a:pt x="380" y="311"/>
                    <a:pt x="372" y="271"/>
                  </a:cubicBezTo>
                  <a:close/>
                  <a:moveTo>
                    <a:pt x="301" y="297"/>
                  </a:moveTo>
                  <a:cubicBezTo>
                    <a:pt x="291" y="299"/>
                    <a:pt x="291" y="299"/>
                    <a:pt x="291" y="299"/>
                  </a:cubicBezTo>
                  <a:cubicBezTo>
                    <a:pt x="267" y="305"/>
                    <a:pt x="253" y="308"/>
                    <a:pt x="243" y="307"/>
                  </a:cubicBezTo>
                  <a:cubicBezTo>
                    <a:pt x="240" y="306"/>
                    <a:pt x="236" y="306"/>
                    <a:pt x="234" y="304"/>
                  </a:cubicBezTo>
                  <a:cubicBezTo>
                    <a:pt x="234" y="304"/>
                    <a:pt x="234" y="304"/>
                    <a:pt x="234" y="304"/>
                  </a:cubicBezTo>
                  <a:cubicBezTo>
                    <a:pt x="234" y="303"/>
                    <a:pt x="234" y="303"/>
                    <a:pt x="234" y="303"/>
                  </a:cubicBezTo>
                  <a:cubicBezTo>
                    <a:pt x="234" y="303"/>
                    <a:pt x="234" y="303"/>
                    <a:pt x="234" y="303"/>
                  </a:cubicBezTo>
                  <a:cubicBezTo>
                    <a:pt x="231" y="301"/>
                    <a:pt x="229" y="299"/>
                    <a:pt x="227" y="296"/>
                  </a:cubicBezTo>
                  <a:cubicBezTo>
                    <a:pt x="222" y="287"/>
                    <a:pt x="220" y="273"/>
                    <a:pt x="215" y="249"/>
                  </a:cubicBezTo>
                  <a:cubicBezTo>
                    <a:pt x="214" y="239"/>
                    <a:pt x="214" y="239"/>
                    <a:pt x="214" y="239"/>
                  </a:cubicBezTo>
                  <a:cubicBezTo>
                    <a:pt x="206" y="200"/>
                    <a:pt x="203" y="182"/>
                    <a:pt x="224" y="178"/>
                  </a:cubicBezTo>
                  <a:cubicBezTo>
                    <a:pt x="230" y="177"/>
                    <a:pt x="236" y="177"/>
                    <a:pt x="241" y="180"/>
                  </a:cubicBezTo>
                  <a:cubicBezTo>
                    <a:pt x="248" y="185"/>
                    <a:pt x="250" y="194"/>
                    <a:pt x="254" y="214"/>
                  </a:cubicBezTo>
                  <a:cubicBezTo>
                    <a:pt x="255" y="217"/>
                    <a:pt x="255" y="221"/>
                    <a:pt x="256" y="225"/>
                  </a:cubicBezTo>
                  <a:cubicBezTo>
                    <a:pt x="274" y="194"/>
                    <a:pt x="280" y="167"/>
                    <a:pt x="276" y="144"/>
                  </a:cubicBezTo>
                  <a:cubicBezTo>
                    <a:pt x="271" y="123"/>
                    <a:pt x="257" y="105"/>
                    <a:pt x="232" y="89"/>
                  </a:cubicBezTo>
                  <a:cubicBezTo>
                    <a:pt x="209" y="74"/>
                    <a:pt x="184" y="70"/>
                    <a:pt x="160" y="77"/>
                  </a:cubicBezTo>
                  <a:cubicBezTo>
                    <a:pt x="138" y="83"/>
                    <a:pt x="117" y="99"/>
                    <a:pt x="103" y="120"/>
                  </a:cubicBezTo>
                  <a:cubicBezTo>
                    <a:pt x="79" y="157"/>
                    <a:pt x="72" y="213"/>
                    <a:pt x="132" y="252"/>
                  </a:cubicBezTo>
                  <a:cubicBezTo>
                    <a:pt x="142" y="259"/>
                    <a:pt x="146" y="274"/>
                    <a:pt x="138" y="285"/>
                  </a:cubicBezTo>
                  <a:cubicBezTo>
                    <a:pt x="131" y="296"/>
                    <a:pt x="116" y="299"/>
                    <a:pt x="106" y="292"/>
                  </a:cubicBezTo>
                  <a:cubicBezTo>
                    <a:pt x="23" y="238"/>
                    <a:pt x="26" y="152"/>
                    <a:pt x="63" y="94"/>
                  </a:cubicBezTo>
                  <a:cubicBezTo>
                    <a:pt x="102" y="36"/>
                    <a:pt x="182" y="0"/>
                    <a:pt x="257" y="49"/>
                  </a:cubicBezTo>
                  <a:cubicBezTo>
                    <a:pt x="293" y="72"/>
                    <a:pt x="314" y="101"/>
                    <a:pt x="321" y="135"/>
                  </a:cubicBezTo>
                  <a:cubicBezTo>
                    <a:pt x="328" y="170"/>
                    <a:pt x="320" y="208"/>
                    <a:pt x="295" y="252"/>
                  </a:cubicBezTo>
                  <a:cubicBezTo>
                    <a:pt x="300" y="251"/>
                    <a:pt x="304" y="250"/>
                    <a:pt x="307" y="249"/>
                  </a:cubicBezTo>
                  <a:cubicBezTo>
                    <a:pt x="327" y="244"/>
                    <a:pt x="336" y="242"/>
                    <a:pt x="343" y="247"/>
                  </a:cubicBezTo>
                  <a:cubicBezTo>
                    <a:pt x="349" y="251"/>
                    <a:pt x="350" y="257"/>
                    <a:pt x="352" y="262"/>
                  </a:cubicBezTo>
                  <a:cubicBezTo>
                    <a:pt x="356" y="284"/>
                    <a:pt x="339" y="288"/>
                    <a:pt x="301" y="2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455" y="1779270"/>
            <a:ext cx="2858135" cy="3962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100" y="765175"/>
            <a:ext cx="3252470" cy="5192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7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图表 60"/>
          <p:cNvGraphicFramePr/>
          <p:nvPr/>
        </p:nvGraphicFramePr>
        <p:xfrm>
          <a:off x="5780793" y="2752298"/>
          <a:ext cx="5336799" cy="1621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2" name="图表 61"/>
          <p:cNvGraphicFramePr/>
          <p:nvPr/>
        </p:nvGraphicFramePr>
        <p:xfrm>
          <a:off x="5782298" y="4384444"/>
          <a:ext cx="5333789" cy="1621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3" name="文本框 62"/>
          <p:cNvSpPr txBox="1"/>
          <p:nvPr/>
        </p:nvSpPr>
        <p:spPr>
          <a:xfrm>
            <a:off x="642821" y="2604750"/>
            <a:ext cx="4635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3200" dirty="0">
                <a:solidFill>
                  <a:schemeClr val="bg1"/>
                </a:solidFill>
              </a:rPr>
              <a:t>变更控制与管理过程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4"/>
          <a:stretch>
            <a:fillRect/>
          </a:stretch>
        </p:blipFill>
        <p:spPr>
          <a:xfrm>
            <a:off x="5201383" y="239960"/>
            <a:ext cx="5914703" cy="6391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圆角矩形 37"/>
          <p:cNvSpPr/>
          <p:nvPr/>
        </p:nvSpPr>
        <p:spPr>
          <a:xfrm>
            <a:off x="400050" y="225030"/>
            <a:ext cx="11391900" cy="6407942"/>
          </a:xfrm>
          <a:prstGeom prst="roundRect">
            <a:avLst/>
          </a:prstGeom>
          <a:gradFill flip="none" rotWithShape="1">
            <a:gsLst>
              <a:gs pos="96000">
                <a:schemeClr val="accent3"/>
              </a:gs>
              <a:gs pos="0">
                <a:schemeClr val="accent5"/>
              </a:gs>
            </a:gsLst>
            <a:lin ang="2700000" scaled="1"/>
            <a:tileRect/>
          </a:gradFill>
          <a:ln>
            <a:noFill/>
          </a:ln>
          <a:effectLst>
            <a:outerShdw blurRad="5461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8819413" y="225030"/>
            <a:ext cx="2972537" cy="5566609"/>
          </a:xfrm>
          <a:custGeom>
            <a:avLst/>
            <a:gdLst>
              <a:gd name="connsiteX0" fmla="*/ 0 w 11391900"/>
              <a:gd name="connsiteY0" fmla="*/ 1068012 h 6407942"/>
              <a:gd name="connsiteX1" fmla="*/ 1068012 w 11391900"/>
              <a:gd name="connsiteY1" fmla="*/ 0 h 6407942"/>
              <a:gd name="connsiteX2" fmla="*/ 10323888 w 11391900"/>
              <a:gd name="connsiteY2" fmla="*/ 0 h 6407942"/>
              <a:gd name="connsiteX3" fmla="*/ 11391900 w 11391900"/>
              <a:gd name="connsiteY3" fmla="*/ 1068012 h 6407942"/>
              <a:gd name="connsiteX4" fmla="*/ 11391900 w 11391900"/>
              <a:gd name="connsiteY4" fmla="*/ 5339930 h 6407942"/>
              <a:gd name="connsiteX5" fmla="*/ 10323888 w 11391900"/>
              <a:gd name="connsiteY5" fmla="*/ 6407942 h 6407942"/>
              <a:gd name="connsiteX6" fmla="*/ 1068012 w 11391900"/>
              <a:gd name="connsiteY6" fmla="*/ 6407942 h 6407942"/>
              <a:gd name="connsiteX7" fmla="*/ 0 w 11391900"/>
              <a:gd name="connsiteY7" fmla="*/ 5339930 h 6407942"/>
              <a:gd name="connsiteX8" fmla="*/ 0 w 11391900"/>
              <a:gd name="connsiteY8" fmla="*/ 1068012 h 6407942"/>
              <a:gd name="connsiteX0-1" fmla="*/ 0 w 11391900"/>
              <a:gd name="connsiteY0-2" fmla="*/ 1068012 h 6407942"/>
              <a:gd name="connsiteX1-3" fmla="*/ 10323888 w 11391900"/>
              <a:gd name="connsiteY1-4" fmla="*/ 0 h 6407942"/>
              <a:gd name="connsiteX2-5" fmla="*/ 11391900 w 11391900"/>
              <a:gd name="connsiteY2-6" fmla="*/ 1068012 h 6407942"/>
              <a:gd name="connsiteX3-7" fmla="*/ 11391900 w 11391900"/>
              <a:gd name="connsiteY3-8" fmla="*/ 5339930 h 6407942"/>
              <a:gd name="connsiteX4-9" fmla="*/ 10323888 w 11391900"/>
              <a:gd name="connsiteY4-10" fmla="*/ 6407942 h 6407942"/>
              <a:gd name="connsiteX5-11" fmla="*/ 1068012 w 11391900"/>
              <a:gd name="connsiteY5-12" fmla="*/ 6407942 h 6407942"/>
              <a:gd name="connsiteX6-13" fmla="*/ 0 w 11391900"/>
              <a:gd name="connsiteY6-14" fmla="*/ 5339930 h 6407942"/>
              <a:gd name="connsiteX7-15" fmla="*/ 0 w 11391900"/>
              <a:gd name="connsiteY7-16" fmla="*/ 1068012 h 6407942"/>
              <a:gd name="connsiteX0-17" fmla="*/ 0 w 11391900"/>
              <a:gd name="connsiteY0-18" fmla="*/ 5339930 h 6407942"/>
              <a:gd name="connsiteX1-19" fmla="*/ 10323888 w 11391900"/>
              <a:gd name="connsiteY1-20" fmla="*/ 0 h 6407942"/>
              <a:gd name="connsiteX2-21" fmla="*/ 11391900 w 11391900"/>
              <a:gd name="connsiteY2-22" fmla="*/ 1068012 h 6407942"/>
              <a:gd name="connsiteX3-23" fmla="*/ 11391900 w 11391900"/>
              <a:gd name="connsiteY3-24" fmla="*/ 5339930 h 6407942"/>
              <a:gd name="connsiteX4-25" fmla="*/ 10323888 w 11391900"/>
              <a:gd name="connsiteY4-26" fmla="*/ 6407942 h 6407942"/>
              <a:gd name="connsiteX5-27" fmla="*/ 1068012 w 11391900"/>
              <a:gd name="connsiteY5-28" fmla="*/ 6407942 h 6407942"/>
              <a:gd name="connsiteX6-29" fmla="*/ 0 w 11391900"/>
              <a:gd name="connsiteY6-30" fmla="*/ 5339930 h 6407942"/>
              <a:gd name="connsiteX0-31" fmla="*/ 0 w 11391900"/>
              <a:gd name="connsiteY0-32" fmla="*/ 5339930 h 6407942"/>
              <a:gd name="connsiteX1-33" fmla="*/ 10323888 w 11391900"/>
              <a:gd name="connsiteY1-34" fmla="*/ 0 h 6407942"/>
              <a:gd name="connsiteX2-35" fmla="*/ 11391900 w 11391900"/>
              <a:gd name="connsiteY2-36" fmla="*/ 1068012 h 6407942"/>
              <a:gd name="connsiteX3-37" fmla="*/ 11391900 w 11391900"/>
              <a:gd name="connsiteY3-38" fmla="*/ 5339930 h 6407942"/>
              <a:gd name="connsiteX4-39" fmla="*/ 10323888 w 11391900"/>
              <a:gd name="connsiteY4-40" fmla="*/ 6407942 h 6407942"/>
              <a:gd name="connsiteX5-41" fmla="*/ 0 w 11391900"/>
              <a:gd name="connsiteY5-42" fmla="*/ 5339930 h 6407942"/>
              <a:gd name="connsiteX0-43" fmla="*/ 0 w 4667250"/>
              <a:gd name="connsiteY0-44" fmla="*/ 3092030 h 6407942"/>
              <a:gd name="connsiteX1-45" fmla="*/ 3599238 w 4667250"/>
              <a:gd name="connsiteY1-46" fmla="*/ 0 h 6407942"/>
              <a:gd name="connsiteX2-47" fmla="*/ 4667250 w 4667250"/>
              <a:gd name="connsiteY2-48" fmla="*/ 1068012 h 6407942"/>
              <a:gd name="connsiteX3-49" fmla="*/ 4667250 w 4667250"/>
              <a:gd name="connsiteY3-50" fmla="*/ 5339930 h 6407942"/>
              <a:gd name="connsiteX4-51" fmla="*/ 3599238 w 4667250"/>
              <a:gd name="connsiteY4-52" fmla="*/ 6407942 h 6407942"/>
              <a:gd name="connsiteX5-53" fmla="*/ 0 w 4667250"/>
              <a:gd name="connsiteY5-54" fmla="*/ 3092030 h 6407942"/>
              <a:gd name="connsiteX0-55" fmla="*/ 241467 w 4908717"/>
              <a:gd name="connsiteY0-56" fmla="*/ 3092030 h 6407942"/>
              <a:gd name="connsiteX1-57" fmla="*/ 3840705 w 4908717"/>
              <a:gd name="connsiteY1-58" fmla="*/ 0 h 6407942"/>
              <a:gd name="connsiteX2-59" fmla="*/ 4908717 w 4908717"/>
              <a:gd name="connsiteY2-60" fmla="*/ 1068012 h 6407942"/>
              <a:gd name="connsiteX3-61" fmla="*/ 4908717 w 4908717"/>
              <a:gd name="connsiteY3-62" fmla="*/ 5339930 h 6407942"/>
              <a:gd name="connsiteX4-63" fmla="*/ 3840705 w 4908717"/>
              <a:gd name="connsiteY4-64" fmla="*/ 6407942 h 6407942"/>
              <a:gd name="connsiteX5-65" fmla="*/ 241467 w 4908717"/>
              <a:gd name="connsiteY5-66" fmla="*/ 3092030 h 6407942"/>
              <a:gd name="connsiteX0-67" fmla="*/ 2674 w 4669924"/>
              <a:gd name="connsiteY0-68" fmla="*/ 3092030 h 6407942"/>
              <a:gd name="connsiteX1-69" fmla="*/ 3601912 w 4669924"/>
              <a:gd name="connsiteY1-70" fmla="*/ 0 h 6407942"/>
              <a:gd name="connsiteX2-71" fmla="*/ 4669924 w 4669924"/>
              <a:gd name="connsiteY2-72" fmla="*/ 1068012 h 6407942"/>
              <a:gd name="connsiteX3-73" fmla="*/ 4669924 w 4669924"/>
              <a:gd name="connsiteY3-74" fmla="*/ 5339930 h 6407942"/>
              <a:gd name="connsiteX4-75" fmla="*/ 3601912 w 4669924"/>
              <a:gd name="connsiteY4-76" fmla="*/ 6407942 h 6407942"/>
              <a:gd name="connsiteX5-77" fmla="*/ 2674 w 4669924"/>
              <a:gd name="connsiteY5-78" fmla="*/ 3092030 h 6407942"/>
              <a:gd name="connsiteX0-79" fmla="*/ 7742 w 2979542"/>
              <a:gd name="connsiteY0-80" fmla="*/ 1625180 h 6407942"/>
              <a:gd name="connsiteX1-81" fmla="*/ 1911530 w 2979542"/>
              <a:gd name="connsiteY1-82" fmla="*/ 0 h 6407942"/>
              <a:gd name="connsiteX2-83" fmla="*/ 2979542 w 2979542"/>
              <a:gd name="connsiteY2-84" fmla="*/ 1068012 h 6407942"/>
              <a:gd name="connsiteX3-85" fmla="*/ 2979542 w 2979542"/>
              <a:gd name="connsiteY3-86" fmla="*/ 5339930 h 6407942"/>
              <a:gd name="connsiteX4-87" fmla="*/ 1911530 w 2979542"/>
              <a:gd name="connsiteY4-88" fmla="*/ 6407942 h 6407942"/>
              <a:gd name="connsiteX5-89" fmla="*/ 7742 w 2979542"/>
              <a:gd name="connsiteY5-90" fmla="*/ 1625180 h 6407942"/>
              <a:gd name="connsiteX0-91" fmla="*/ 120860 w 3092660"/>
              <a:gd name="connsiteY0-92" fmla="*/ 1625180 h 6407942"/>
              <a:gd name="connsiteX1-93" fmla="*/ 2024648 w 3092660"/>
              <a:gd name="connsiteY1-94" fmla="*/ 0 h 6407942"/>
              <a:gd name="connsiteX2-95" fmla="*/ 3092660 w 3092660"/>
              <a:gd name="connsiteY2-96" fmla="*/ 1068012 h 6407942"/>
              <a:gd name="connsiteX3-97" fmla="*/ 3092660 w 3092660"/>
              <a:gd name="connsiteY3-98" fmla="*/ 5339930 h 6407942"/>
              <a:gd name="connsiteX4-99" fmla="*/ 2024648 w 3092660"/>
              <a:gd name="connsiteY4-100" fmla="*/ 6407942 h 6407942"/>
              <a:gd name="connsiteX5-101" fmla="*/ 120860 w 3092660"/>
              <a:gd name="connsiteY5-102" fmla="*/ 1625180 h 6407942"/>
              <a:gd name="connsiteX0-103" fmla="*/ 13 w 2971813"/>
              <a:gd name="connsiteY0-104" fmla="*/ 1625180 h 6407942"/>
              <a:gd name="connsiteX1-105" fmla="*/ 1903801 w 2971813"/>
              <a:gd name="connsiteY1-106" fmla="*/ 0 h 6407942"/>
              <a:gd name="connsiteX2-107" fmla="*/ 2971813 w 2971813"/>
              <a:gd name="connsiteY2-108" fmla="*/ 1068012 h 6407942"/>
              <a:gd name="connsiteX3-109" fmla="*/ 2971813 w 2971813"/>
              <a:gd name="connsiteY3-110" fmla="*/ 5339930 h 6407942"/>
              <a:gd name="connsiteX4-111" fmla="*/ 1903801 w 2971813"/>
              <a:gd name="connsiteY4-112" fmla="*/ 6407942 h 6407942"/>
              <a:gd name="connsiteX5-113" fmla="*/ 1924063 w 2971813"/>
              <a:gd name="connsiteY5-114" fmla="*/ 2918220 h 6407942"/>
              <a:gd name="connsiteX6-115" fmla="*/ 13 w 2971813"/>
              <a:gd name="connsiteY6-116" fmla="*/ 1625180 h 6407942"/>
              <a:gd name="connsiteX0-117" fmla="*/ 13 w 2971813"/>
              <a:gd name="connsiteY0-118" fmla="*/ 1625180 h 6407942"/>
              <a:gd name="connsiteX1-119" fmla="*/ 1903801 w 2971813"/>
              <a:gd name="connsiteY1-120" fmla="*/ 0 h 6407942"/>
              <a:gd name="connsiteX2-121" fmla="*/ 2971813 w 2971813"/>
              <a:gd name="connsiteY2-122" fmla="*/ 1068012 h 6407942"/>
              <a:gd name="connsiteX3-123" fmla="*/ 2971813 w 2971813"/>
              <a:gd name="connsiteY3-124" fmla="*/ 5339930 h 6407942"/>
              <a:gd name="connsiteX4-125" fmla="*/ 1903801 w 2971813"/>
              <a:gd name="connsiteY4-126" fmla="*/ 6407942 h 6407942"/>
              <a:gd name="connsiteX5-127" fmla="*/ 1924063 w 2971813"/>
              <a:gd name="connsiteY5-128" fmla="*/ 2918220 h 6407942"/>
              <a:gd name="connsiteX6-129" fmla="*/ 13 w 2971813"/>
              <a:gd name="connsiteY6-130" fmla="*/ 1625180 h 6407942"/>
              <a:gd name="connsiteX0-131" fmla="*/ 13 w 2971813"/>
              <a:gd name="connsiteY0-132" fmla="*/ 1625180 h 5370508"/>
              <a:gd name="connsiteX1-133" fmla="*/ 1903801 w 2971813"/>
              <a:gd name="connsiteY1-134" fmla="*/ 0 h 5370508"/>
              <a:gd name="connsiteX2-135" fmla="*/ 2971813 w 2971813"/>
              <a:gd name="connsiteY2-136" fmla="*/ 1068012 h 5370508"/>
              <a:gd name="connsiteX3-137" fmla="*/ 2971813 w 2971813"/>
              <a:gd name="connsiteY3-138" fmla="*/ 5339930 h 5370508"/>
              <a:gd name="connsiteX4-139" fmla="*/ 1924063 w 2971813"/>
              <a:gd name="connsiteY4-140" fmla="*/ 2918220 h 5370508"/>
              <a:gd name="connsiteX5-141" fmla="*/ 13 w 2971813"/>
              <a:gd name="connsiteY5-142" fmla="*/ 1625180 h 5370508"/>
              <a:gd name="connsiteX0-143" fmla="*/ 13 w 2971813"/>
              <a:gd name="connsiteY0-144" fmla="*/ 1625180 h 5699223"/>
              <a:gd name="connsiteX1-145" fmla="*/ 1903801 w 2971813"/>
              <a:gd name="connsiteY1-146" fmla="*/ 0 h 5699223"/>
              <a:gd name="connsiteX2-147" fmla="*/ 2971813 w 2971813"/>
              <a:gd name="connsiteY2-148" fmla="*/ 1068012 h 5699223"/>
              <a:gd name="connsiteX3-149" fmla="*/ 2971813 w 2971813"/>
              <a:gd name="connsiteY3-150" fmla="*/ 5339930 h 5699223"/>
              <a:gd name="connsiteX4-151" fmla="*/ 1924063 w 2971813"/>
              <a:gd name="connsiteY4-152" fmla="*/ 2918220 h 5699223"/>
              <a:gd name="connsiteX5-153" fmla="*/ 13 w 2971813"/>
              <a:gd name="connsiteY5-154" fmla="*/ 1625180 h 5699223"/>
              <a:gd name="connsiteX0-155" fmla="*/ 13 w 2972276"/>
              <a:gd name="connsiteY0-156" fmla="*/ 1625180 h 5399459"/>
              <a:gd name="connsiteX1-157" fmla="*/ 1903801 w 2972276"/>
              <a:gd name="connsiteY1-158" fmla="*/ 0 h 5399459"/>
              <a:gd name="connsiteX2-159" fmla="*/ 2971813 w 2972276"/>
              <a:gd name="connsiteY2-160" fmla="*/ 1068012 h 5399459"/>
              <a:gd name="connsiteX3-161" fmla="*/ 2971813 w 2972276"/>
              <a:gd name="connsiteY3-162" fmla="*/ 5339930 h 5399459"/>
              <a:gd name="connsiteX4-163" fmla="*/ 1924063 w 2972276"/>
              <a:gd name="connsiteY4-164" fmla="*/ 2918220 h 5399459"/>
              <a:gd name="connsiteX5-165" fmla="*/ 13 w 2972276"/>
              <a:gd name="connsiteY5-166" fmla="*/ 1625180 h 5399459"/>
              <a:gd name="connsiteX0-167" fmla="*/ 13 w 3025435"/>
              <a:gd name="connsiteY0-168" fmla="*/ 1625180 h 5558505"/>
              <a:gd name="connsiteX1-169" fmla="*/ 1903801 w 3025435"/>
              <a:gd name="connsiteY1-170" fmla="*/ 0 h 5558505"/>
              <a:gd name="connsiteX2-171" fmla="*/ 2971813 w 3025435"/>
              <a:gd name="connsiteY2-172" fmla="*/ 1068012 h 5558505"/>
              <a:gd name="connsiteX3-173" fmla="*/ 2971813 w 3025435"/>
              <a:gd name="connsiteY3-174" fmla="*/ 5339930 h 5558505"/>
              <a:gd name="connsiteX4-175" fmla="*/ 2247912 w 3025435"/>
              <a:gd name="connsiteY4-176" fmla="*/ 4727970 h 5558505"/>
              <a:gd name="connsiteX5-177" fmla="*/ 1924063 w 3025435"/>
              <a:gd name="connsiteY5-178" fmla="*/ 2918220 h 5558505"/>
              <a:gd name="connsiteX6-179" fmla="*/ 13 w 3025435"/>
              <a:gd name="connsiteY6-180" fmla="*/ 1625180 h 5558505"/>
              <a:gd name="connsiteX0-181" fmla="*/ 13 w 3043779"/>
              <a:gd name="connsiteY0-182" fmla="*/ 1625180 h 5558505"/>
              <a:gd name="connsiteX1-183" fmla="*/ 1903801 w 3043779"/>
              <a:gd name="connsiteY1-184" fmla="*/ 0 h 5558505"/>
              <a:gd name="connsiteX2-185" fmla="*/ 2971813 w 3043779"/>
              <a:gd name="connsiteY2-186" fmla="*/ 1068012 h 5558505"/>
              <a:gd name="connsiteX3-187" fmla="*/ 2971813 w 3043779"/>
              <a:gd name="connsiteY3-188" fmla="*/ 5339930 h 5558505"/>
              <a:gd name="connsiteX4-189" fmla="*/ 2000262 w 3043779"/>
              <a:gd name="connsiteY4-190" fmla="*/ 4727970 h 5558505"/>
              <a:gd name="connsiteX5-191" fmla="*/ 1924063 w 3043779"/>
              <a:gd name="connsiteY5-192" fmla="*/ 2918220 h 5558505"/>
              <a:gd name="connsiteX6-193" fmla="*/ 13 w 3043779"/>
              <a:gd name="connsiteY6-194" fmla="*/ 1625180 h 5558505"/>
              <a:gd name="connsiteX0-195" fmla="*/ 13 w 2986535"/>
              <a:gd name="connsiteY0-196" fmla="*/ 1625180 h 5566609"/>
              <a:gd name="connsiteX1-197" fmla="*/ 1903801 w 2986535"/>
              <a:gd name="connsiteY1-198" fmla="*/ 0 h 5566609"/>
              <a:gd name="connsiteX2-199" fmla="*/ 2971813 w 2986535"/>
              <a:gd name="connsiteY2-200" fmla="*/ 1068012 h 5566609"/>
              <a:gd name="connsiteX3-201" fmla="*/ 2971813 w 2986535"/>
              <a:gd name="connsiteY3-202" fmla="*/ 5339930 h 5566609"/>
              <a:gd name="connsiteX4-203" fmla="*/ 2000262 w 2986535"/>
              <a:gd name="connsiteY4-204" fmla="*/ 4727970 h 5566609"/>
              <a:gd name="connsiteX5-205" fmla="*/ 1924063 w 2986535"/>
              <a:gd name="connsiteY5-206" fmla="*/ 2918220 h 5566609"/>
              <a:gd name="connsiteX6-207" fmla="*/ 13 w 2986535"/>
              <a:gd name="connsiteY6-208" fmla="*/ 1625180 h 5566609"/>
              <a:gd name="connsiteX0-209" fmla="*/ 13 w 2972537"/>
              <a:gd name="connsiteY0-210" fmla="*/ 1625180 h 5566609"/>
              <a:gd name="connsiteX1-211" fmla="*/ 1903801 w 2972537"/>
              <a:gd name="connsiteY1-212" fmla="*/ 0 h 5566609"/>
              <a:gd name="connsiteX2-213" fmla="*/ 2971813 w 2972537"/>
              <a:gd name="connsiteY2-214" fmla="*/ 1068012 h 5566609"/>
              <a:gd name="connsiteX3-215" fmla="*/ 2971813 w 2972537"/>
              <a:gd name="connsiteY3-216" fmla="*/ 5339930 h 5566609"/>
              <a:gd name="connsiteX4-217" fmla="*/ 2000262 w 2972537"/>
              <a:gd name="connsiteY4-218" fmla="*/ 4727970 h 5566609"/>
              <a:gd name="connsiteX5-219" fmla="*/ 1924063 w 2972537"/>
              <a:gd name="connsiteY5-220" fmla="*/ 2918220 h 5566609"/>
              <a:gd name="connsiteX6-221" fmla="*/ 13 w 2972537"/>
              <a:gd name="connsiteY6-222" fmla="*/ 1625180 h 55666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972537" h="5566609">
                <a:moveTo>
                  <a:pt x="13" y="1625180"/>
                </a:moveTo>
                <a:cubicBezTo>
                  <a:pt x="-3364" y="1138810"/>
                  <a:pt x="704055" y="1030677"/>
                  <a:pt x="1903801" y="0"/>
                </a:cubicBezTo>
                <a:cubicBezTo>
                  <a:pt x="2493648" y="0"/>
                  <a:pt x="2971813" y="478165"/>
                  <a:pt x="2971813" y="1068012"/>
                </a:cubicBezTo>
                <a:cubicBezTo>
                  <a:pt x="2971813" y="2491985"/>
                  <a:pt x="2943238" y="4710887"/>
                  <a:pt x="2971813" y="5339930"/>
                </a:cubicBezTo>
                <a:cubicBezTo>
                  <a:pt x="3000388" y="5968973"/>
                  <a:pt x="2174887" y="5131588"/>
                  <a:pt x="2000262" y="4727970"/>
                </a:cubicBezTo>
                <a:cubicBezTo>
                  <a:pt x="1825637" y="4324352"/>
                  <a:pt x="2362213" y="3409951"/>
                  <a:pt x="1924063" y="2918220"/>
                </a:cubicBezTo>
                <a:cubicBezTo>
                  <a:pt x="1428763" y="2299095"/>
                  <a:pt x="3390" y="2111550"/>
                  <a:pt x="13" y="162518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>
            <a:outerShdw blurRad="5461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>
          <a:xfrm rot="4374860">
            <a:off x="1336883" y="8186"/>
            <a:ext cx="1121537" cy="2476500"/>
          </a:xfrm>
          <a:custGeom>
            <a:avLst/>
            <a:gdLst>
              <a:gd name="connsiteX0" fmla="*/ 1006007 w 2720507"/>
              <a:gd name="connsiteY0" fmla="*/ 0 h 2476500"/>
              <a:gd name="connsiteX1" fmla="*/ 72557 w 2720507"/>
              <a:gd name="connsiteY1" fmla="*/ 1847850 h 2476500"/>
              <a:gd name="connsiteX2" fmla="*/ 2720507 w 2720507"/>
              <a:gd name="connsiteY2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0507" h="2476500">
                <a:moveTo>
                  <a:pt x="1006007" y="0"/>
                </a:moveTo>
                <a:cubicBezTo>
                  <a:pt x="396407" y="717550"/>
                  <a:pt x="-213193" y="1435100"/>
                  <a:pt x="72557" y="1847850"/>
                </a:cubicBezTo>
                <a:cubicBezTo>
                  <a:pt x="358307" y="2260600"/>
                  <a:pt x="1539407" y="2368550"/>
                  <a:pt x="2720507" y="2476500"/>
                </a:cubicBezTo>
              </a:path>
            </a:pathLst>
          </a:custGeom>
          <a:noFill/>
          <a:ln w="508000" cap="rnd">
            <a:solidFill>
              <a:schemeClr val="bg1">
                <a:alpha val="70000"/>
              </a:schemeClr>
            </a:solidFill>
          </a:ln>
          <a:effectLst>
            <a:outerShdw blurRad="5461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400052" y="5253575"/>
            <a:ext cx="5284292" cy="1379396"/>
          </a:xfrm>
          <a:custGeom>
            <a:avLst/>
            <a:gdLst>
              <a:gd name="connsiteX0" fmla="*/ 0 w 11391900"/>
              <a:gd name="connsiteY0" fmla="*/ 1068012 h 6407942"/>
              <a:gd name="connsiteX1" fmla="*/ 1068012 w 11391900"/>
              <a:gd name="connsiteY1" fmla="*/ 0 h 6407942"/>
              <a:gd name="connsiteX2" fmla="*/ 10323888 w 11391900"/>
              <a:gd name="connsiteY2" fmla="*/ 0 h 6407942"/>
              <a:gd name="connsiteX3" fmla="*/ 11391900 w 11391900"/>
              <a:gd name="connsiteY3" fmla="*/ 1068012 h 6407942"/>
              <a:gd name="connsiteX4" fmla="*/ 11391900 w 11391900"/>
              <a:gd name="connsiteY4" fmla="*/ 5339930 h 6407942"/>
              <a:gd name="connsiteX5" fmla="*/ 10323888 w 11391900"/>
              <a:gd name="connsiteY5" fmla="*/ 6407942 h 6407942"/>
              <a:gd name="connsiteX6" fmla="*/ 1068012 w 11391900"/>
              <a:gd name="connsiteY6" fmla="*/ 6407942 h 6407942"/>
              <a:gd name="connsiteX7" fmla="*/ 0 w 11391900"/>
              <a:gd name="connsiteY7" fmla="*/ 5339930 h 6407942"/>
              <a:gd name="connsiteX8" fmla="*/ 0 w 11391900"/>
              <a:gd name="connsiteY8" fmla="*/ 1068012 h 6407942"/>
              <a:gd name="connsiteX0-1" fmla="*/ 0 w 11391900"/>
              <a:gd name="connsiteY0-2" fmla="*/ 1068012 h 6407942"/>
              <a:gd name="connsiteX1-3" fmla="*/ 1068012 w 11391900"/>
              <a:gd name="connsiteY1-4" fmla="*/ 0 h 6407942"/>
              <a:gd name="connsiteX2-5" fmla="*/ 11391900 w 11391900"/>
              <a:gd name="connsiteY2-6" fmla="*/ 1068012 h 6407942"/>
              <a:gd name="connsiteX3-7" fmla="*/ 11391900 w 11391900"/>
              <a:gd name="connsiteY3-8" fmla="*/ 5339930 h 6407942"/>
              <a:gd name="connsiteX4-9" fmla="*/ 10323888 w 11391900"/>
              <a:gd name="connsiteY4-10" fmla="*/ 6407942 h 6407942"/>
              <a:gd name="connsiteX5-11" fmla="*/ 1068012 w 11391900"/>
              <a:gd name="connsiteY5-12" fmla="*/ 6407942 h 6407942"/>
              <a:gd name="connsiteX6-13" fmla="*/ 0 w 11391900"/>
              <a:gd name="connsiteY6-14" fmla="*/ 5339930 h 6407942"/>
              <a:gd name="connsiteX7-15" fmla="*/ 0 w 11391900"/>
              <a:gd name="connsiteY7-16" fmla="*/ 1068012 h 6407942"/>
              <a:gd name="connsiteX0-17" fmla="*/ 0 w 11391900"/>
              <a:gd name="connsiteY0-18" fmla="*/ 1068012 h 6407942"/>
              <a:gd name="connsiteX1-19" fmla="*/ 1068012 w 11391900"/>
              <a:gd name="connsiteY1-20" fmla="*/ 0 h 6407942"/>
              <a:gd name="connsiteX2-21" fmla="*/ 11391900 w 11391900"/>
              <a:gd name="connsiteY2-22" fmla="*/ 5339930 h 6407942"/>
              <a:gd name="connsiteX3-23" fmla="*/ 10323888 w 11391900"/>
              <a:gd name="connsiteY3-24" fmla="*/ 6407942 h 6407942"/>
              <a:gd name="connsiteX4-25" fmla="*/ 1068012 w 11391900"/>
              <a:gd name="connsiteY4-26" fmla="*/ 6407942 h 6407942"/>
              <a:gd name="connsiteX5-27" fmla="*/ 0 w 11391900"/>
              <a:gd name="connsiteY5-28" fmla="*/ 5339930 h 6407942"/>
              <a:gd name="connsiteX6-29" fmla="*/ 0 w 11391900"/>
              <a:gd name="connsiteY6-30" fmla="*/ 1068012 h 6407942"/>
              <a:gd name="connsiteX0-31" fmla="*/ 0 w 10323888"/>
              <a:gd name="connsiteY0-32" fmla="*/ 1068012 h 6407942"/>
              <a:gd name="connsiteX1-33" fmla="*/ 1068012 w 10323888"/>
              <a:gd name="connsiteY1-34" fmla="*/ 0 h 6407942"/>
              <a:gd name="connsiteX2-35" fmla="*/ 10323888 w 10323888"/>
              <a:gd name="connsiteY2-36" fmla="*/ 6407942 h 6407942"/>
              <a:gd name="connsiteX3-37" fmla="*/ 1068012 w 10323888"/>
              <a:gd name="connsiteY3-38" fmla="*/ 6407942 h 6407942"/>
              <a:gd name="connsiteX4-39" fmla="*/ 0 w 10323888"/>
              <a:gd name="connsiteY4-40" fmla="*/ 5339930 h 6407942"/>
              <a:gd name="connsiteX5-41" fmla="*/ 0 w 10323888"/>
              <a:gd name="connsiteY5-42" fmla="*/ 1068012 h 6407942"/>
              <a:gd name="connsiteX0-43" fmla="*/ 0 w 10323888"/>
              <a:gd name="connsiteY0-44" fmla="*/ 1068012 h 6407942"/>
              <a:gd name="connsiteX1-45" fmla="*/ 1068012 w 10323888"/>
              <a:gd name="connsiteY1-46" fmla="*/ 0 h 6407942"/>
              <a:gd name="connsiteX2-47" fmla="*/ 10323888 w 10323888"/>
              <a:gd name="connsiteY2-48" fmla="*/ 6407942 h 6407942"/>
              <a:gd name="connsiteX3-49" fmla="*/ 5276850 w 10323888"/>
              <a:gd name="connsiteY3-50" fmla="*/ 6404370 h 6407942"/>
              <a:gd name="connsiteX4-51" fmla="*/ 1068012 w 10323888"/>
              <a:gd name="connsiteY4-52" fmla="*/ 6407942 h 6407942"/>
              <a:gd name="connsiteX5-53" fmla="*/ 0 w 10323888"/>
              <a:gd name="connsiteY5-54" fmla="*/ 5339930 h 6407942"/>
              <a:gd name="connsiteX6-55" fmla="*/ 0 w 10323888"/>
              <a:gd name="connsiteY6-56" fmla="*/ 1068012 h 6407942"/>
              <a:gd name="connsiteX0-57" fmla="*/ 0 w 10323888"/>
              <a:gd name="connsiteY0-58" fmla="*/ 0 h 5339930"/>
              <a:gd name="connsiteX1-59" fmla="*/ 10323888 w 10323888"/>
              <a:gd name="connsiteY1-60" fmla="*/ 5339930 h 5339930"/>
              <a:gd name="connsiteX2-61" fmla="*/ 5276850 w 10323888"/>
              <a:gd name="connsiteY2-62" fmla="*/ 5336358 h 5339930"/>
              <a:gd name="connsiteX3-63" fmla="*/ 1068012 w 10323888"/>
              <a:gd name="connsiteY3-64" fmla="*/ 5339930 h 5339930"/>
              <a:gd name="connsiteX4-65" fmla="*/ 0 w 10323888"/>
              <a:gd name="connsiteY4-66" fmla="*/ 4271918 h 5339930"/>
              <a:gd name="connsiteX5-67" fmla="*/ 0 w 10323888"/>
              <a:gd name="connsiteY5-68" fmla="*/ 0 h 5339930"/>
              <a:gd name="connsiteX0-69" fmla="*/ 0 w 5276850"/>
              <a:gd name="connsiteY0-70" fmla="*/ 0 h 5339930"/>
              <a:gd name="connsiteX1-71" fmla="*/ 5276850 w 5276850"/>
              <a:gd name="connsiteY1-72" fmla="*/ 5336358 h 5339930"/>
              <a:gd name="connsiteX2-73" fmla="*/ 1068012 w 5276850"/>
              <a:gd name="connsiteY2-74" fmla="*/ 5339930 h 5339930"/>
              <a:gd name="connsiteX3-75" fmla="*/ 0 w 5276850"/>
              <a:gd name="connsiteY3-76" fmla="*/ 4271918 h 5339930"/>
              <a:gd name="connsiteX4-77" fmla="*/ 0 w 5276850"/>
              <a:gd name="connsiteY4-78" fmla="*/ 0 h 5339930"/>
              <a:gd name="connsiteX0-79" fmla="*/ 2019300 w 5276850"/>
              <a:gd name="connsiteY0-80" fmla="*/ 0 h 2025230"/>
              <a:gd name="connsiteX1-81" fmla="*/ 5276850 w 5276850"/>
              <a:gd name="connsiteY1-82" fmla="*/ 2021658 h 2025230"/>
              <a:gd name="connsiteX2-83" fmla="*/ 1068012 w 5276850"/>
              <a:gd name="connsiteY2-84" fmla="*/ 2025230 h 2025230"/>
              <a:gd name="connsiteX3-85" fmla="*/ 0 w 5276850"/>
              <a:gd name="connsiteY3-86" fmla="*/ 957218 h 2025230"/>
              <a:gd name="connsiteX4-87" fmla="*/ 2019300 w 5276850"/>
              <a:gd name="connsiteY4-88" fmla="*/ 0 h 2025230"/>
              <a:gd name="connsiteX0-89" fmla="*/ 2019300 w 5283452"/>
              <a:gd name="connsiteY0-90" fmla="*/ 34302 h 2059532"/>
              <a:gd name="connsiteX1-91" fmla="*/ 5276850 w 5283452"/>
              <a:gd name="connsiteY1-92" fmla="*/ 2055960 h 2059532"/>
              <a:gd name="connsiteX2-93" fmla="*/ 1068012 w 5283452"/>
              <a:gd name="connsiteY2-94" fmla="*/ 2059532 h 2059532"/>
              <a:gd name="connsiteX3-95" fmla="*/ 0 w 5283452"/>
              <a:gd name="connsiteY3-96" fmla="*/ 991520 h 2059532"/>
              <a:gd name="connsiteX4-97" fmla="*/ 2019300 w 5283452"/>
              <a:gd name="connsiteY4-98" fmla="*/ 34302 h 2059532"/>
              <a:gd name="connsiteX0-99" fmla="*/ 1466850 w 5282384"/>
              <a:gd name="connsiteY0-100" fmla="*/ 60454 h 1114134"/>
              <a:gd name="connsiteX1-101" fmla="*/ 5276850 w 5282384"/>
              <a:gd name="connsiteY1-102" fmla="*/ 1110562 h 1114134"/>
              <a:gd name="connsiteX2-103" fmla="*/ 1068012 w 5282384"/>
              <a:gd name="connsiteY2-104" fmla="*/ 1114134 h 1114134"/>
              <a:gd name="connsiteX3-105" fmla="*/ 0 w 5282384"/>
              <a:gd name="connsiteY3-106" fmla="*/ 46122 h 1114134"/>
              <a:gd name="connsiteX4-107" fmla="*/ 1466850 w 5282384"/>
              <a:gd name="connsiteY4-108" fmla="*/ 60454 h 1114134"/>
              <a:gd name="connsiteX0-109" fmla="*/ 1466850 w 5282384"/>
              <a:gd name="connsiteY0-110" fmla="*/ 60454 h 1114134"/>
              <a:gd name="connsiteX1-111" fmla="*/ 5276850 w 5282384"/>
              <a:gd name="connsiteY1-112" fmla="*/ 1110562 h 1114134"/>
              <a:gd name="connsiteX2-113" fmla="*/ 1068012 w 5282384"/>
              <a:gd name="connsiteY2-114" fmla="*/ 1114134 h 1114134"/>
              <a:gd name="connsiteX3-115" fmla="*/ 0 w 5282384"/>
              <a:gd name="connsiteY3-116" fmla="*/ 46122 h 1114134"/>
              <a:gd name="connsiteX4-117" fmla="*/ 1466850 w 5282384"/>
              <a:gd name="connsiteY4-118" fmla="*/ 60454 h 1114134"/>
              <a:gd name="connsiteX0-119" fmla="*/ 1466850 w 5282121"/>
              <a:gd name="connsiteY0-120" fmla="*/ 216480 h 1270160"/>
              <a:gd name="connsiteX1-121" fmla="*/ 5276850 w 5282121"/>
              <a:gd name="connsiteY1-122" fmla="*/ 1266588 h 1270160"/>
              <a:gd name="connsiteX2-123" fmla="*/ 1068012 w 5282121"/>
              <a:gd name="connsiteY2-124" fmla="*/ 1270160 h 1270160"/>
              <a:gd name="connsiteX3-125" fmla="*/ 0 w 5282121"/>
              <a:gd name="connsiteY3-126" fmla="*/ 202148 h 1270160"/>
              <a:gd name="connsiteX4-127" fmla="*/ 1466850 w 5282121"/>
              <a:gd name="connsiteY4-128" fmla="*/ 216480 h 1270160"/>
              <a:gd name="connsiteX0-129" fmla="*/ 1905000 w 5282856"/>
              <a:gd name="connsiteY0-130" fmla="*/ 528682 h 1068012"/>
              <a:gd name="connsiteX1-131" fmla="*/ 5276850 w 5282856"/>
              <a:gd name="connsiteY1-132" fmla="*/ 1064440 h 1068012"/>
              <a:gd name="connsiteX2-133" fmla="*/ 1068012 w 5282856"/>
              <a:gd name="connsiteY2-134" fmla="*/ 1068012 h 1068012"/>
              <a:gd name="connsiteX3-135" fmla="*/ 0 w 5282856"/>
              <a:gd name="connsiteY3-136" fmla="*/ 0 h 1068012"/>
              <a:gd name="connsiteX4-137" fmla="*/ 1905000 w 5282856"/>
              <a:gd name="connsiteY4-138" fmla="*/ 528682 h 1068012"/>
              <a:gd name="connsiteX0-139" fmla="*/ 1905000 w 5283199"/>
              <a:gd name="connsiteY0-140" fmla="*/ 622453 h 1161783"/>
              <a:gd name="connsiteX1-141" fmla="*/ 5276850 w 5283199"/>
              <a:gd name="connsiteY1-142" fmla="*/ 1158211 h 1161783"/>
              <a:gd name="connsiteX2-143" fmla="*/ 1068012 w 5283199"/>
              <a:gd name="connsiteY2-144" fmla="*/ 1161783 h 1161783"/>
              <a:gd name="connsiteX3-145" fmla="*/ 0 w 5283199"/>
              <a:gd name="connsiteY3-146" fmla="*/ 93771 h 1161783"/>
              <a:gd name="connsiteX4-147" fmla="*/ 1905000 w 5283199"/>
              <a:gd name="connsiteY4-148" fmla="*/ 622453 h 1161783"/>
              <a:gd name="connsiteX0-149" fmla="*/ 2228850 w 5283974"/>
              <a:gd name="connsiteY0-150" fmla="*/ 504478 h 1310508"/>
              <a:gd name="connsiteX1-151" fmla="*/ 5276850 w 5283974"/>
              <a:gd name="connsiteY1-152" fmla="*/ 1306936 h 1310508"/>
              <a:gd name="connsiteX2-153" fmla="*/ 1068012 w 5283974"/>
              <a:gd name="connsiteY2-154" fmla="*/ 1310508 h 1310508"/>
              <a:gd name="connsiteX3-155" fmla="*/ 0 w 5283974"/>
              <a:gd name="connsiteY3-156" fmla="*/ 242496 h 1310508"/>
              <a:gd name="connsiteX4-157" fmla="*/ 2228850 w 5283974"/>
              <a:gd name="connsiteY4-158" fmla="*/ 504478 h 1310508"/>
              <a:gd name="connsiteX0-159" fmla="*/ 2419350 w 5284525"/>
              <a:gd name="connsiteY0-160" fmla="*/ 491056 h 1335186"/>
              <a:gd name="connsiteX1-161" fmla="*/ 5276850 w 5284525"/>
              <a:gd name="connsiteY1-162" fmla="*/ 1331614 h 1335186"/>
              <a:gd name="connsiteX2-163" fmla="*/ 1068012 w 5284525"/>
              <a:gd name="connsiteY2-164" fmla="*/ 1335186 h 1335186"/>
              <a:gd name="connsiteX3-165" fmla="*/ 0 w 5284525"/>
              <a:gd name="connsiteY3-166" fmla="*/ 267174 h 1335186"/>
              <a:gd name="connsiteX4-167" fmla="*/ 2419350 w 5284525"/>
              <a:gd name="connsiteY4-168" fmla="*/ 491056 h 1335186"/>
              <a:gd name="connsiteX0-169" fmla="*/ 2743200 w 5285685"/>
              <a:gd name="connsiteY0-170" fmla="*/ 541345 h 1252125"/>
              <a:gd name="connsiteX1-171" fmla="*/ 5276850 w 5285685"/>
              <a:gd name="connsiteY1-172" fmla="*/ 1248553 h 1252125"/>
              <a:gd name="connsiteX2-173" fmla="*/ 1068012 w 5285685"/>
              <a:gd name="connsiteY2-174" fmla="*/ 1252125 h 1252125"/>
              <a:gd name="connsiteX3-175" fmla="*/ 0 w 5285685"/>
              <a:gd name="connsiteY3-176" fmla="*/ 184113 h 1252125"/>
              <a:gd name="connsiteX4-177" fmla="*/ 2743200 w 5285685"/>
              <a:gd name="connsiteY4-178" fmla="*/ 541345 h 1252125"/>
              <a:gd name="connsiteX0-179" fmla="*/ 2266950 w 5284077"/>
              <a:gd name="connsiteY0-180" fmla="*/ 454660 h 1413090"/>
              <a:gd name="connsiteX1-181" fmla="*/ 5276850 w 5284077"/>
              <a:gd name="connsiteY1-182" fmla="*/ 1409518 h 1413090"/>
              <a:gd name="connsiteX2-183" fmla="*/ 1068012 w 5284077"/>
              <a:gd name="connsiteY2-184" fmla="*/ 1413090 h 1413090"/>
              <a:gd name="connsiteX3-185" fmla="*/ 0 w 5284077"/>
              <a:gd name="connsiteY3-186" fmla="*/ 345078 h 1413090"/>
              <a:gd name="connsiteX4-187" fmla="*/ 2266950 w 5284077"/>
              <a:gd name="connsiteY4-188" fmla="*/ 454660 h 1413090"/>
              <a:gd name="connsiteX0-189" fmla="*/ 2266950 w 5284292"/>
              <a:gd name="connsiteY0-190" fmla="*/ 420966 h 1379396"/>
              <a:gd name="connsiteX1-191" fmla="*/ 5276850 w 5284292"/>
              <a:gd name="connsiteY1-192" fmla="*/ 1375824 h 1379396"/>
              <a:gd name="connsiteX2-193" fmla="*/ 1068012 w 5284292"/>
              <a:gd name="connsiteY2-194" fmla="*/ 1379396 h 1379396"/>
              <a:gd name="connsiteX3-195" fmla="*/ 0 w 5284292"/>
              <a:gd name="connsiteY3-196" fmla="*/ 311384 h 1379396"/>
              <a:gd name="connsiteX4-197" fmla="*/ 2266950 w 5284292"/>
              <a:gd name="connsiteY4-198" fmla="*/ 420966 h 137939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284292" h="1379396">
                <a:moveTo>
                  <a:pt x="2266950" y="420966"/>
                </a:moveTo>
                <a:cubicBezTo>
                  <a:pt x="3016250" y="1302043"/>
                  <a:pt x="5435398" y="1038286"/>
                  <a:pt x="5276850" y="1375824"/>
                </a:cubicBezTo>
                <a:lnTo>
                  <a:pt x="1068012" y="1379396"/>
                </a:lnTo>
                <a:cubicBezTo>
                  <a:pt x="478165" y="1379396"/>
                  <a:pt x="0" y="901231"/>
                  <a:pt x="0" y="311384"/>
                </a:cubicBezTo>
                <a:cubicBezTo>
                  <a:pt x="488950" y="316161"/>
                  <a:pt x="1517650" y="-460111"/>
                  <a:pt x="2266950" y="420966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>
            <a:outerShdw blurRad="5461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246008" y="1159846"/>
            <a:ext cx="4858640" cy="985013"/>
          </a:xfrm>
          <a:prstGeom prst="rect">
            <a:avLst/>
          </a:prstGeom>
          <a:noFill/>
          <a:effectLst>
            <a:outerShdw blurRad="5461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400" dirty="0">
                <a:solidFill>
                  <a:prstClr val="white"/>
                </a:solidFill>
                <a:effectLst>
                  <a:outerShdw blurRad="546100" sx="105000" sy="105000" algn="ctr" rotWithShape="0">
                    <a:prstClr val="black">
                      <a:alpha val="40000"/>
                    </a:prstClr>
                  </a:outerShdw>
                </a:effectLst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Team Building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46100" sx="105000" sy="105000" algn="ct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站酷快乐体2016修订版" panose="02010600030101010101" pitchFamily="2" charset="-122"/>
              <a:ea typeface="站酷快乐体2016修订版" panose="02010600030101010101" pitchFamily="2" charset="-122"/>
              <a:cs typeface="+mn-cs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137830" y="3008334"/>
            <a:ext cx="7332292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cs"/>
              </a:rPr>
              <a:t>暂定周六中午聚餐</a:t>
            </a:r>
          </a:p>
        </p:txBody>
      </p:sp>
    </p:spTree>
    <p:extLst>
      <p:ext uri="{BB962C8B-B14F-4D97-AF65-F5344CB8AC3E}">
        <p14:creationId xmlns:p14="http://schemas.microsoft.com/office/powerpoint/2010/main" val="248016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圆角矩形 37"/>
          <p:cNvSpPr/>
          <p:nvPr/>
        </p:nvSpPr>
        <p:spPr>
          <a:xfrm>
            <a:off x="400050" y="225030"/>
            <a:ext cx="11391900" cy="6407942"/>
          </a:xfrm>
          <a:prstGeom prst="roundRect">
            <a:avLst/>
          </a:prstGeom>
          <a:gradFill flip="none" rotWithShape="1">
            <a:gsLst>
              <a:gs pos="96000">
                <a:schemeClr val="accent3"/>
              </a:gs>
              <a:gs pos="0">
                <a:schemeClr val="accent5"/>
              </a:gs>
            </a:gsLst>
            <a:lin ang="2700000" scaled="1"/>
            <a:tileRect/>
          </a:gradFill>
          <a:ln>
            <a:noFill/>
          </a:ln>
          <a:effectLst>
            <a:outerShdw blurRad="5461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8819413" y="225030"/>
            <a:ext cx="2972537" cy="5566609"/>
          </a:xfrm>
          <a:custGeom>
            <a:avLst/>
            <a:gdLst>
              <a:gd name="connsiteX0" fmla="*/ 0 w 11391900"/>
              <a:gd name="connsiteY0" fmla="*/ 1068012 h 6407942"/>
              <a:gd name="connsiteX1" fmla="*/ 1068012 w 11391900"/>
              <a:gd name="connsiteY1" fmla="*/ 0 h 6407942"/>
              <a:gd name="connsiteX2" fmla="*/ 10323888 w 11391900"/>
              <a:gd name="connsiteY2" fmla="*/ 0 h 6407942"/>
              <a:gd name="connsiteX3" fmla="*/ 11391900 w 11391900"/>
              <a:gd name="connsiteY3" fmla="*/ 1068012 h 6407942"/>
              <a:gd name="connsiteX4" fmla="*/ 11391900 w 11391900"/>
              <a:gd name="connsiteY4" fmla="*/ 5339930 h 6407942"/>
              <a:gd name="connsiteX5" fmla="*/ 10323888 w 11391900"/>
              <a:gd name="connsiteY5" fmla="*/ 6407942 h 6407942"/>
              <a:gd name="connsiteX6" fmla="*/ 1068012 w 11391900"/>
              <a:gd name="connsiteY6" fmla="*/ 6407942 h 6407942"/>
              <a:gd name="connsiteX7" fmla="*/ 0 w 11391900"/>
              <a:gd name="connsiteY7" fmla="*/ 5339930 h 6407942"/>
              <a:gd name="connsiteX8" fmla="*/ 0 w 11391900"/>
              <a:gd name="connsiteY8" fmla="*/ 1068012 h 6407942"/>
              <a:gd name="connsiteX0-1" fmla="*/ 0 w 11391900"/>
              <a:gd name="connsiteY0-2" fmla="*/ 1068012 h 6407942"/>
              <a:gd name="connsiteX1-3" fmla="*/ 10323888 w 11391900"/>
              <a:gd name="connsiteY1-4" fmla="*/ 0 h 6407942"/>
              <a:gd name="connsiteX2-5" fmla="*/ 11391900 w 11391900"/>
              <a:gd name="connsiteY2-6" fmla="*/ 1068012 h 6407942"/>
              <a:gd name="connsiteX3-7" fmla="*/ 11391900 w 11391900"/>
              <a:gd name="connsiteY3-8" fmla="*/ 5339930 h 6407942"/>
              <a:gd name="connsiteX4-9" fmla="*/ 10323888 w 11391900"/>
              <a:gd name="connsiteY4-10" fmla="*/ 6407942 h 6407942"/>
              <a:gd name="connsiteX5-11" fmla="*/ 1068012 w 11391900"/>
              <a:gd name="connsiteY5-12" fmla="*/ 6407942 h 6407942"/>
              <a:gd name="connsiteX6-13" fmla="*/ 0 w 11391900"/>
              <a:gd name="connsiteY6-14" fmla="*/ 5339930 h 6407942"/>
              <a:gd name="connsiteX7-15" fmla="*/ 0 w 11391900"/>
              <a:gd name="connsiteY7-16" fmla="*/ 1068012 h 6407942"/>
              <a:gd name="connsiteX0-17" fmla="*/ 0 w 11391900"/>
              <a:gd name="connsiteY0-18" fmla="*/ 5339930 h 6407942"/>
              <a:gd name="connsiteX1-19" fmla="*/ 10323888 w 11391900"/>
              <a:gd name="connsiteY1-20" fmla="*/ 0 h 6407942"/>
              <a:gd name="connsiteX2-21" fmla="*/ 11391900 w 11391900"/>
              <a:gd name="connsiteY2-22" fmla="*/ 1068012 h 6407942"/>
              <a:gd name="connsiteX3-23" fmla="*/ 11391900 w 11391900"/>
              <a:gd name="connsiteY3-24" fmla="*/ 5339930 h 6407942"/>
              <a:gd name="connsiteX4-25" fmla="*/ 10323888 w 11391900"/>
              <a:gd name="connsiteY4-26" fmla="*/ 6407942 h 6407942"/>
              <a:gd name="connsiteX5-27" fmla="*/ 1068012 w 11391900"/>
              <a:gd name="connsiteY5-28" fmla="*/ 6407942 h 6407942"/>
              <a:gd name="connsiteX6-29" fmla="*/ 0 w 11391900"/>
              <a:gd name="connsiteY6-30" fmla="*/ 5339930 h 6407942"/>
              <a:gd name="connsiteX0-31" fmla="*/ 0 w 11391900"/>
              <a:gd name="connsiteY0-32" fmla="*/ 5339930 h 6407942"/>
              <a:gd name="connsiteX1-33" fmla="*/ 10323888 w 11391900"/>
              <a:gd name="connsiteY1-34" fmla="*/ 0 h 6407942"/>
              <a:gd name="connsiteX2-35" fmla="*/ 11391900 w 11391900"/>
              <a:gd name="connsiteY2-36" fmla="*/ 1068012 h 6407942"/>
              <a:gd name="connsiteX3-37" fmla="*/ 11391900 w 11391900"/>
              <a:gd name="connsiteY3-38" fmla="*/ 5339930 h 6407942"/>
              <a:gd name="connsiteX4-39" fmla="*/ 10323888 w 11391900"/>
              <a:gd name="connsiteY4-40" fmla="*/ 6407942 h 6407942"/>
              <a:gd name="connsiteX5-41" fmla="*/ 0 w 11391900"/>
              <a:gd name="connsiteY5-42" fmla="*/ 5339930 h 6407942"/>
              <a:gd name="connsiteX0-43" fmla="*/ 0 w 4667250"/>
              <a:gd name="connsiteY0-44" fmla="*/ 3092030 h 6407942"/>
              <a:gd name="connsiteX1-45" fmla="*/ 3599238 w 4667250"/>
              <a:gd name="connsiteY1-46" fmla="*/ 0 h 6407942"/>
              <a:gd name="connsiteX2-47" fmla="*/ 4667250 w 4667250"/>
              <a:gd name="connsiteY2-48" fmla="*/ 1068012 h 6407942"/>
              <a:gd name="connsiteX3-49" fmla="*/ 4667250 w 4667250"/>
              <a:gd name="connsiteY3-50" fmla="*/ 5339930 h 6407942"/>
              <a:gd name="connsiteX4-51" fmla="*/ 3599238 w 4667250"/>
              <a:gd name="connsiteY4-52" fmla="*/ 6407942 h 6407942"/>
              <a:gd name="connsiteX5-53" fmla="*/ 0 w 4667250"/>
              <a:gd name="connsiteY5-54" fmla="*/ 3092030 h 6407942"/>
              <a:gd name="connsiteX0-55" fmla="*/ 241467 w 4908717"/>
              <a:gd name="connsiteY0-56" fmla="*/ 3092030 h 6407942"/>
              <a:gd name="connsiteX1-57" fmla="*/ 3840705 w 4908717"/>
              <a:gd name="connsiteY1-58" fmla="*/ 0 h 6407942"/>
              <a:gd name="connsiteX2-59" fmla="*/ 4908717 w 4908717"/>
              <a:gd name="connsiteY2-60" fmla="*/ 1068012 h 6407942"/>
              <a:gd name="connsiteX3-61" fmla="*/ 4908717 w 4908717"/>
              <a:gd name="connsiteY3-62" fmla="*/ 5339930 h 6407942"/>
              <a:gd name="connsiteX4-63" fmla="*/ 3840705 w 4908717"/>
              <a:gd name="connsiteY4-64" fmla="*/ 6407942 h 6407942"/>
              <a:gd name="connsiteX5-65" fmla="*/ 241467 w 4908717"/>
              <a:gd name="connsiteY5-66" fmla="*/ 3092030 h 6407942"/>
              <a:gd name="connsiteX0-67" fmla="*/ 2674 w 4669924"/>
              <a:gd name="connsiteY0-68" fmla="*/ 3092030 h 6407942"/>
              <a:gd name="connsiteX1-69" fmla="*/ 3601912 w 4669924"/>
              <a:gd name="connsiteY1-70" fmla="*/ 0 h 6407942"/>
              <a:gd name="connsiteX2-71" fmla="*/ 4669924 w 4669924"/>
              <a:gd name="connsiteY2-72" fmla="*/ 1068012 h 6407942"/>
              <a:gd name="connsiteX3-73" fmla="*/ 4669924 w 4669924"/>
              <a:gd name="connsiteY3-74" fmla="*/ 5339930 h 6407942"/>
              <a:gd name="connsiteX4-75" fmla="*/ 3601912 w 4669924"/>
              <a:gd name="connsiteY4-76" fmla="*/ 6407942 h 6407942"/>
              <a:gd name="connsiteX5-77" fmla="*/ 2674 w 4669924"/>
              <a:gd name="connsiteY5-78" fmla="*/ 3092030 h 6407942"/>
              <a:gd name="connsiteX0-79" fmla="*/ 7742 w 2979542"/>
              <a:gd name="connsiteY0-80" fmla="*/ 1625180 h 6407942"/>
              <a:gd name="connsiteX1-81" fmla="*/ 1911530 w 2979542"/>
              <a:gd name="connsiteY1-82" fmla="*/ 0 h 6407942"/>
              <a:gd name="connsiteX2-83" fmla="*/ 2979542 w 2979542"/>
              <a:gd name="connsiteY2-84" fmla="*/ 1068012 h 6407942"/>
              <a:gd name="connsiteX3-85" fmla="*/ 2979542 w 2979542"/>
              <a:gd name="connsiteY3-86" fmla="*/ 5339930 h 6407942"/>
              <a:gd name="connsiteX4-87" fmla="*/ 1911530 w 2979542"/>
              <a:gd name="connsiteY4-88" fmla="*/ 6407942 h 6407942"/>
              <a:gd name="connsiteX5-89" fmla="*/ 7742 w 2979542"/>
              <a:gd name="connsiteY5-90" fmla="*/ 1625180 h 6407942"/>
              <a:gd name="connsiteX0-91" fmla="*/ 120860 w 3092660"/>
              <a:gd name="connsiteY0-92" fmla="*/ 1625180 h 6407942"/>
              <a:gd name="connsiteX1-93" fmla="*/ 2024648 w 3092660"/>
              <a:gd name="connsiteY1-94" fmla="*/ 0 h 6407942"/>
              <a:gd name="connsiteX2-95" fmla="*/ 3092660 w 3092660"/>
              <a:gd name="connsiteY2-96" fmla="*/ 1068012 h 6407942"/>
              <a:gd name="connsiteX3-97" fmla="*/ 3092660 w 3092660"/>
              <a:gd name="connsiteY3-98" fmla="*/ 5339930 h 6407942"/>
              <a:gd name="connsiteX4-99" fmla="*/ 2024648 w 3092660"/>
              <a:gd name="connsiteY4-100" fmla="*/ 6407942 h 6407942"/>
              <a:gd name="connsiteX5-101" fmla="*/ 120860 w 3092660"/>
              <a:gd name="connsiteY5-102" fmla="*/ 1625180 h 6407942"/>
              <a:gd name="connsiteX0-103" fmla="*/ 13 w 2971813"/>
              <a:gd name="connsiteY0-104" fmla="*/ 1625180 h 6407942"/>
              <a:gd name="connsiteX1-105" fmla="*/ 1903801 w 2971813"/>
              <a:gd name="connsiteY1-106" fmla="*/ 0 h 6407942"/>
              <a:gd name="connsiteX2-107" fmla="*/ 2971813 w 2971813"/>
              <a:gd name="connsiteY2-108" fmla="*/ 1068012 h 6407942"/>
              <a:gd name="connsiteX3-109" fmla="*/ 2971813 w 2971813"/>
              <a:gd name="connsiteY3-110" fmla="*/ 5339930 h 6407942"/>
              <a:gd name="connsiteX4-111" fmla="*/ 1903801 w 2971813"/>
              <a:gd name="connsiteY4-112" fmla="*/ 6407942 h 6407942"/>
              <a:gd name="connsiteX5-113" fmla="*/ 1924063 w 2971813"/>
              <a:gd name="connsiteY5-114" fmla="*/ 2918220 h 6407942"/>
              <a:gd name="connsiteX6-115" fmla="*/ 13 w 2971813"/>
              <a:gd name="connsiteY6-116" fmla="*/ 1625180 h 6407942"/>
              <a:gd name="connsiteX0-117" fmla="*/ 13 w 2971813"/>
              <a:gd name="connsiteY0-118" fmla="*/ 1625180 h 6407942"/>
              <a:gd name="connsiteX1-119" fmla="*/ 1903801 w 2971813"/>
              <a:gd name="connsiteY1-120" fmla="*/ 0 h 6407942"/>
              <a:gd name="connsiteX2-121" fmla="*/ 2971813 w 2971813"/>
              <a:gd name="connsiteY2-122" fmla="*/ 1068012 h 6407942"/>
              <a:gd name="connsiteX3-123" fmla="*/ 2971813 w 2971813"/>
              <a:gd name="connsiteY3-124" fmla="*/ 5339930 h 6407942"/>
              <a:gd name="connsiteX4-125" fmla="*/ 1903801 w 2971813"/>
              <a:gd name="connsiteY4-126" fmla="*/ 6407942 h 6407942"/>
              <a:gd name="connsiteX5-127" fmla="*/ 1924063 w 2971813"/>
              <a:gd name="connsiteY5-128" fmla="*/ 2918220 h 6407942"/>
              <a:gd name="connsiteX6-129" fmla="*/ 13 w 2971813"/>
              <a:gd name="connsiteY6-130" fmla="*/ 1625180 h 6407942"/>
              <a:gd name="connsiteX0-131" fmla="*/ 13 w 2971813"/>
              <a:gd name="connsiteY0-132" fmla="*/ 1625180 h 5370508"/>
              <a:gd name="connsiteX1-133" fmla="*/ 1903801 w 2971813"/>
              <a:gd name="connsiteY1-134" fmla="*/ 0 h 5370508"/>
              <a:gd name="connsiteX2-135" fmla="*/ 2971813 w 2971813"/>
              <a:gd name="connsiteY2-136" fmla="*/ 1068012 h 5370508"/>
              <a:gd name="connsiteX3-137" fmla="*/ 2971813 w 2971813"/>
              <a:gd name="connsiteY3-138" fmla="*/ 5339930 h 5370508"/>
              <a:gd name="connsiteX4-139" fmla="*/ 1924063 w 2971813"/>
              <a:gd name="connsiteY4-140" fmla="*/ 2918220 h 5370508"/>
              <a:gd name="connsiteX5-141" fmla="*/ 13 w 2971813"/>
              <a:gd name="connsiteY5-142" fmla="*/ 1625180 h 5370508"/>
              <a:gd name="connsiteX0-143" fmla="*/ 13 w 2971813"/>
              <a:gd name="connsiteY0-144" fmla="*/ 1625180 h 5699223"/>
              <a:gd name="connsiteX1-145" fmla="*/ 1903801 w 2971813"/>
              <a:gd name="connsiteY1-146" fmla="*/ 0 h 5699223"/>
              <a:gd name="connsiteX2-147" fmla="*/ 2971813 w 2971813"/>
              <a:gd name="connsiteY2-148" fmla="*/ 1068012 h 5699223"/>
              <a:gd name="connsiteX3-149" fmla="*/ 2971813 w 2971813"/>
              <a:gd name="connsiteY3-150" fmla="*/ 5339930 h 5699223"/>
              <a:gd name="connsiteX4-151" fmla="*/ 1924063 w 2971813"/>
              <a:gd name="connsiteY4-152" fmla="*/ 2918220 h 5699223"/>
              <a:gd name="connsiteX5-153" fmla="*/ 13 w 2971813"/>
              <a:gd name="connsiteY5-154" fmla="*/ 1625180 h 5699223"/>
              <a:gd name="connsiteX0-155" fmla="*/ 13 w 2972276"/>
              <a:gd name="connsiteY0-156" fmla="*/ 1625180 h 5399459"/>
              <a:gd name="connsiteX1-157" fmla="*/ 1903801 w 2972276"/>
              <a:gd name="connsiteY1-158" fmla="*/ 0 h 5399459"/>
              <a:gd name="connsiteX2-159" fmla="*/ 2971813 w 2972276"/>
              <a:gd name="connsiteY2-160" fmla="*/ 1068012 h 5399459"/>
              <a:gd name="connsiteX3-161" fmla="*/ 2971813 w 2972276"/>
              <a:gd name="connsiteY3-162" fmla="*/ 5339930 h 5399459"/>
              <a:gd name="connsiteX4-163" fmla="*/ 1924063 w 2972276"/>
              <a:gd name="connsiteY4-164" fmla="*/ 2918220 h 5399459"/>
              <a:gd name="connsiteX5-165" fmla="*/ 13 w 2972276"/>
              <a:gd name="connsiteY5-166" fmla="*/ 1625180 h 5399459"/>
              <a:gd name="connsiteX0-167" fmla="*/ 13 w 3025435"/>
              <a:gd name="connsiteY0-168" fmla="*/ 1625180 h 5558505"/>
              <a:gd name="connsiteX1-169" fmla="*/ 1903801 w 3025435"/>
              <a:gd name="connsiteY1-170" fmla="*/ 0 h 5558505"/>
              <a:gd name="connsiteX2-171" fmla="*/ 2971813 w 3025435"/>
              <a:gd name="connsiteY2-172" fmla="*/ 1068012 h 5558505"/>
              <a:gd name="connsiteX3-173" fmla="*/ 2971813 w 3025435"/>
              <a:gd name="connsiteY3-174" fmla="*/ 5339930 h 5558505"/>
              <a:gd name="connsiteX4-175" fmla="*/ 2247912 w 3025435"/>
              <a:gd name="connsiteY4-176" fmla="*/ 4727970 h 5558505"/>
              <a:gd name="connsiteX5-177" fmla="*/ 1924063 w 3025435"/>
              <a:gd name="connsiteY5-178" fmla="*/ 2918220 h 5558505"/>
              <a:gd name="connsiteX6-179" fmla="*/ 13 w 3025435"/>
              <a:gd name="connsiteY6-180" fmla="*/ 1625180 h 5558505"/>
              <a:gd name="connsiteX0-181" fmla="*/ 13 w 3043779"/>
              <a:gd name="connsiteY0-182" fmla="*/ 1625180 h 5558505"/>
              <a:gd name="connsiteX1-183" fmla="*/ 1903801 w 3043779"/>
              <a:gd name="connsiteY1-184" fmla="*/ 0 h 5558505"/>
              <a:gd name="connsiteX2-185" fmla="*/ 2971813 w 3043779"/>
              <a:gd name="connsiteY2-186" fmla="*/ 1068012 h 5558505"/>
              <a:gd name="connsiteX3-187" fmla="*/ 2971813 w 3043779"/>
              <a:gd name="connsiteY3-188" fmla="*/ 5339930 h 5558505"/>
              <a:gd name="connsiteX4-189" fmla="*/ 2000262 w 3043779"/>
              <a:gd name="connsiteY4-190" fmla="*/ 4727970 h 5558505"/>
              <a:gd name="connsiteX5-191" fmla="*/ 1924063 w 3043779"/>
              <a:gd name="connsiteY5-192" fmla="*/ 2918220 h 5558505"/>
              <a:gd name="connsiteX6-193" fmla="*/ 13 w 3043779"/>
              <a:gd name="connsiteY6-194" fmla="*/ 1625180 h 5558505"/>
              <a:gd name="connsiteX0-195" fmla="*/ 13 w 2986535"/>
              <a:gd name="connsiteY0-196" fmla="*/ 1625180 h 5566609"/>
              <a:gd name="connsiteX1-197" fmla="*/ 1903801 w 2986535"/>
              <a:gd name="connsiteY1-198" fmla="*/ 0 h 5566609"/>
              <a:gd name="connsiteX2-199" fmla="*/ 2971813 w 2986535"/>
              <a:gd name="connsiteY2-200" fmla="*/ 1068012 h 5566609"/>
              <a:gd name="connsiteX3-201" fmla="*/ 2971813 w 2986535"/>
              <a:gd name="connsiteY3-202" fmla="*/ 5339930 h 5566609"/>
              <a:gd name="connsiteX4-203" fmla="*/ 2000262 w 2986535"/>
              <a:gd name="connsiteY4-204" fmla="*/ 4727970 h 5566609"/>
              <a:gd name="connsiteX5-205" fmla="*/ 1924063 w 2986535"/>
              <a:gd name="connsiteY5-206" fmla="*/ 2918220 h 5566609"/>
              <a:gd name="connsiteX6-207" fmla="*/ 13 w 2986535"/>
              <a:gd name="connsiteY6-208" fmla="*/ 1625180 h 5566609"/>
              <a:gd name="connsiteX0-209" fmla="*/ 13 w 2972537"/>
              <a:gd name="connsiteY0-210" fmla="*/ 1625180 h 5566609"/>
              <a:gd name="connsiteX1-211" fmla="*/ 1903801 w 2972537"/>
              <a:gd name="connsiteY1-212" fmla="*/ 0 h 5566609"/>
              <a:gd name="connsiteX2-213" fmla="*/ 2971813 w 2972537"/>
              <a:gd name="connsiteY2-214" fmla="*/ 1068012 h 5566609"/>
              <a:gd name="connsiteX3-215" fmla="*/ 2971813 w 2972537"/>
              <a:gd name="connsiteY3-216" fmla="*/ 5339930 h 5566609"/>
              <a:gd name="connsiteX4-217" fmla="*/ 2000262 w 2972537"/>
              <a:gd name="connsiteY4-218" fmla="*/ 4727970 h 5566609"/>
              <a:gd name="connsiteX5-219" fmla="*/ 1924063 w 2972537"/>
              <a:gd name="connsiteY5-220" fmla="*/ 2918220 h 5566609"/>
              <a:gd name="connsiteX6-221" fmla="*/ 13 w 2972537"/>
              <a:gd name="connsiteY6-222" fmla="*/ 1625180 h 55666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972537" h="5566609">
                <a:moveTo>
                  <a:pt x="13" y="1625180"/>
                </a:moveTo>
                <a:cubicBezTo>
                  <a:pt x="-3364" y="1138810"/>
                  <a:pt x="704055" y="1030677"/>
                  <a:pt x="1903801" y="0"/>
                </a:cubicBezTo>
                <a:cubicBezTo>
                  <a:pt x="2493648" y="0"/>
                  <a:pt x="2971813" y="478165"/>
                  <a:pt x="2971813" y="1068012"/>
                </a:cubicBezTo>
                <a:cubicBezTo>
                  <a:pt x="2971813" y="2491985"/>
                  <a:pt x="2943238" y="4710887"/>
                  <a:pt x="2971813" y="5339930"/>
                </a:cubicBezTo>
                <a:cubicBezTo>
                  <a:pt x="3000388" y="5968973"/>
                  <a:pt x="2174887" y="5131588"/>
                  <a:pt x="2000262" y="4727970"/>
                </a:cubicBezTo>
                <a:cubicBezTo>
                  <a:pt x="1825637" y="4324352"/>
                  <a:pt x="2362213" y="3409951"/>
                  <a:pt x="1924063" y="2918220"/>
                </a:cubicBezTo>
                <a:cubicBezTo>
                  <a:pt x="1428763" y="2299095"/>
                  <a:pt x="3390" y="2111550"/>
                  <a:pt x="13" y="162518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>
            <a:outerShdw blurRad="5461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>
          <a:xfrm rot="4374860">
            <a:off x="1336883" y="8186"/>
            <a:ext cx="1121537" cy="2476500"/>
          </a:xfrm>
          <a:custGeom>
            <a:avLst/>
            <a:gdLst>
              <a:gd name="connsiteX0" fmla="*/ 1006007 w 2720507"/>
              <a:gd name="connsiteY0" fmla="*/ 0 h 2476500"/>
              <a:gd name="connsiteX1" fmla="*/ 72557 w 2720507"/>
              <a:gd name="connsiteY1" fmla="*/ 1847850 h 2476500"/>
              <a:gd name="connsiteX2" fmla="*/ 2720507 w 2720507"/>
              <a:gd name="connsiteY2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0507" h="2476500">
                <a:moveTo>
                  <a:pt x="1006007" y="0"/>
                </a:moveTo>
                <a:cubicBezTo>
                  <a:pt x="396407" y="717550"/>
                  <a:pt x="-213193" y="1435100"/>
                  <a:pt x="72557" y="1847850"/>
                </a:cubicBezTo>
                <a:cubicBezTo>
                  <a:pt x="358307" y="2260600"/>
                  <a:pt x="1539407" y="2368550"/>
                  <a:pt x="2720507" y="2476500"/>
                </a:cubicBezTo>
              </a:path>
            </a:pathLst>
          </a:custGeom>
          <a:noFill/>
          <a:ln w="508000" cap="rnd">
            <a:solidFill>
              <a:schemeClr val="bg1">
                <a:alpha val="70000"/>
              </a:schemeClr>
            </a:solidFill>
          </a:ln>
          <a:effectLst>
            <a:outerShdw blurRad="5461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400052" y="5253575"/>
            <a:ext cx="5284292" cy="1379396"/>
          </a:xfrm>
          <a:custGeom>
            <a:avLst/>
            <a:gdLst>
              <a:gd name="connsiteX0" fmla="*/ 0 w 11391900"/>
              <a:gd name="connsiteY0" fmla="*/ 1068012 h 6407942"/>
              <a:gd name="connsiteX1" fmla="*/ 1068012 w 11391900"/>
              <a:gd name="connsiteY1" fmla="*/ 0 h 6407942"/>
              <a:gd name="connsiteX2" fmla="*/ 10323888 w 11391900"/>
              <a:gd name="connsiteY2" fmla="*/ 0 h 6407942"/>
              <a:gd name="connsiteX3" fmla="*/ 11391900 w 11391900"/>
              <a:gd name="connsiteY3" fmla="*/ 1068012 h 6407942"/>
              <a:gd name="connsiteX4" fmla="*/ 11391900 w 11391900"/>
              <a:gd name="connsiteY4" fmla="*/ 5339930 h 6407942"/>
              <a:gd name="connsiteX5" fmla="*/ 10323888 w 11391900"/>
              <a:gd name="connsiteY5" fmla="*/ 6407942 h 6407942"/>
              <a:gd name="connsiteX6" fmla="*/ 1068012 w 11391900"/>
              <a:gd name="connsiteY6" fmla="*/ 6407942 h 6407942"/>
              <a:gd name="connsiteX7" fmla="*/ 0 w 11391900"/>
              <a:gd name="connsiteY7" fmla="*/ 5339930 h 6407942"/>
              <a:gd name="connsiteX8" fmla="*/ 0 w 11391900"/>
              <a:gd name="connsiteY8" fmla="*/ 1068012 h 6407942"/>
              <a:gd name="connsiteX0-1" fmla="*/ 0 w 11391900"/>
              <a:gd name="connsiteY0-2" fmla="*/ 1068012 h 6407942"/>
              <a:gd name="connsiteX1-3" fmla="*/ 1068012 w 11391900"/>
              <a:gd name="connsiteY1-4" fmla="*/ 0 h 6407942"/>
              <a:gd name="connsiteX2-5" fmla="*/ 11391900 w 11391900"/>
              <a:gd name="connsiteY2-6" fmla="*/ 1068012 h 6407942"/>
              <a:gd name="connsiteX3-7" fmla="*/ 11391900 w 11391900"/>
              <a:gd name="connsiteY3-8" fmla="*/ 5339930 h 6407942"/>
              <a:gd name="connsiteX4-9" fmla="*/ 10323888 w 11391900"/>
              <a:gd name="connsiteY4-10" fmla="*/ 6407942 h 6407942"/>
              <a:gd name="connsiteX5-11" fmla="*/ 1068012 w 11391900"/>
              <a:gd name="connsiteY5-12" fmla="*/ 6407942 h 6407942"/>
              <a:gd name="connsiteX6-13" fmla="*/ 0 w 11391900"/>
              <a:gd name="connsiteY6-14" fmla="*/ 5339930 h 6407942"/>
              <a:gd name="connsiteX7-15" fmla="*/ 0 w 11391900"/>
              <a:gd name="connsiteY7-16" fmla="*/ 1068012 h 6407942"/>
              <a:gd name="connsiteX0-17" fmla="*/ 0 w 11391900"/>
              <a:gd name="connsiteY0-18" fmla="*/ 1068012 h 6407942"/>
              <a:gd name="connsiteX1-19" fmla="*/ 1068012 w 11391900"/>
              <a:gd name="connsiteY1-20" fmla="*/ 0 h 6407942"/>
              <a:gd name="connsiteX2-21" fmla="*/ 11391900 w 11391900"/>
              <a:gd name="connsiteY2-22" fmla="*/ 5339930 h 6407942"/>
              <a:gd name="connsiteX3-23" fmla="*/ 10323888 w 11391900"/>
              <a:gd name="connsiteY3-24" fmla="*/ 6407942 h 6407942"/>
              <a:gd name="connsiteX4-25" fmla="*/ 1068012 w 11391900"/>
              <a:gd name="connsiteY4-26" fmla="*/ 6407942 h 6407942"/>
              <a:gd name="connsiteX5-27" fmla="*/ 0 w 11391900"/>
              <a:gd name="connsiteY5-28" fmla="*/ 5339930 h 6407942"/>
              <a:gd name="connsiteX6-29" fmla="*/ 0 w 11391900"/>
              <a:gd name="connsiteY6-30" fmla="*/ 1068012 h 6407942"/>
              <a:gd name="connsiteX0-31" fmla="*/ 0 w 10323888"/>
              <a:gd name="connsiteY0-32" fmla="*/ 1068012 h 6407942"/>
              <a:gd name="connsiteX1-33" fmla="*/ 1068012 w 10323888"/>
              <a:gd name="connsiteY1-34" fmla="*/ 0 h 6407942"/>
              <a:gd name="connsiteX2-35" fmla="*/ 10323888 w 10323888"/>
              <a:gd name="connsiteY2-36" fmla="*/ 6407942 h 6407942"/>
              <a:gd name="connsiteX3-37" fmla="*/ 1068012 w 10323888"/>
              <a:gd name="connsiteY3-38" fmla="*/ 6407942 h 6407942"/>
              <a:gd name="connsiteX4-39" fmla="*/ 0 w 10323888"/>
              <a:gd name="connsiteY4-40" fmla="*/ 5339930 h 6407942"/>
              <a:gd name="connsiteX5-41" fmla="*/ 0 w 10323888"/>
              <a:gd name="connsiteY5-42" fmla="*/ 1068012 h 6407942"/>
              <a:gd name="connsiteX0-43" fmla="*/ 0 w 10323888"/>
              <a:gd name="connsiteY0-44" fmla="*/ 1068012 h 6407942"/>
              <a:gd name="connsiteX1-45" fmla="*/ 1068012 w 10323888"/>
              <a:gd name="connsiteY1-46" fmla="*/ 0 h 6407942"/>
              <a:gd name="connsiteX2-47" fmla="*/ 10323888 w 10323888"/>
              <a:gd name="connsiteY2-48" fmla="*/ 6407942 h 6407942"/>
              <a:gd name="connsiteX3-49" fmla="*/ 5276850 w 10323888"/>
              <a:gd name="connsiteY3-50" fmla="*/ 6404370 h 6407942"/>
              <a:gd name="connsiteX4-51" fmla="*/ 1068012 w 10323888"/>
              <a:gd name="connsiteY4-52" fmla="*/ 6407942 h 6407942"/>
              <a:gd name="connsiteX5-53" fmla="*/ 0 w 10323888"/>
              <a:gd name="connsiteY5-54" fmla="*/ 5339930 h 6407942"/>
              <a:gd name="connsiteX6-55" fmla="*/ 0 w 10323888"/>
              <a:gd name="connsiteY6-56" fmla="*/ 1068012 h 6407942"/>
              <a:gd name="connsiteX0-57" fmla="*/ 0 w 10323888"/>
              <a:gd name="connsiteY0-58" fmla="*/ 0 h 5339930"/>
              <a:gd name="connsiteX1-59" fmla="*/ 10323888 w 10323888"/>
              <a:gd name="connsiteY1-60" fmla="*/ 5339930 h 5339930"/>
              <a:gd name="connsiteX2-61" fmla="*/ 5276850 w 10323888"/>
              <a:gd name="connsiteY2-62" fmla="*/ 5336358 h 5339930"/>
              <a:gd name="connsiteX3-63" fmla="*/ 1068012 w 10323888"/>
              <a:gd name="connsiteY3-64" fmla="*/ 5339930 h 5339930"/>
              <a:gd name="connsiteX4-65" fmla="*/ 0 w 10323888"/>
              <a:gd name="connsiteY4-66" fmla="*/ 4271918 h 5339930"/>
              <a:gd name="connsiteX5-67" fmla="*/ 0 w 10323888"/>
              <a:gd name="connsiteY5-68" fmla="*/ 0 h 5339930"/>
              <a:gd name="connsiteX0-69" fmla="*/ 0 w 5276850"/>
              <a:gd name="connsiteY0-70" fmla="*/ 0 h 5339930"/>
              <a:gd name="connsiteX1-71" fmla="*/ 5276850 w 5276850"/>
              <a:gd name="connsiteY1-72" fmla="*/ 5336358 h 5339930"/>
              <a:gd name="connsiteX2-73" fmla="*/ 1068012 w 5276850"/>
              <a:gd name="connsiteY2-74" fmla="*/ 5339930 h 5339930"/>
              <a:gd name="connsiteX3-75" fmla="*/ 0 w 5276850"/>
              <a:gd name="connsiteY3-76" fmla="*/ 4271918 h 5339930"/>
              <a:gd name="connsiteX4-77" fmla="*/ 0 w 5276850"/>
              <a:gd name="connsiteY4-78" fmla="*/ 0 h 5339930"/>
              <a:gd name="connsiteX0-79" fmla="*/ 2019300 w 5276850"/>
              <a:gd name="connsiteY0-80" fmla="*/ 0 h 2025230"/>
              <a:gd name="connsiteX1-81" fmla="*/ 5276850 w 5276850"/>
              <a:gd name="connsiteY1-82" fmla="*/ 2021658 h 2025230"/>
              <a:gd name="connsiteX2-83" fmla="*/ 1068012 w 5276850"/>
              <a:gd name="connsiteY2-84" fmla="*/ 2025230 h 2025230"/>
              <a:gd name="connsiteX3-85" fmla="*/ 0 w 5276850"/>
              <a:gd name="connsiteY3-86" fmla="*/ 957218 h 2025230"/>
              <a:gd name="connsiteX4-87" fmla="*/ 2019300 w 5276850"/>
              <a:gd name="connsiteY4-88" fmla="*/ 0 h 2025230"/>
              <a:gd name="connsiteX0-89" fmla="*/ 2019300 w 5283452"/>
              <a:gd name="connsiteY0-90" fmla="*/ 34302 h 2059532"/>
              <a:gd name="connsiteX1-91" fmla="*/ 5276850 w 5283452"/>
              <a:gd name="connsiteY1-92" fmla="*/ 2055960 h 2059532"/>
              <a:gd name="connsiteX2-93" fmla="*/ 1068012 w 5283452"/>
              <a:gd name="connsiteY2-94" fmla="*/ 2059532 h 2059532"/>
              <a:gd name="connsiteX3-95" fmla="*/ 0 w 5283452"/>
              <a:gd name="connsiteY3-96" fmla="*/ 991520 h 2059532"/>
              <a:gd name="connsiteX4-97" fmla="*/ 2019300 w 5283452"/>
              <a:gd name="connsiteY4-98" fmla="*/ 34302 h 2059532"/>
              <a:gd name="connsiteX0-99" fmla="*/ 1466850 w 5282384"/>
              <a:gd name="connsiteY0-100" fmla="*/ 60454 h 1114134"/>
              <a:gd name="connsiteX1-101" fmla="*/ 5276850 w 5282384"/>
              <a:gd name="connsiteY1-102" fmla="*/ 1110562 h 1114134"/>
              <a:gd name="connsiteX2-103" fmla="*/ 1068012 w 5282384"/>
              <a:gd name="connsiteY2-104" fmla="*/ 1114134 h 1114134"/>
              <a:gd name="connsiteX3-105" fmla="*/ 0 w 5282384"/>
              <a:gd name="connsiteY3-106" fmla="*/ 46122 h 1114134"/>
              <a:gd name="connsiteX4-107" fmla="*/ 1466850 w 5282384"/>
              <a:gd name="connsiteY4-108" fmla="*/ 60454 h 1114134"/>
              <a:gd name="connsiteX0-109" fmla="*/ 1466850 w 5282384"/>
              <a:gd name="connsiteY0-110" fmla="*/ 60454 h 1114134"/>
              <a:gd name="connsiteX1-111" fmla="*/ 5276850 w 5282384"/>
              <a:gd name="connsiteY1-112" fmla="*/ 1110562 h 1114134"/>
              <a:gd name="connsiteX2-113" fmla="*/ 1068012 w 5282384"/>
              <a:gd name="connsiteY2-114" fmla="*/ 1114134 h 1114134"/>
              <a:gd name="connsiteX3-115" fmla="*/ 0 w 5282384"/>
              <a:gd name="connsiteY3-116" fmla="*/ 46122 h 1114134"/>
              <a:gd name="connsiteX4-117" fmla="*/ 1466850 w 5282384"/>
              <a:gd name="connsiteY4-118" fmla="*/ 60454 h 1114134"/>
              <a:gd name="connsiteX0-119" fmla="*/ 1466850 w 5282121"/>
              <a:gd name="connsiteY0-120" fmla="*/ 216480 h 1270160"/>
              <a:gd name="connsiteX1-121" fmla="*/ 5276850 w 5282121"/>
              <a:gd name="connsiteY1-122" fmla="*/ 1266588 h 1270160"/>
              <a:gd name="connsiteX2-123" fmla="*/ 1068012 w 5282121"/>
              <a:gd name="connsiteY2-124" fmla="*/ 1270160 h 1270160"/>
              <a:gd name="connsiteX3-125" fmla="*/ 0 w 5282121"/>
              <a:gd name="connsiteY3-126" fmla="*/ 202148 h 1270160"/>
              <a:gd name="connsiteX4-127" fmla="*/ 1466850 w 5282121"/>
              <a:gd name="connsiteY4-128" fmla="*/ 216480 h 1270160"/>
              <a:gd name="connsiteX0-129" fmla="*/ 1905000 w 5282856"/>
              <a:gd name="connsiteY0-130" fmla="*/ 528682 h 1068012"/>
              <a:gd name="connsiteX1-131" fmla="*/ 5276850 w 5282856"/>
              <a:gd name="connsiteY1-132" fmla="*/ 1064440 h 1068012"/>
              <a:gd name="connsiteX2-133" fmla="*/ 1068012 w 5282856"/>
              <a:gd name="connsiteY2-134" fmla="*/ 1068012 h 1068012"/>
              <a:gd name="connsiteX3-135" fmla="*/ 0 w 5282856"/>
              <a:gd name="connsiteY3-136" fmla="*/ 0 h 1068012"/>
              <a:gd name="connsiteX4-137" fmla="*/ 1905000 w 5282856"/>
              <a:gd name="connsiteY4-138" fmla="*/ 528682 h 1068012"/>
              <a:gd name="connsiteX0-139" fmla="*/ 1905000 w 5283199"/>
              <a:gd name="connsiteY0-140" fmla="*/ 622453 h 1161783"/>
              <a:gd name="connsiteX1-141" fmla="*/ 5276850 w 5283199"/>
              <a:gd name="connsiteY1-142" fmla="*/ 1158211 h 1161783"/>
              <a:gd name="connsiteX2-143" fmla="*/ 1068012 w 5283199"/>
              <a:gd name="connsiteY2-144" fmla="*/ 1161783 h 1161783"/>
              <a:gd name="connsiteX3-145" fmla="*/ 0 w 5283199"/>
              <a:gd name="connsiteY3-146" fmla="*/ 93771 h 1161783"/>
              <a:gd name="connsiteX4-147" fmla="*/ 1905000 w 5283199"/>
              <a:gd name="connsiteY4-148" fmla="*/ 622453 h 1161783"/>
              <a:gd name="connsiteX0-149" fmla="*/ 2228850 w 5283974"/>
              <a:gd name="connsiteY0-150" fmla="*/ 504478 h 1310508"/>
              <a:gd name="connsiteX1-151" fmla="*/ 5276850 w 5283974"/>
              <a:gd name="connsiteY1-152" fmla="*/ 1306936 h 1310508"/>
              <a:gd name="connsiteX2-153" fmla="*/ 1068012 w 5283974"/>
              <a:gd name="connsiteY2-154" fmla="*/ 1310508 h 1310508"/>
              <a:gd name="connsiteX3-155" fmla="*/ 0 w 5283974"/>
              <a:gd name="connsiteY3-156" fmla="*/ 242496 h 1310508"/>
              <a:gd name="connsiteX4-157" fmla="*/ 2228850 w 5283974"/>
              <a:gd name="connsiteY4-158" fmla="*/ 504478 h 1310508"/>
              <a:gd name="connsiteX0-159" fmla="*/ 2419350 w 5284525"/>
              <a:gd name="connsiteY0-160" fmla="*/ 491056 h 1335186"/>
              <a:gd name="connsiteX1-161" fmla="*/ 5276850 w 5284525"/>
              <a:gd name="connsiteY1-162" fmla="*/ 1331614 h 1335186"/>
              <a:gd name="connsiteX2-163" fmla="*/ 1068012 w 5284525"/>
              <a:gd name="connsiteY2-164" fmla="*/ 1335186 h 1335186"/>
              <a:gd name="connsiteX3-165" fmla="*/ 0 w 5284525"/>
              <a:gd name="connsiteY3-166" fmla="*/ 267174 h 1335186"/>
              <a:gd name="connsiteX4-167" fmla="*/ 2419350 w 5284525"/>
              <a:gd name="connsiteY4-168" fmla="*/ 491056 h 1335186"/>
              <a:gd name="connsiteX0-169" fmla="*/ 2743200 w 5285685"/>
              <a:gd name="connsiteY0-170" fmla="*/ 541345 h 1252125"/>
              <a:gd name="connsiteX1-171" fmla="*/ 5276850 w 5285685"/>
              <a:gd name="connsiteY1-172" fmla="*/ 1248553 h 1252125"/>
              <a:gd name="connsiteX2-173" fmla="*/ 1068012 w 5285685"/>
              <a:gd name="connsiteY2-174" fmla="*/ 1252125 h 1252125"/>
              <a:gd name="connsiteX3-175" fmla="*/ 0 w 5285685"/>
              <a:gd name="connsiteY3-176" fmla="*/ 184113 h 1252125"/>
              <a:gd name="connsiteX4-177" fmla="*/ 2743200 w 5285685"/>
              <a:gd name="connsiteY4-178" fmla="*/ 541345 h 1252125"/>
              <a:gd name="connsiteX0-179" fmla="*/ 2266950 w 5284077"/>
              <a:gd name="connsiteY0-180" fmla="*/ 454660 h 1413090"/>
              <a:gd name="connsiteX1-181" fmla="*/ 5276850 w 5284077"/>
              <a:gd name="connsiteY1-182" fmla="*/ 1409518 h 1413090"/>
              <a:gd name="connsiteX2-183" fmla="*/ 1068012 w 5284077"/>
              <a:gd name="connsiteY2-184" fmla="*/ 1413090 h 1413090"/>
              <a:gd name="connsiteX3-185" fmla="*/ 0 w 5284077"/>
              <a:gd name="connsiteY3-186" fmla="*/ 345078 h 1413090"/>
              <a:gd name="connsiteX4-187" fmla="*/ 2266950 w 5284077"/>
              <a:gd name="connsiteY4-188" fmla="*/ 454660 h 1413090"/>
              <a:gd name="connsiteX0-189" fmla="*/ 2266950 w 5284292"/>
              <a:gd name="connsiteY0-190" fmla="*/ 420966 h 1379396"/>
              <a:gd name="connsiteX1-191" fmla="*/ 5276850 w 5284292"/>
              <a:gd name="connsiteY1-192" fmla="*/ 1375824 h 1379396"/>
              <a:gd name="connsiteX2-193" fmla="*/ 1068012 w 5284292"/>
              <a:gd name="connsiteY2-194" fmla="*/ 1379396 h 1379396"/>
              <a:gd name="connsiteX3-195" fmla="*/ 0 w 5284292"/>
              <a:gd name="connsiteY3-196" fmla="*/ 311384 h 1379396"/>
              <a:gd name="connsiteX4-197" fmla="*/ 2266950 w 5284292"/>
              <a:gd name="connsiteY4-198" fmla="*/ 420966 h 137939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284292" h="1379396">
                <a:moveTo>
                  <a:pt x="2266950" y="420966"/>
                </a:moveTo>
                <a:cubicBezTo>
                  <a:pt x="3016250" y="1302043"/>
                  <a:pt x="5435398" y="1038286"/>
                  <a:pt x="5276850" y="1375824"/>
                </a:cubicBezTo>
                <a:lnTo>
                  <a:pt x="1068012" y="1379396"/>
                </a:lnTo>
                <a:cubicBezTo>
                  <a:pt x="478165" y="1379396"/>
                  <a:pt x="0" y="901231"/>
                  <a:pt x="0" y="311384"/>
                </a:cubicBezTo>
                <a:cubicBezTo>
                  <a:pt x="488950" y="316161"/>
                  <a:pt x="1517650" y="-460111"/>
                  <a:pt x="2266950" y="420966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>
            <a:outerShdw blurRad="5461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246008" y="1159846"/>
            <a:ext cx="4858640" cy="985013"/>
          </a:xfrm>
          <a:prstGeom prst="rect">
            <a:avLst/>
          </a:prstGeom>
          <a:noFill/>
          <a:effectLst>
            <a:outerShdw blurRad="5461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>
                <a:solidFill>
                  <a:prstClr val="white"/>
                </a:solidFill>
                <a:effectLst>
                  <a:outerShdw blurRad="546100" sx="105000" sy="105000" algn="ctr" rotWithShape="0">
                    <a:prstClr val="black">
                      <a:alpha val="40000"/>
                    </a:prstClr>
                  </a:outerShdw>
                </a:effectLst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分工及评价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46100" sx="105000" sy="105000" algn="ct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站酷快乐体2016修订版" panose="02010600030101010101" pitchFamily="2" charset="-122"/>
              <a:ea typeface="站酷快乐体2016修订版" panose="02010600030101010101" pitchFamily="2" charset="-122"/>
              <a:cs typeface="+mn-cs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119357" y="2144859"/>
            <a:ext cx="733229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cs"/>
              </a:rPr>
              <a:t>7.0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cs"/>
              </a:rPr>
              <a:t>任剑超：需求管理工具使用、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cs"/>
              </a:rPr>
              <a:t>ppt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站酷快乐体2016修订版" panose="02010600030101010101" pitchFamily="2" charset="-122"/>
              <a:ea typeface="站酷快乐体2016修订版" panose="02010600030101010101" pitchFamily="2" charset="-122"/>
              <a:cs typeface="+mn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solidFill>
                  <a:prstClr val="white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7.5</a:t>
            </a:r>
            <a:r>
              <a:rPr lang="zh-CN" altLang="en-US" sz="2800" dirty="0">
                <a:solidFill>
                  <a:prstClr val="white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汪   涛：变更影响分析、变更申请</a:t>
            </a:r>
            <a:endParaRPr lang="en-US" altLang="zh-CN" sz="2800" dirty="0">
              <a:solidFill>
                <a:prstClr val="white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cs"/>
              </a:rPr>
              <a:t>7.4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cs"/>
              </a:rPr>
              <a:t>史晨鑫：更新原型、变更可行性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站酷快乐体2016修订版" panose="02010600030101010101" pitchFamily="2" charset="-122"/>
              <a:ea typeface="站酷快乐体2016修订版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prstClr val="white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7.3</a:t>
            </a:r>
            <a:r>
              <a:rPr lang="zh-CN" altLang="en-US" sz="2800" dirty="0">
                <a:solidFill>
                  <a:prstClr val="white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邱英凡：会议记录、用例与用户手册修改</a:t>
            </a:r>
            <a:endParaRPr lang="en-US" altLang="zh-CN" sz="2800" dirty="0">
              <a:solidFill>
                <a:prstClr val="white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cs"/>
              </a:rPr>
              <a:t>7.2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cs"/>
              </a:rPr>
              <a:t>仲   叶：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cs"/>
              </a:rPr>
              <a:t>CCB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cs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cs"/>
              </a:rPr>
              <a:t>SRS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cs"/>
              </a:rPr>
              <a:t>修改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7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-9193" y="3888011"/>
            <a:ext cx="12210387" cy="3065473"/>
            <a:chOff x="-9193" y="3397812"/>
            <a:chExt cx="12210387" cy="3555673"/>
          </a:xfrm>
        </p:grpSpPr>
        <p:sp>
          <p:nvSpPr>
            <p:cNvPr id="64" name="任意多边形 63"/>
            <p:cNvSpPr/>
            <p:nvPr/>
          </p:nvSpPr>
          <p:spPr>
            <a:xfrm>
              <a:off x="-9193" y="3397812"/>
              <a:ext cx="12210387" cy="3555673"/>
            </a:xfrm>
            <a:custGeom>
              <a:avLst/>
              <a:gdLst>
                <a:gd name="connsiteX0" fmla="*/ 12210387 w 12210387"/>
                <a:gd name="connsiteY0" fmla="*/ 0 h 3555673"/>
                <a:gd name="connsiteX1" fmla="*/ 12210387 w 12210387"/>
                <a:gd name="connsiteY1" fmla="*/ 3555673 h 3555673"/>
                <a:gd name="connsiteX2" fmla="*/ 0 w 12210387"/>
                <a:gd name="connsiteY2" fmla="*/ 3555673 h 3555673"/>
                <a:gd name="connsiteX3" fmla="*/ 0 w 12210387"/>
                <a:gd name="connsiteY3" fmla="*/ 2666035 h 3555673"/>
                <a:gd name="connsiteX4" fmla="*/ 89620 w 12210387"/>
                <a:gd name="connsiteY4" fmla="*/ 2655326 h 3555673"/>
                <a:gd name="connsiteX5" fmla="*/ 3445143 w 12210387"/>
                <a:gd name="connsiteY5" fmla="*/ 2122238 h 3555673"/>
                <a:gd name="connsiteX6" fmla="*/ 3944428 w 12210387"/>
                <a:gd name="connsiteY6" fmla="*/ 207483 h 3555673"/>
                <a:gd name="connsiteX7" fmla="*/ 9769432 w 12210387"/>
                <a:gd name="connsiteY7" fmla="*/ 990444 h 3555673"/>
                <a:gd name="connsiteX8" fmla="*/ 12210387 w 12210387"/>
                <a:gd name="connsiteY8" fmla="*/ 0 h 3555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10387" h="3555673">
                  <a:moveTo>
                    <a:pt x="12210387" y="0"/>
                  </a:moveTo>
                  <a:lnTo>
                    <a:pt x="12210387" y="3555673"/>
                  </a:lnTo>
                  <a:lnTo>
                    <a:pt x="0" y="3555673"/>
                  </a:lnTo>
                  <a:lnTo>
                    <a:pt x="0" y="2666035"/>
                  </a:lnTo>
                  <a:lnTo>
                    <a:pt x="89620" y="2655326"/>
                  </a:lnTo>
                  <a:cubicBezTo>
                    <a:pt x="1315374" y="2519605"/>
                    <a:pt x="2809246" y="2488822"/>
                    <a:pt x="3445143" y="2122238"/>
                  </a:cubicBezTo>
                  <a:cubicBezTo>
                    <a:pt x="4171881" y="1703285"/>
                    <a:pt x="2424380" y="766991"/>
                    <a:pt x="3944428" y="207483"/>
                  </a:cubicBezTo>
                  <a:cubicBezTo>
                    <a:pt x="5464477" y="-352026"/>
                    <a:pt x="8391772" y="1025025"/>
                    <a:pt x="9769432" y="990444"/>
                  </a:cubicBezTo>
                  <a:cubicBezTo>
                    <a:pt x="11147093" y="955864"/>
                    <a:pt x="11485498" y="206523"/>
                    <a:pt x="12210387" y="0"/>
                  </a:cubicBezTo>
                  <a:close/>
                </a:path>
              </a:pathLst>
            </a:custGeom>
            <a:gradFill>
              <a:gsLst>
                <a:gs pos="86000">
                  <a:srgbClr val="8D82DF"/>
                </a:gs>
                <a:gs pos="0">
                  <a:srgbClr val="CFB4F0">
                    <a:alpha val="50000"/>
                  </a:srgbClr>
                </a:gs>
              </a:gsLst>
              <a:lin ang="5400000" scaled="1"/>
            </a:gradFill>
            <a:ln>
              <a:noFill/>
            </a:ln>
            <a:effectLst>
              <a:outerShdw blurRad="546100" dist="38100" dir="16200000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-9193" y="3707075"/>
              <a:ext cx="12201193" cy="3150925"/>
            </a:xfrm>
            <a:custGeom>
              <a:avLst/>
              <a:gdLst>
                <a:gd name="connsiteX0" fmla="*/ 0 w 12192000"/>
                <a:gd name="connsiteY0" fmla="*/ 0 h 5090255"/>
                <a:gd name="connsiteX1" fmla="*/ 12192000 w 12192000"/>
                <a:gd name="connsiteY1" fmla="*/ 0 h 5090255"/>
                <a:gd name="connsiteX2" fmla="*/ 12192000 w 12192000"/>
                <a:gd name="connsiteY2" fmla="*/ 5090255 h 5090255"/>
                <a:gd name="connsiteX3" fmla="*/ 0 w 12192000"/>
                <a:gd name="connsiteY3" fmla="*/ 5090255 h 5090255"/>
                <a:gd name="connsiteX4" fmla="*/ 0 w 12192000"/>
                <a:gd name="connsiteY4" fmla="*/ 0 h 5090255"/>
                <a:gd name="connsiteX0-1" fmla="*/ 0 w 12192000"/>
                <a:gd name="connsiteY0-2" fmla="*/ 68 h 5090323"/>
                <a:gd name="connsiteX1-3" fmla="*/ 10264877 w 12192000"/>
                <a:gd name="connsiteY1-4" fmla="*/ 887033 h 5090323"/>
                <a:gd name="connsiteX2-5" fmla="*/ 12192000 w 12192000"/>
                <a:gd name="connsiteY2-6" fmla="*/ 68 h 5090323"/>
                <a:gd name="connsiteX3-7" fmla="*/ 12192000 w 12192000"/>
                <a:gd name="connsiteY3-8" fmla="*/ 5090323 h 5090323"/>
                <a:gd name="connsiteX4-9" fmla="*/ 0 w 12192000"/>
                <a:gd name="connsiteY4-10" fmla="*/ 5090323 h 5090323"/>
                <a:gd name="connsiteX5" fmla="*/ 0 w 12192000"/>
                <a:gd name="connsiteY5" fmla="*/ 68 h 5090323"/>
                <a:gd name="connsiteX0-11" fmla="*/ 0 w 12192000"/>
                <a:gd name="connsiteY0-12" fmla="*/ 157348 h 5247603"/>
                <a:gd name="connsiteX1-13" fmla="*/ 10264877 w 12192000"/>
                <a:gd name="connsiteY1-14" fmla="*/ 1044313 h 5247603"/>
                <a:gd name="connsiteX2-15" fmla="*/ 12192000 w 12192000"/>
                <a:gd name="connsiteY2-16" fmla="*/ 157348 h 5247603"/>
                <a:gd name="connsiteX3-17" fmla="*/ 12192000 w 12192000"/>
                <a:gd name="connsiteY3-18" fmla="*/ 5247603 h 5247603"/>
                <a:gd name="connsiteX4-19" fmla="*/ 0 w 12192000"/>
                <a:gd name="connsiteY4-20" fmla="*/ 5247603 h 5247603"/>
                <a:gd name="connsiteX5-21" fmla="*/ 0 w 12192000"/>
                <a:gd name="connsiteY5-22" fmla="*/ 157348 h 5247603"/>
                <a:gd name="connsiteX0-23" fmla="*/ 0 w 12192000"/>
                <a:gd name="connsiteY0-24" fmla="*/ 176107 h 5266362"/>
                <a:gd name="connsiteX1-25" fmla="*/ 10264877 w 12192000"/>
                <a:gd name="connsiteY1-26" fmla="*/ 1063072 h 5266362"/>
                <a:gd name="connsiteX2-27" fmla="*/ 12192000 w 12192000"/>
                <a:gd name="connsiteY2-28" fmla="*/ 176107 h 5266362"/>
                <a:gd name="connsiteX3-29" fmla="*/ 12192000 w 12192000"/>
                <a:gd name="connsiteY3-30" fmla="*/ 5266362 h 5266362"/>
                <a:gd name="connsiteX4-31" fmla="*/ 0 w 12192000"/>
                <a:gd name="connsiteY4-32" fmla="*/ 5266362 h 5266362"/>
                <a:gd name="connsiteX5-33" fmla="*/ 0 w 12192000"/>
                <a:gd name="connsiteY5-34" fmla="*/ 176107 h 5266362"/>
                <a:gd name="connsiteX0-35" fmla="*/ 0 w 12192000"/>
                <a:gd name="connsiteY0-36" fmla="*/ 150654 h 5240909"/>
                <a:gd name="connsiteX1-37" fmla="*/ 10205884 w 12192000"/>
                <a:gd name="connsiteY1-38" fmla="*/ 1391581 h 5240909"/>
                <a:gd name="connsiteX2-39" fmla="*/ 12192000 w 12192000"/>
                <a:gd name="connsiteY2-40" fmla="*/ 150654 h 5240909"/>
                <a:gd name="connsiteX3-41" fmla="*/ 12192000 w 12192000"/>
                <a:gd name="connsiteY3-42" fmla="*/ 5240909 h 5240909"/>
                <a:gd name="connsiteX4-43" fmla="*/ 0 w 12192000"/>
                <a:gd name="connsiteY4-44" fmla="*/ 5240909 h 5240909"/>
                <a:gd name="connsiteX5-45" fmla="*/ 0 w 12192000"/>
                <a:gd name="connsiteY5-46" fmla="*/ 150654 h 5240909"/>
                <a:gd name="connsiteX0-47" fmla="*/ 0 w 12192000"/>
                <a:gd name="connsiteY0-48" fmla="*/ 140496 h 5230751"/>
                <a:gd name="connsiteX1-49" fmla="*/ 10028903 w 12192000"/>
                <a:gd name="connsiteY1-50" fmla="*/ 1558403 h 5230751"/>
                <a:gd name="connsiteX2-51" fmla="*/ 12192000 w 12192000"/>
                <a:gd name="connsiteY2-52" fmla="*/ 140496 h 5230751"/>
                <a:gd name="connsiteX3-53" fmla="*/ 12192000 w 12192000"/>
                <a:gd name="connsiteY3-54" fmla="*/ 5230751 h 5230751"/>
                <a:gd name="connsiteX4-55" fmla="*/ 0 w 12192000"/>
                <a:gd name="connsiteY4-56" fmla="*/ 5230751 h 5230751"/>
                <a:gd name="connsiteX5-57" fmla="*/ 0 w 12192000"/>
                <a:gd name="connsiteY5-58" fmla="*/ 140496 h 5230751"/>
                <a:gd name="connsiteX0-59" fmla="*/ 4719484 w 12192000"/>
                <a:gd name="connsiteY0-60" fmla="*/ 2772697 h 5090255"/>
                <a:gd name="connsiteX1-61" fmla="*/ 10028903 w 12192000"/>
                <a:gd name="connsiteY1-62" fmla="*/ 1417907 h 5090255"/>
                <a:gd name="connsiteX2-63" fmla="*/ 12192000 w 12192000"/>
                <a:gd name="connsiteY2-64" fmla="*/ 0 h 5090255"/>
                <a:gd name="connsiteX3-65" fmla="*/ 12192000 w 12192000"/>
                <a:gd name="connsiteY3-66" fmla="*/ 5090255 h 5090255"/>
                <a:gd name="connsiteX4-67" fmla="*/ 0 w 12192000"/>
                <a:gd name="connsiteY4-68" fmla="*/ 5090255 h 5090255"/>
                <a:gd name="connsiteX5-69" fmla="*/ 4719484 w 12192000"/>
                <a:gd name="connsiteY5-70" fmla="*/ 2772697 h 5090255"/>
                <a:gd name="connsiteX0-71" fmla="*/ 4719484 w 12192000"/>
                <a:gd name="connsiteY0-72" fmla="*/ 2772697 h 5090255"/>
                <a:gd name="connsiteX1-73" fmla="*/ 4866968 w 12192000"/>
                <a:gd name="connsiteY1-74" fmla="*/ 297029 h 5090255"/>
                <a:gd name="connsiteX2-75" fmla="*/ 10028903 w 12192000"/>
                <a:gd name="connsiteY2-76" fmla="*/ 1417907 h 5090255"/>
                <a:gd name="connsiteX3-77" fmla="*/ 12192000 w 12192000"/>
                <a:gd name="connsiteY3-78" fmla="*/ 0 h 5090255"/>
                <a:gd name="connsiteX4-79" fmla="*/ 12192000 w 12192000"/>
                <a:gd name="connsiteY4-80" fmla="*/ 5090255 h 5090255"/>
                <a:gd name="connsiteX5-81" fmla="*/ 0 w 12192000"/>
                <a:gd name="connsiteY5-82" fmla="*/ 5090255 h 5090255"/>
                <a:gd name="connsiteX6" fmla="*/ 4719484 w 12192000"/>
                <a:gd name="connsiteY6" fmla="*/ 2772697 h 5090255"/>
                <a:gd name="connsiteX0-83" fmla="*/ 4719484 w 12192000"/>
                <a:gd name="connsiteY0-84" fmla="*/ 2772697 h 5090255"/>
                <a:gd name="connsiteX1-85" fmla="*/ 4866968 w 12192000"/>
                <a:gd name="connsiteY1-86" fmla="*/ 297029 h 5090255"/>
                <a:gd name="connsiteX2-87" fmla="*/ 10028903 w 12192000"/>
                <a:gd name="connsiteY2-88" fmla="*/ 1417907 h 5090255"/>
                <a:gd name="connsiteX3-89" fmla="*/ 12192000 w 12192000"/>
                <a:gd name="connsiteY3-90" fmla="*/ 0 h 5090255"/>
                <a:gd name="connsiteX4-91" fmla="*/ 12192000 w 12192000"/>
                <a:gd name="connsiteY4-92" fmla="*/ 5090255 h 5090255"/>
                <a:gd name="connsiteX5-93" fmla="*/ 0 w 12192000"/>
                <a:gd name="connsiteY5-94" fmla="*/ 5090255 h 5090255"/>
                <a:gd name="connsiteX6-95" fmla="*/ 4719484 w 12192000"/>
                <a:gd name="connsiteY6-96" fmla="*/ 2772697 h 5090255"/>
                <a:gd name="connsiteX0-97" fmla="*/ 4719484 w 12192000"/>
                <a:gd name="connsiteY0-98" fmla="*/ 2772697 h 5090255"/>
                <a:gd name="connsiteX1-99" fmla="*/ 4866968 w 12192000"/>
                <a:gd name="connsiteY1-100" fmla="*/ 297029 h 5090255"/>
                <a:gd name="connsiteX2-101" fmla="*/ 10028903 w 12192000"/>
                <a:gd name="connsiteY2-102" fmla="*/ 1417907 h 5090255"/>
                <a:gd name="connsiteX3-103" fmla="*/ 12192000 w 12192000"/>
                <a:gd name="connsiteY3-104" fmla="*/ 0 h 5090255"/>
                <a:gd name="connsiteX4-105" fmla="*/ 12192000 w 12192000"/>
                <a:gd name="connsiteY4-106" fmla="*/ 5090255 h 5090255"/>
                <a:gd name="connsiteX5-107" fmla="*/ 0 w 12192000"/>
                <a:gd name="connsiteY5-108" fmla="*/ 5090255 h 5090255"/>
                <a:gd name="connsiteX6-109" fmla="*/ 4719484 w 12192000"/>
                <a:gd name="connsiteY6-110" fmla="*/ 2772697 h 5090255"/>
                <a:gd name="connsiteX0-111" fmla="*/ 4719484 w 12192000"/>
                <a:gd name="connsiteY0-112" fmla="*/ 2772697 h 5090255"/>
                <a:gd name="connsiteX1-113" fmla="*/ 4866968 w 12192000"/>
                <a:gd name="connsiteY1-114" fmla="*/ 297029 h 5090255"/>
                <a:gd name="connsiteX2-115" fmla="*/ 10028903 w 12192000"/>
                <a:gd name="connsiteY2-116" fmla="*/ 1417907 h 5090255"/>
                <a:gd name="connsiteX3-117" fmla="*/ 12192000 w 12192000"/>
                <a:gd name="connsiteY3-118" fmla="*/ 0 h 5090255"/>
                <a:gd name="connsiteX4-119" fmla="*/ 12192000 w 12192000"/>
                <a:gd name="connsiteY4-120" fmla="*/ 5090255 h 5090255"/>
                <a:gd name="connsiteX5-121" fmla="*/ 0 w 12192000"/>
                <a:gd name="connsiteY5-122" fmla="*/ 5090255 h 5090255"/>
                <a:gd name="connsiteX6-123" fmla="*/ 4719484 w 12192000"/>
                <a:gd name="connsiteY6-124" fmla="*/ 2772697 h 5090255"/>
                <a:gd name="connsiteX0-125" fmla="*/ 4719484 w 12192000"/>
                <a:gd name="connsiteY0-126" fmla="*/ 2772697 h 5090255"/>
                <a:gd name="connsiteX1-127" fmla="*/ 4866968 w 12192000"/>
                <a:gd name="connsiteY1-128" fmla="*/ 297029 h 5090255"/>
                <a:gd name="connsiteX2-129" fmla="*/ 10028903 w 12192000"/>
                <a:gd name="connsiteY2-130" fmla="*/ 1417907 h 5090255"/>
                <a:gd name="connsiteX3-131" fmla="*/ 12192000 w 12192000"/>
                <a:gd name="connsiteY3-132" fmla="*/ 0 h 5090255"/>
                <a:gd name="connsiteX4-133" fmla="*/ 12192000 w 12192000"/>
                <a:gd name="connsiteY4-134" fmla="*/ 5090255 h 5090255"/>
                <a:gd name="connsiteX5-135" fmla="*/ 0 w 12192000"/>
                <a:gd name="connsiteY5-136" fmla="*/ 5090255 h 5090255"/>
                <a:gd name="connsiteX6-137" fmla="*/ 4719484 w 12192000"/>
                <a:gd name="connsiteY6-138" fmla="*/ 2772697 h 5090255"/>
                <a:gd name="connsiteX0-139" fmla="*/ 4719484 w 12192000"/>
                <a:gd name="connsiteY0-140" fmla="*/ 2772697 h 5090255"/>
                <a:gd name="connsiteX1-141" fmla="*/ 4866968 w 12192000"/>
                <a:gd name="connsiteY1-142" fmla="*/ 297029 h 5090255"/>
                <a:gd name="connsiteX2-143" fmla="*/ 10028903 w 12192000"/>
                <a:gd name="connsiteY2-144" fmla="*/ 1417907 h 5090255"/>
                <a:gd name="connsiteX3-145" fmla="*/ 12192000 w 12192000"/>
                <a:gd name="connsiteY3-146" fmla="*/ 0 h 5090255"/>
                <a:gd name="connsiteX4-147" fmla="*/ 12192000 w 12192000"/>
                <a:gd name="connsiteY4-148" fmla="*/ 5090255 h 5090255"/>
                <a:gd name="connsiteX5-149" fmla="*/ 0 w 12192000"/>
                <a:gd name="connsiteY5-150" fmla="*/ 5090255 h 5090255"/>
                <a:gd name="connsiteX6-151" fmla="*/ 1002890 w 12192000"/>
                <a:gd name="connsiteY6-152" fmla="*/ 3895636 h 5090255"/>
                <a:gd name="connsiteX7" fmla="*/ 4719484 w 12192000"/>
                <a:gd name="connsiteY7" fmla="*/ 2772697 h 5090255"/>
                <a:gd name="connsiteX0-153" fmla="*/ 4719484 w 12192000"/>
                <a:gd name="connsiteY0-154" fmla="*/ 2772697 h 5090255"/>
                <a:gd name="connsiteX1-155" fmla="*/ 4866968 w 12192000"/>
                <a:gd name="connsiteY1-156" fmla="*/ 297029 h 5090255"/>
                <a:gd name="connsiteX2-157" fmla="*/ 10028903 w 12192000"/>
                <a:gd name="connsiteY2-158" fmla="*/ 1417907 h 5090255"/>
                <a:gd name="connsiteX3-159" fmla="*/ 12192000 w 12192000"/>
                <a:gd name="connsiteY3-160" fmla="*/ 0 h 5090255"/>
                <a:gd name="connsiteX4-161" fmla="*/ 12192000 w 12192000"/>
                <a:gd name="connsiteY4-162" fmla="*/ 5090255 h 5090255"/>
                <a:gd name="connsiteX5-163" fmla="*/ 0 w 12192000"/>
                <a:gd name="connsiteY5-164" fmla="*/ 5090255 h 5090255"/>
                <a:gd name="connsiteX6-165" fmla="*/ 1002890 w 12192000"/>
                <a:gd name="connsiteY6-166" fmla="*/ 3895636 h 5090255"/>
                <a:gd name="connsiteX7-167" fmla="*/ 4719484 w 12192000"/>
                <a:gd name="connsiteY7-168" fmla="*/ 2772697 h 5090255"/>
                <a:gd name="connsiteX0-169" fmla="*/ 4424517 w 12192000"/>
                <a:gd name="connsiteY0-170" fmla="*/ 3038168 h 5090255"/>
                <a:gd name="connsiteX1-171" fmla="*/ 4866968 w 12192000"/>
                <a:gd name="connsiteY1-172" fmla="*/ 297029 h 5090255"/>
                <a:gd name="connsiteX2-173" fmla="*/ 10028903 w 12192000"/>
                <a:gd name="connsiteY2-174" fmla="*/ 1417907 h 5090255"/>
                <a:gd name="connsiteX3-175" fmla="*/ 12192000 w 12192000"/>
                <a:gd name="connsiteY3-176" fmla="*/ 0 h 5090255"/>
                <a:gd name="connsiteX4-177" fmla="*/ 12192000 w 12192000"/>
                <a:gd name="connsiteY4-178" fmla="*/ 5090255 h 5090255"/>
                <a:gd name="connsiteX5-179" fmla="*/ 0 w 12192000"/>
                <a:gd name="connsiteY5-180" fmla="*/ 5090255 h 5090255"/>
                <a:gd name="connsiteX6-181" fmla="*/ 1002890 w 12192000"/>
                <a:gd name="connsiteY6-182" fmla="*/ 3895636 h 5090255"/>
                <a:gd name="connsiteX7-183" fmla="*/ 4424517 w 12192000"/>
                <a:gd name="connsiteY7-184" fmla="*/ 3038168 h 5090255"/>
                <a:gd name="connsiteX0-185" fmla="*/ 4424517 w 12192000"/>
                <a:gd name="connsiteY0-186" fmla="*/ 3038168 h 5090255"/>
                <a:gd name="connsiteX1-187" fmla="*/ 4866968 w 12192000"/>
                <a:gd name="connsiteY1-188" fmla="*/ 297029 h 5090255"/>
                <a:gd name="connsiteX2-189" fmla="*/ 10028903 w 12192000"/>
                <a:gd name="connsiteY2-190" fmla="*/ 1417907 h 5090255"/>
                <a:gd name="connsiteX3-191" fmla="*/ 12192000 w 12192000"/>
                <a:gd name="connsiteY3-192" fmla="*/ 0 h 5090255"/>
                <a:gd name="connsiteX4-193" fmla="*/ 12192000 w 12192000"/>
                <a:gd name="connsiteY4-194" fmla="*/ 5090255 h 5090255"/>
                <a:gd name="connsiteX5-195" fmla="*/ 0 w 12192000"/>
                <a:gd name="connsiteY5-196" fmla="*/ 5090255 h 5090255"/>
                <a:gd name="connsiteX6-197" fmla="*/ 1002890 w 12192000"/>
                <a:gd name="connsiteY6-198" fmla="*/ 3895636 h 5090255"/>
                <a:gd name="connsiteX7-199" fmla="*/ 4424517 w 12192000"/>
                <a:gd name="connsiteY7-200" fmla="*/ 3038168 h 5090255"/>
                <a:gd name="connsiteX0-201" fmla="*/ 4424517 w 12192000"/>
                <a:gd name="connsiteY0-202" fmla="*/ 3038168 h 5090255"/>
                <a:gd name="connsiteX1-203" fmla="*/ 4866968 w 12192000"/>
                <a:gd name="connsiteY1-204" fmla="*/ 297029 h 5090255"/>
                <a:gd name="connsiteX2-205" fmla="*/ 10028903 w 12192000"/>
                <a:gd name="connsiteY2-206" fmla="*/ 1417907 h 5090255"/>
                <a:gd name="connsiteX3-207" fmla="*/ 12192000 w 12192000"/>
                <a:gd name="connsiteY3-208" fmla="*/ 0 h 5090255"/>
                <a:gd name="connsiteX4-209" fmla="*/ 12192000 w 12192000"/>
                <a:gd name="connsiteY4-210" fmla="*/ 5090255 h 5090255"/>
                <a:gd name="connsiteX5-211" fmla="*/ 0 w 12192000"/>
                <a:gd name="connsiteY5-212" fmla="*/ 5090255 h 5090255"/>
                <a:gd name="connsiteX6-213" fmla="*/ 1002890 w 12192000"/>
                <a:gd name="connsiteY6-214" fmla="*/ 3895636 h 5090255"/>
                <a:gd name="connsiteX7-215" fmla="*/ 4424517 w 12192000"/>
                <a:gd name="connsiteY7-216" fmla="*/ 3038168 h 5090255"/>
                <a:gd name="connsiteX0-217" fmla="*/ 5248237 w 13015720"/>
                <a:gd name="connsiteY0-218" fmla="*/ 3038168 h 5090255"/>
                <a:gd name="connsiteX1-219" fmla="*/ 5690688 w 13015720"/>
                <a:gd name="connsiteY1-220" fmla="*/ 297029 h 5090255"/>
                <a:gd name="connsiteX2-221" fmla="*/ 10852623 w 13015720"/>
                <a:gd name="connsiteY2-222" fmla="*/ 1417907 h 5090255"/>
                <a:gd name="connsiteX3-223" fmla="*/ 13015720 w 13015720"/>
                <a:gd name="connsiteY3-224" fmla="*/ 0 h 5090255"/>
                <a:gd name="connsiteX4-225" fmla="*/ 13015720 w 13015720"/>
                <a:gd name="connsiteY4-226" fmla="*/ 5090255 h 5090255"/>
                <a:gd name="connsiteX5-227" fmla="*/ 823720 w 13015720"/>
                <a:gd name="connsiteY5-228" fmla="*/ 5090255 h 5090255"/>
                <a:gd name="connsiteX6-229" fmla="*/ 1826610 w 13015720"/>
                <a:gd name="connsiteY6-230" fmla="*/ 3895636 h 5090255"/>
                <a:gd name="connsiteX7-231" fmla="*/ 5248237 w 13015720"/>
                <a:gd name="connsiteY7-232" fmla="*/ 3038168 h 5090255"/>
                <a:gd name="connsiteX0-233" fmla="*/ 5179609 w 12947092"/>
                <a:gd name="connsiteY0-234" fmla="*/ 3038168 h 5090255"/>
                <a:gd name="connsiteX1-235" fmla="*/ 5622060 w 12947092"/>
                <a:gd name="connsiteY1-236" fmla="*/ 297029 h 5090255"/>
                <a:gd name="connsiteX2-237" fmla="*/ 10783995 w 12947092"/>
                <a:gd name="connsiteY2-238" fmla="*/ 1417907 h 5090255"/>
                <a:gd name="connsiteX3-239" fmla="*/ 12947092 w 12947092"/>
                <a:gd name="connsiteY3-240" fmla="*/ 0 h 5090255"/>
                <a:gd name="connsiteX4-241" fmla="*/ 12947092 w 12947092"/>
                <a:gd name="connsiteY4-242" fmla="*/ 5090255 h 5090255"/>
                <a:gd name="connsiteX5-243" fmla="*/ 755092 w 12947092"/>
                <a:gd name="connsiteY5-244" fmla="*/ 5090255 h 5090255"/>
                <a:gd name="connsiteX6-245" fmla="*/ 1757982 w 12947092"/>
                <a:gd name="connsiteY6-246" fmla="*/ 3895636 h 5090255"/>
                <a:gd name="connsiteX7-247" fmla="*/ 5179609 w 12947092"/>
                <a:gd name="connsiteY7-248" fmla="*/ 3038168 h 5090255"/>
                <a:gd name="connsiteX0-249" fmla="*/ 4433710 w 12201193"/>
                <a:gd name="connsiteY0-250" fmla="*/ 3038168 h 5090255"/>
                <a:gd name="connsiteX1-251" fmla="*/ 4876161 w 12201193"/>
                <a:gd name="connsiteY1-252" fmla="*/ 297029 h 5090255"/>
                <a:gd name="connsiteX2-253" fmla="*/ 10038096 w 12201193"/>
                <a:gd name="connsiteY2-254" fmla="*/ 1417907 h 5090255"/>
                <a:gd name="connsiteX3-255" fmla="*/ 12201193 w 12201193"/>
                <a:gd name="connsiteY3-256" fmla="*/ 0 h 5090255"/>
                <a:gd name="connsiteX4-257" fmla="*/ 12201193 w 12201193"/>
                <a:gd name="connsiteY4-258" fmla="*/ 5090255 h 5090255"/>
                <a:gd name="connsiteX5-259" fmla="*/ 9193 w 12201193"/>
                <a:gd name="connsiteY5-260" fmla="*/ 5090255 h 5090255"/>
                <a:gd name="connsiteX6-261" fmla="*/ 1012083 w 12201193"/>
                <a:gd name="connsiteY6-262" fmla="*/ 3895636 h 5090255"/>
                <a:gd name="connsiteX7-263" fmla="*/ 4433710 w 12201193"/>
                <a:gd name="connsiteY7-264" fmla="*/ 3038168 h 5090255"/>
                <a:gd name="connsiteX0-265" fmla="*/ 4433710 w 12201193"/>
                <a:gd name="connsiteY0-266" fmla="*/ 3038168 h 5090255"/>
                <a:gd name="connsiteX1-267" fmla="*/ 4876161 w 12201193"/>
                <a:gd name="connsiteY1-268" fmla="*/ 297029 h 5090255"/>
                <a:gd name="connsiteX2-269" fmla="*/ 10038096 w 12201193"/>
                <a:gd name="connsiteY2-270" fmla="*/ 1417907 h 5090255"/>
                <a:gd name="connsiteX3-271" fmla="*/ 12201193 w 12201193"/>
                <a:gd name="connsiteY3-272" fmla="*/ 0 h 5090255"/>
                <a:gd name="connsiteX4-273" fmla="*/ 12201193 w 12201193"/>
                <a:gd name="connsiteY4-274" fmla="*/ 5090255 h 5090255"/>
                <a:gd name="connsiteX5-275" fmla="*/ 9193 w 12201193"/>
                <a:gd name="connsiteY5-276" fmla="*/ 5090255 h 5090255"/>
                <a:gd name="connsiteX6-277" fmla="*/ 1012083 w 12201193"/>
                <a:gd name="connsiteY6-278" fmla="*/ 3895636 h 5090255"/>
                <a:gd name="connsiteX7-279" fmla="*/ 4433710 w 12201193"/>
                <a:gd name="connsiteY7-280" fmla="*/ 3038168 h 5090255"/>
                <a:gd name="connsiteX0-281" fmla="*/ 4433710 w 12201193"/>
                <a:gd name="connsiteY0-282" fmla="*/ 3038168 h 5090255"/>
                <a:gd name="connsiteX1-283" fmla="*/ 4876161 w 12201193"/>
                <a:gd name="connsiteY1-284" fmla="*/ 297029 h 5090255"/>
                <a:gd name="connsiteX2-285" fmla="*/ 10038096 w 12201193"/>
                <a:gd name="connsiteY2-286" fmla="*/ 1417907 h 5090255"/>
                <a:gd name="connsiteX3-287" fmla="*/ 12201193 w 12201193"/>
                <a:gd name="connsiteY3-288" fmla="*/ 0 h 5090255"/>
                <a:gd name="connsiteX4-289" fmla="*/ 12201193 w 12201193"/>
                <a:gd name="connsiteY4-290" fmla="*/ 5090255 h 5090255"/>
                <a:gd name="connsiteX5-291" fmla="*/ 9193 w 12201193"/>
                <a:gd name="connsiteY5-292" fmla="*/ 5090255 h 5090255"/>
                <a:gd name="connsiteX6-293" fmla="*/ 1012083 w 12201193"/>
                <a:gd name="connsiteY6-294" fmla="*/ 3895636 h 5090255"/>
                <a:gd name="connsiteX7-295" fmla="*/ 4433710 w 12201193"/>
                <a:gd name="connsiteY7-296" fmla="*/ 3038168 h 50902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95" y="connsiteY6-96"/>
                </a:cxn>
                <a:cxn ang="0">
                  <a:pos x="connsiteX7-167" y="connsiteY7-168"/>
                </a:cxn>
              </a:cxnLst>
              <a:rect l="l" t="t" r="r" b="b"/>
              <a:pathLst>
                <a:path w="12201193" h="5090255">
                  <a:moveTo>
                    <a:pt x="4433710" y="3038168"/>
                  </a:moveTo>
                  <a:cubicBezTo>
                    <a:pt x="5077723" y="2438400"/>
                    <a:pt x="3529142" y="1098014"/>
                    <a:pt x="4876161" y="297029"/>
                  </a:cubicBezTo>
                  <a:cubicBezTo>
                    <a:pt x="6223180" y="-503956"/>
                    <a:pt x="8817257" y="1467412"/>
                    <a:pt x="10038096" y="1417907"/>
                  </a:cubicBezTo>
                  <a:cubicBezTo>
                    <a:pt x="11258935" y="1368402"/>
                    <a:pt x="11558819" y="295655"/>
                    <a:pt x="12201193" y="0"/>
                  </a:cubicBezTo>
                  <a:lnTo>
                    <a:pt x="12201193" y="5090255"/>
                  </a:lnTo>
                  <a:lnTo>
                    <a:pt x="9193" y="5090255"/>
                  </a:lnTo>
                  <a:cubicBezTo>
                    <a:pt x="-56355" y="4094739"/>
                    <a:pt x="223594" y="4093234"/>
                    <a:pt x="1012083" y="3895636"/>
                  </a:cubicBezTo>
                  <a:cubicBezTo>
                    <a:pt x="2152625" y="3609813"/>
                    <a:pt x="3789697" y="3637936"/>
                    <a:pt x="4433710" y="3038168"/>
                  </a:cubicBezTo>
                  <a:close/>
                </a:path>
              </a:pathLst>
            </a:custGeom>
            <a:gradFill>
              <a:gsLst>
                <a:gs pos="86000">
                  <a:srgbClr val="8D82DF"/>
                </a:gs>
                <a:gs pos="0">
                  <a:srgbClr val="CFB4F0">
                    <a:alpha val="50000"/>
                  </a:srgbClr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49" name="Freeform 23"/>
          <p:cNvSpPr>
            <a:spLocks noEditPoints="1"/>
          </p:cNvSpPr>
          <p:nvPr/>
        </p:nvSpPr>
        <p:spPr bwMode="auto">
          <a:xfrm rot="1650352">
            <a:off x="10457183" y="2526407"/>
            <a:ext cx="1072254" cy="1556259"/>
          </a:xfrm>
          <a:custGeom>
            <a:avLst/>
            <a:gdLst>
              <a:gd name="T0" fmla="*/ 126 w 250"/>
              <a:gd name="T1" fmla="*/ 114 h 365"/>
              <a:gd name="T2" fmla="*/ 0 w 250"/>
              <a:gd name="T3" fmla="*/ 238 h 365"/>
              <a:gd name="T4" fmla="*/ 123 w 250"/>
              <a:gd name="T5" fmla="*/ 361 h 365"/>
              <a:gd name="T6" fmla="*/ 250 w 250"/>
              <a:gd name="T7" fmla="*/ 238 h 365"/>
              <a:gd name="T8" fmla="*/ 126 w 250"/>
              <a:gd name="T9" fmla="*/ 114 h 365"/>
              <a:gd name="T10" fmla="*/ 127 w 250"/>
              <a:gd name="T11" fmla="*/ 326 h 365"/>
              <a:gd name="T12" fmla="*/ 35 w 250"/>
              <a:gd name="T13" fmla="*/ 238 h 365"/>
              <a:gd name="T14" fmla="*/ 124 w 250"/>
              <a:gd name="T15" fmla="*/ 149 h 365"/>
              <a:gd name="T16" fmla="*/ 214 w 250"/>
              <a:gd name="T17" fmla="*/ 238 h 365"/>
              <a:gd name="T18" fmla="*/ 127 w 250"/>
              <a:gd name="T19" fmla="*/ 326 h 365"/>
              <a:gd name="T20" fmla="*/ 164 w 250"/>
              <a:gd name="T21" fmla="*/ 112 h 365"/>
              <a:gd name="T22" fmla="*/ 123 w 250"/>
              <a:gd name="T23" fmla="*/ 86 h 365"/>
              <a:gd name="T24" fmla="*/ 80 w 250"/>
              <a:gd name="T25" fmla="*/ 114 h 365"/>
              <a:gd name="T26" fmla="*/ 126 w 250"/>
              <a:gd name="T27" fmla="*/ 108 h 365"/>
              <a:gd name="T28" fmla="*/ 164 w 250"/>
              <a:gd name="T29" fmla="*/ 112 h 365"/>
              <a:gd name="T30" fmla="*/ 132 w 250"/>
              <a:gd name="T31" fmla="*/ 79 h 365"/>
              <a:gd name="T32" fmla="*/ 142 w 250"/>
              <a:gd name="T33" fmla="*/ 58 h 365"/>
              <a:gd name="T34" fmla="*/ 144 w 250"/>
              <a:gd name="T35" fmla="*/ 29 h 365"/>
              <a:gd name="T36" fmla="*/ 156 w 250"/>
              <a:gd name="T37" fmla="*/ 18 h 365"/>
              <a:gd name="T38" fmla="*/ 145 w 250"/>
              <a:gd name="T39" fmla="*/ 1 h 365"/>
              <a:gd name="T40" fmla="*/ 128 w 250"/>
              <a:gd name="T41" fmla="*/ 13 h 365"/>
              <a:gd name="T42" fmla="*/ 137 w 250"/>
              <a:gd name="T43" fmla="*/ 28 h 365"/>
              <a:gd name="T44" fmla="*/ 129 w 250"/>
              <a:gd name="T45" fmla="*/ 56 h 365"/>
              <a:gd name="T46" fmla="*/ 132 w 250"/>
              <a:gd name="T47" fmla="*/ 79 h 365"/>
              <a:gd name="T48" fmla="*/ 103 w 250"/>
              <a:gd name="T49" fmla="*/ 45 h 365"/>
              <a:gd name="T50" fmla="*/ 105 w 250"/>
              <a:gd name="T51" fmla="*/ 65 h 365"/>
              <a:gd name="T52" fmla="*/ 113 w 250"/>
              <a:gd name="T53" fmla="*/ 80 h 365"/>
              <a:gd name="T54" fmla="*/ 114 w 250"/>
              <a:gd name="T55" fmla="*/ 63 h 365"/>
              <a:gd name="T56" fmla="*/ 108 w 250"/>
              <a:gd name="T57" fmla="*/ 44 h 365"/>
              <a:gd name="T58" fmla="*/ 113 w 250"/>
              <a:gd name="T59" fmla="*/ 34 h 365"/>
              <a:gd name="T60" fmla="*/ 101 w 250"/>
              <a:gd name="T61" fmla="*/ 26 h 365"/>
              <a:gd name="T62" fmla="*/ 93 w 250"/>
              <a:gd name="T63" fmla="*/ 38 h 365"/>
              <a:gd name="T64" fmla="*/ 103 w 250"/>
              <a:gd name="T65" fmla="*/ 45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50" h="365">
                <a:moveTo>
                  <a:pt x="126" y="114"/>
                </a:moveTo>
                <a:cubicBezTo>
                  <a:pt x="33" y="114"/>
                  <a:pt x="0" y="180"/>
                  <a:pt x="0" y="238"/>
                </a:cubicBezTo>
                <a:cubicBezTo>
                  <a:pt x="0" y="292"/>
                  <a:pt x="32" y="356"/>
                  <a:pt x="123" y="361"/>
                </a:cubicBezTo>
                <a:cubicBezTo>
                  <a:pt x="217" y="365"/>
                  <a:pt x="250" y="297"/>
                  <a:pt x="250" y="238"/>
                </a:cubicBezTo>
                <a:cubicBezTo>
                  <a:pt x="250" y="178"/>
                  <a:pt x="218" y="114"/>
                  <a:pt x="126" y="114"/>
                </a:cubicBezTo>
                <a:close/>
                <a:moveTo>
                  <a:pt x="127" y="326"/>
                </a:moveTo>
                <a:cubicBezTo>
                  <a:pt x="59" y="329"/>
                  <a:pt x="35" y="281"/>
                  <a:pt x="35" y="238"/>
                </a:cubicBezTo>
                <a:cubicBezTo>
                  <a:pt x="35" y="195"/>
                  <a:pt x="58" y="149"/>
                  <a:pt x="124" y="149"/>
                </a:cubicBezTo>
                <a:cubicBezTo>
                  <a:pt x="190" y="149"/>
                  <a:pt x="214" y="196"/>
                  <a:pt x="214" y="238"/>
                </a:cubicBezTo>
                <a:cubicBezTo>
                  <a:pt x="215" y="277"/>
                  <a:pt x="191" y="323"/>
                  <a:pt x="127" y="326"/>
                </a:cubicBezTo>
                <a:close/>
                <a:moveTo>
                  <a:pt x="164" y="112"/>
                </a:moveTo>
                <a:cubicBezTo>
                  <a:pt x="159" y="98"/>
                  <a:pt x="146" y="86"/>
                  <a:pt x="123" y="86"/>
                </a:cubicBezTo>
                <a:cubicBezTo>
                  <a:pt x="98" y="86"/>
                  <a:pt x="85" y="99"/>
                  <a:pt x="80" y="114"/>
                </a:cubicBezTo>
                <a:cubicBezTo>
                  <a:pt x="93" y="110"/>
                  <a:pt x="109" y="108"/>
                  <a:pt x="126" y="108"/>
                </a:cubicBezTo>
                <a:cubicBezTo>
                  <a:pt x="140" y="108"/>
                  <a:pt x="153" y="109"/>
                  <a:pt x="164" y="112"/>
                </a:cubicBezTo>
                <a:close/>
                <a:moveTo>
                  <a:pt x="132" y="79"/>
                </a:moveTo>
                <a:cubicBezTo>
                  <a:pt x="139" y="81"/>
                  <a:pt x="140" y="81"/>
                  <a:pt x="142" y="58"/>
                </a:cubicBezTo>
                <a:cubicBezTo>
                  <a:pt x="143" y="45"/>
                  <a:pt x="144" y="35"/>
                  <a:pt x="144" y="29"/>
                </a:cubicBezTo>
                <a:cubicBezTo>
                  <a:pt x="151" y="29"/>
                  <a:pt x="155" y="23"/>
                  <a:pt x="156" y="18"/>
                </a:cubicBezTo>
                <a:cubicBezTo>
                  <a:pt x="157" y="11"/>
                  <a:pt x="155" y="3"/>
                  <a:pt x="145" y="1"/>
                </a:cubicBezTo>
                <a:cubicBezTo>
                  <a:pt x="134" y="0"/>
                  <a:pt x="129" y="6"/>
                  <a:pt x="128" y="13"/>
                </a:cubicBezTo>
                <a:cubicBezTo>
                  <a:pt x="127" y="18"/>
                  <a:pt x="129" y="25"/>
                  <a:pt x="137" y="28"/>
                </a:cubicBezTo>
                <a:cubicBezTo>
                  <a:pt x="135" y="34"/>
                  <a:pt x="132" y="43"/>
                  <a:pt x="129" y="56"/>
                </a:cubicBezTo>
                <a:cubicBezTo>
                  <a:pt x="124" y="78"/>
                  <a:pt x="125" y="78"/>
                  <a:pt x="132" y="79"/>
                </a:cubicBezTo>
                <a:close/>
                <a:moveTo>
                  <a:pt x="103" y="45"/>
                </a:moveTo>
                <a:cubicBezTo>
                  <a:pt x="103" y="50"/>
                  <a:pt x="104" y="56"/>
                  <a:pt x="105" y="65"/>
                </a:cubicBezTo>
                <a:cubicBezTo>
                  <a:pt x="107" y="81"/>
                  <a:pt x="108" y="81"/>
                  <a:pt x="113" y="80"/>
                </a:cubicBezTo>
                <a:cubicBezTo>
                  <a:pt x="117" y="79"/>
                  <a:pt x="118" y="79"/>
                  <a:pt x="114" y="63"/>
                </a:cubicBezTo>
                <a:cubicBezTo>
                  <a:pt x="111" y="54"/>
                  <a:pt x="109" y="48"/>
                  <a:pt x="108" y="44"/>
                </a:cubicBezTo>
                <a:cubicBezTo>
                  <a:pt x="113" y="42"/>
                  <a:pt x="113" y="37"/>
                  <a:pt x="113" y="34"/>
                </a:cubicBezTo>
                <a:cubicBezTo>
                  <a:pt x="112" y="29"/>
                  <a:pt x="108" y="25"/>
                  <a:pt x="101" y="26"/>
                </a:cubicBezTo>
                <a:cubicBezTo>
                  <a:pt x="94" y="28"/>
                  <a:pt x="92" y="33"/>
                  <a:pt x="93" y="38"/>
                </a:cubicBezTo>
                <a:cubicBezTo>
                  <a:pt x="94" y="41"/>
                  <a:pt x="97" y="45"/>
                  <a:pt x="103" y="45"/>
                </a:cubicBezTo>
                <a:close/>
              </a:path>
            </a:pathLst>
          </a:custGeom>
          <a:solidFill>
            <a:srgbClr val="FA7B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8227" y="2758189"/>
            <a:ext cx="3493964" cy="1200329"/>
            <a:chOff x="759479" y="2880077"/>
            <a:chExt cx="2913064" cy="1200329"/>
          </a:xfrm>
        </p:grpSpPr>
        <p:sp>
          <p:nvSpPr>
            <p:cNvPr id="6" name="文本框 5"/>
            <p:cNvSpPr txBox="1"/>
            <p:nvPr/>
          </p:nvSpPr>
          <p:spPr>
            <a:xfrm>
              <a:off x="759479" y="2880077"/>
              <a:ext cx="291306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7200" dirty="0">
                  <a:gradFill flip="none" rotWithShape="1">
                    <a:gsLst>
                      <a:gs pos="86000">
                        <a:srgbClr val="8F5AE8"/>
                      </a:gs>
                      <a:gs pos="39000">
                        <a:srgbClr val="83A8E8"/>
                      </a:gs>
                    </a:gsLst>
                    <a:lin ang="5400000" scaled="1"/>
                    <a:tileRect/>
                  </a:gra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Thank</a:t>
              </a:r>
              <a:endParaRPr kumimoji="0" lang="zh-CN" altLang="en-US" sz="72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86000">
                      <a:srgbClr val="8F5AE8"/>
                    </a:gs>
                    <a:gs pos="39000">
                      <a:srgbClr val="83A8E8"/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  <p:grpSp>
          <p:nvGrpSpPr>
            <p:cNvPr id="9" name="Group 4"/>
            <p:cNvGrpSpPr>
              <a:grpSpLocks noChangeAspect="1"/>
            </p:cNvGrpSpPr>
            <p:nvPr/>
          </p:nvGrpSpPr>
          <p:grpSpPr bwMode="auto">
            <a:xfrm rot="21412948">
              <a:off x="847935" y="3067834"/>
              <a:ext cx="561085" cy="565126"/>
              <a:chOff x="8309" y="-2046"/>
              <a:chExt cx="654" cy="709"/>
            </a:xfrm>
            <a:gradFill>
              <a:gsLst>
                <a:gs pos="86000">
                  <a:srgbClr val="9BDAF5"/>
                </a:gs>
                <a:gs pos="0">
                  <a:srgbClr val="6AE9F3"/>
                </a:gs>
              </a:gsLst>
              <a:lin ang="5400000" scaled="1"/>
            </a:gradFill>
          </p:grpSpPr>
          <p:sp>
            <p:nvSpPr>
              <p:cNvPr id="11" name="Freeform 5"/>
              <p:cNvSpPr/>
              <p:nvPr/>
            </p:nvSpPr>
            <p:spPr bwMode="auto">
              <a:xfrm rot="178796">
                <a:off x="8309" y="-2046"/>
                <a:ext cx="654" cy="660"/>
              </a:xfrm>
              <a:custGeom>
                <a:avLst/>
                <a:gdLst>
                  <a:gd name="T0" fmla="*/ 2 w 379"/>
                  <a:gd name="T1" fmla="*/ 3 h 385"/>
                  <a:gd name="T2" fmla="*/ 26 w 379"/>
                  <a:gd name="T3" fmla="*/ 7 h 385"/>
                  <a:gd name="T4" fmla="*/ 54 w 379"/>
                  <a:gd name="T5" fmla="*/ 8 h 385"/>
                  <a:gd name="T6" fmla="*/ 86 w 379"/>
                  <a:gd name="T7" fmla="*/ 7 h 385"/>
                  <a:gd name="T8" fmla="*/ 104 w 379"/>
                  <a:gd name="T9" fmla="*/ 4 h 385"/>
                  <a:gd name="T10" fmla="*/ 146 w 379"/>
                  <a:gd name="T11" fmla="*/ 1 h 385"/>
                  <a:gd name="T12" fmla="*/ 178 w 379"/>
                  <a:gd name="T13" fmla="*/ 4 h 385"/>
                  <a:gd name="T14" fmla="*/ 210 w 379"/>
                  <a:gd name="T15" fmla="*/ 10 h 385"/>
                  <a:gd name="T16" fmla="*/ 242 w 379"/>
                  <a:gd name="T17" fmla="*/ 6 h 385"/>
                  <a:gd name="T18" fmla="*/ 287 w 379"/>
                  <a:gd name="T19" fmla="*/ 6 h 385"/>
                  <a:gd name="T20" fmla="*/ 329 w 379"/>
                  <a:gd name="T21" fmla="*/ 10 h 385"/>
                  <a:gd name="T22" fmla="*/ 360 w 379"/>
                  <a:gd name="T23" fmla="*/ 17 h 385"/>
                  <a:gd name="T24" fmla="*/ 369 w 379"/>
                  <a:gd name="T25" fmla="*/ 54 h 385"/>
                  <a:gd name="T26" fmla="*/ 360 w 379"/>
                  <a:gd name="T27" fmla="*/ 137 h 385"/>
                  <a:gd name="T28" fmla="*/ 359 w 379"/>
                  <a:gd name="T29" fmla="*/ 177 h 385"/>
                  <a:gd name="T30" fmla="*/ 354 w 379"/>
                  <a:gd name="T31" fmla="*/ 218 h 385"/>
                  <a:gd name="T32" fmla="*/ 357 w 379"/>
                  <a:gd name="T33" fmla="*/ 269 h 385"/>
                  <a:gd name="T34" fmla="*/ 373 w 379"/>
                  <a:gd name="T35" fmla="*/ 314 h 385"/>
                  <a:gd name="T36" fmla="*/ 375 w 379"/>
                  <a:gd name="T37" fmla="*/ 354 h 385"/>
                  <a:gd name="T38" fmla="*/ 355 w 379"/>
                  <a:gd name="T39" fmla="*/ 377 h 385"/>
                  <a:gd name="T40" fmla="*/ 316 w 379"/>
                  <a:gd name="T41" fmla="*/ 376 h 385"/>
                  <a:gd name="T42" fmla="*/ 306 w 379"/>
                  <a:gd name="T43" fmla="*/ 348 h 385"/>
                  <a:gd name="T44" fmla="*/ 312 w 379"/>
                  <a:gd name="T45" fmla="*/ 309 h 385"/>
                  <a:gd name="T46" fmla="*/ 322 w 379"/>
                  <a:gd name="T47" fmla="*/ 259 h 385"/>
                  <a:gd name="T48" fmla="*/ 320 w 379"/>
                  <a:gd name="T49" fmla="*/ 220 h 385"/>
                  <a:gd name="T50" fmla="*/ 325 w 379"/>
                  <a:gd name="T51" fmla="*/ 180 h 385"/>
                  <a:gd name="T52" fmla="*/ 328 w 379"/>
                  <a:gd name="T53" fmla="*/ 137 h 385"/>
                  <a:gd name="T54" fmla="*/ 321 w 379"/>
                  <a:gd name="T55" fmla="*/ 110 h 385"/>
                  <a:gd name="T56" fmla="*/ 312 w 379"/>
                  <a:gd name="T57" fmla="*/ 102 h 385"/>
                  <a:gd name="T58" fmla="*/ 303 w 379"/>
                  <a:gd name="T59" fmla="*/ 136 h 385"/>
                  <a:gd name="T60" fmla="*/ 303 w 379"/>
                  <a:gd name="T61" fmla="*/ 174 h 385"/>
                  <a:gd name="T62" fmla="*/ 292 w 379"/>
                  <a:gd name="T63" fmla="*/ 197 h 385"/>
                  <a:gd name="T64" fmla="*/ 268 w 379"/>
                  <a:gd name="T65" fmla="*/ 196 h 385"/>
                  <a:gd name="T66" fmla="*/ 262 w 379"/>
                  <a:gd name="T67" fmla="*/ 168 h 385"/>
                  <a:gd name="T68" fmla="*/ 267 w 379"/>
                  <a:gd name="T69" fmla="*/ 134 h 385"/>
                  <a:gd name="T70" fmla="*/ 264 w 379"/>
                  <a:gd name="T71" fmla="*/ 112 h 385"/>
                  <a:gd name="T72" fmla="*/ 247 w 379"/>
                  <a:gd name="T73" fmla="*/ 99 h 385"/>
                  <a:gd name="T74" fmla="*/ 230 w 379"/>
                  <a:gd name="T75" fmla="*/ 119 h 385"/>
                  <a:gd name="T76" fmla="*/ 219 w 379"/>
                  <a:gd name="T77" fmla="*/ 131 h 385"/>
                  <a:gd name="T78" fmla="*/ 204 w 379"/>
                  <a:gd name="T79" fmla="*/ 122 h 385"/>
                  <a:gd name="T80" fmla="*/ 202 w 379"/>
                  <a:gd name="T81" fmla="*/ 93 h 385"/>
                  <a:gd name="T82" fmla="*/ 197 w 379"/>
                  <a:gd name="T83" fmla="*/ 82 h 385"/>
                  <a:gd name="T84" fmla="*/ 186 w 379"/>
                  <a:gd name="T85" fmla="*/ 75 h 385"/>
                  <a:gd name="T86" fmla="*/ 176 w 379"/>
                  <a:gd name="T87" fmla="*/ 82 h 385"/>
                  <a:gd name="T88" fmla="*/ 155 w 379"/>
                  <a:gd name="T89" fmla="*/ 76 h 385"/>
                  <a:gd name="T90" fmla="*/ 148 w 379"/>
                  <a:gd name="T91" fmla="*/ 61 h 385"/>
                  <a:gd name="T92" fmla="*/ 132 w 379"/>
                  <a:gd name="T93" fmla="*/ 53 h 385"/>
                  <a:gd name="T94" fmla="*/ 118 w 379"/>
                  <a:gd name="T95" fmla="*/ 64 h 385"/>
                  <a:gd name="T96" fmla="*/ 100 w 379"/>
                  <a:gd name="T97" fmla="*/ 65 h 385"/>
                  <a:gd name="T98" fmla="*/ 84 w 379"/>
                  <a:gd name="T99" fmla="*/ 50 h 385"/>
                  <a:gd name="T100" fmla="*/ 68 w 379"/>
                  <a:gd name="T101" fmla="*/ 34 h 385"/>
                  <a:gd name="T102" fmla="*/ 41 w 379"/>
                  <a:gd name="T103" fmla="*/ 29 h 385"/>
                  <a:gd name="T104" fmla="*/ 15 w 379"/>
                  <a:gd name="T105" fmla="*/ 23 h 385"/>
                  <a:gd name="T106" fmla="*/ 2 w 379"/>
                  <a:gd name="T107" fmla="*/ 9 h 385"/>
                  <a:gd name="T108" fmla="*/ 2 w 379"/>
                  <a:gd name="T109" fmla="*/ 3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79" h="385">
                    <a:moveTo>
                      <a:pt x="2" y="3"/>
                    </a:moveTo>
                    <a:cubicBezTo>
                      <a:pt x="4" y="0"/>
                      <a:pt x="13" y="5"/>
                      <a:pt x="26" y="7"/>
                    </a:cubicBezTo>
                    <a:cubicBezTo>
                      <a:pt x="32" y="8"/>
                      <a:pt x="39" y="8"/>
                      <a:pt x="54" y="8"/>
                    </a:cubicBezTo>
                    <a:cubicBezTo>
                      <a:pt x="63" y="8"/>
                      <a:pt x="73" y="8"/>
                      <a:pt x="86" y="7"/>
                    </a:cubicBezTo>
                    <a:cubicBezTo>
                      <a:pt x="95" y="5"/>
                      <a:pt x="95" y="5"/>
                      <a:pt x="104" y="4"/>
                    </a:cubicBezTo>
                    <a:cubicBezTo>
                      <a:pt x="108" y="3"/>
                      <a:pt x="125" y="1"/>
                      <a:pt x="146" y="1"/>
                    </a:cubicBezTo>
                    <a:cubicBezTo>
                      <a:pt x="162" y="2"/>
                      <a:pt x="174" y="4"/>
                      <a:pt x="178" y="4"/>
                    </a:cubicBezTo>
                    <a:cubicBezTo>
                      <a:pt x="196" y="7"/>
                      <a:pt x="198" y="10"/>
                      <a:pt x="210" y="10"/>
                    </a:cubicBezTo>
                    <a:cubicBezTo>
                      <a:pt x="223" y="11"/>
                      <a:pt x="225" y="8"/>
                      <a:pt x="242" y="6"/>
                    </a:cubicBezTo>
                    <a:cubicBezTo>
                      <a:pt x="248" y="5"/>
                      <a:pt x="261" y="6"/>
                      <a:pt x="287" y="6"/>
                    </a:cubicBezTo>
                    <a:cubicBezTo>
                      <a:pt x="315" y="7"/>
                      <a:pt x="320" y="7"/>
                      <a:pt x="329" y="10"/>
                    </a:cubicBezTo>
                    <a:cubicBezTo>
                      <a:pt x="336" y="12"/>
                      <a:pt x="352" y="10"/>
                      <a:pt x="360" y="17"/>
                    </a:cubicBezTo>
                    <a:cubicBezTo>
                      <a:pt x="366" y="22"/>
                      <a:pt x="372" y="38"/>
                      <a:pt x="369" y="54"/>
                    </a:cubicBezTo>
                    <a:cubicBezTo>
                      <a:pt x="362" y="93"/>
                      <a:pt x="362" y="131"/>
                      <a:pt x="360" y="137"/>
                    </a:cubicBezTo>
                    <a:cubicBezTo>
                      <a:pt x="356" y="156"/>
                      <a:pt x="364" y="152"/>
                      <a:pt x="359" y="177"/>
                    </a:cubicBezTo>
                    <a:cubicBezTo>
                      <a:pt x="355" y="197"/>
                      <a:pt x="355" y="213"/>
                      <a:pt x="354" y="218"/>
                    </a:cubicBezTo>
                    <a:cubicBezTo>
                      <a:pt x="354" y="235"/>
                      <a:pt x="353" y="250"/>
                      <a:pt x="357" y="269"/>
                    </a:cubicBezTo>
                    <a:cubicBezTo>
                      <a:pt x="362" y="289"/>
                      <a:pt x="366" y="288"/>
                      <a:pt x="373" y="314"/>
                    </a:cubicBezTo>
                    <a:cubicBezTo>
                      <a:pt x="379" y="340"/>
                      <a:pt x="377" y="349"/>
                      <a:pt x="375" y="354"/>
                    </a:cubicBezTo>
                    <a:cubicBezTo>
                      <a:pt x="374" y="357"/>
                      <a:pt x="369" y="370"/>
                      <a:pt x="355" y="377"/>
                    </a:cubicBezTo>
                    <a:cubicBezTo>
                      <a:pt x="344" y="382"/>
                      <a:pt x="327" y="385"/>
                      <a:pt x="316" y="376"/>
                    </a:cubicBezTo>
                    <a:cubicBezTo>
                      <a:pt x="307" y="369"/>
                      <a:pt x="306" y="357"/>
                      <a:pt x="306" y="348"/>
                    </a:cubicBezTo>
                    <a:cubicBezTo>
                      <a:pt x="305" y="336"/>
                      <a:pt x="308" y="329"/>
                      <a:pt x="312" y="309"/>
                    </a:cubicBezTo>
                    <a:cubicBezTo>
                      <a:pt x="318" y="284"/>
                      <a:pt x="322" y="271"/>
                      <a:pt x="322" y="259"/>
                    </a:cubicBezTo>
                    <a:cubicBezTo>
                      <a:pt x="323" y="241"/>
                      <a:pt x="319" y="241"/>
                      <a:pt x="320" y="220"/>
                    </a:cubicBezTo>
                    <a:cubicBezTo>
                      <a:pt x="320" y="213"/>
                      <a:pt x="320" y="213"/>
                      <a:pt x="325" y="180"/>
                    </a:cubicBezTo>
                    <a:cubicBezTo>
                      <a:pt x="327" y="163"/>
                      <a:pt x="329" y="152"/>
                      <a:pt x="328" y="137"/>
                    </a:cubicBezTo>
                    <a:cubicBezTo>
                      <a:pt x="328" y="131"/>
                      <a:pt x="328" y="120"/>
                      <a:pt x="321" y="110"/>
                    </a:cubicBezTo>
                    <a:cubicBezTo>
                      <a:pt x="319" y="107"/>
                      <a:pt x="316" y="101"/>
                      <a:pt x="312" y="102"/>
                    </a:cubicBezTo>
                    <a:cubicBezTo>
                      <a:pt x="305" y="103"/>
                      <a:pt x="303" y="134"/>
                      <a:pt x="303" y="136"/>
                    </a:cubicBezTo>
                    <a:cubicBezTo>
                      <a:pt x="302" y="155"/>
                      <a:pt x="306" y="159"/>
                      <a:pt x="303" y="174"/>
                    </a:cubicBezTo>
                    <a:cubicBezTo>
                      <a:pt x="301" y="184"/>
                      <a:pt x="299" y="193"/>
                      <a:pt x="292" y="197"/>
                    </a:cubicBezTo>
                    <a:cubicBezTo>
                      <a:pt x="284" y="201"/>
                      <a:pt x="274" y="201"/>
                      <a:pt x="268" y="196"/>
                    </a:cubicBezTo>
                    <a:cubicBezTo>
                      <a:pt x="262" y="190"/>
                      <a:pt x="262" y="180"/>
                      <a:pt x="262" y="168"/>
                    </a:cubicBezTo>
                    <a:cubicBezTo>
                      <a:pt x="263" y="153"/>
                      <a:pt x="267" y="150"/>
                      <a:pt x="267" y="134"/>
                    </a:cubicBezTo>
                    <a:cubicBezTo>
                      <a:pt x="268" y="120"/>
                      <a:pt x="265" y="115"/>
                      <a:pt x="264" y="112"/>
                    </a:cubicBezTo>
                    <a:cubicBezTo>
                      <a:pt x="261" y="107"/>
                      <a:pt x="254" y="97"/>
                      <a:pt x="247" y="99"/>
                    </a:cubicBezTo>
                    <a:cubicBezTo>
                      <a:pt x="243" y="99"/>
                      <a:pt x="242" y="103"/>
                      <a:pt x="230" y="119"/>
                    </a:cubicBezTo>
                    <a:cubicBezTo>
                      <a:pt x="224" y="128"/>
                      <a:pt x="222" y="130"/>
                      <a:pt x="219" y="131"/>
                    </a:cubicBezTo>
                    <a:cubicBezTo>
                      <a:pt x="214" y="131"/>
                      <a:pt x="208" y="127"/>
                      <a:pt x="204" y="122"/>
                    </a:cubicBezTo>
                    <a:cubicBezTo>
                      <a:pt x="200" y="114"/>
                      <a:pt x="206" y="109"/>
                      <a:pt x="202" y="93"/>
                    </a:cubicBezTo>
                    <a:cubicBezTo>
                      <a:pt x="201" y="89"/>
                      <a:pt x="200" y="86"/>
                      <a:pt x="197" y="82"/>
                    </a:cubicBezTo>
                    <a:cubicBezTo>
                      <a:pt x="196" y="81"/>
                      <a:pt x="191" y="75"/>
                      <a:pt x="186" y="75"/>
                    </a:cubicBezTo>
                    <a:cubicBezTo>
                      <a:pt x="181" y="75"/>
                      <a:pt x="181" y="80"/>
                      <a:pt x="176" y="82"/>
                    </a:cubicBezTo>
                    <a:cubicBezTo>
                      <a:pt x="169" y="85"/>
                      <a:pt x="160" y="81"/>
                      <a:pt x="155" y="76"/>
                    </a:cubicBezTo>
                    <a:cubicBezTo>
                      <a:pt x="151" y="71"/>
                      <a:pt x="153" y="67"/>
                      <a:pt x="148" y="61"/>
                    </a:cubicBezTo>
                    <a:cubicBezTo>
                      <a:pt x="147" y="61"/>
                      <a:pt x="140" y="51"/>
                      <a:pt x="132" y="53"/>
                    </a:cubicBezTo>
                    <a:cubicBezTo>
                      <a:pt x="126" y="54"/>
                      <a:pt x="126" y="61"/>
                      <a:pt x="118" y="64"/>
                    </a:cubicBezTo>
                    <a:cubicBezTo>
                      <a:pt x="113" y="67"/>
                      <a:pt x="106" y="67"/>
                      <a:pt x="100" y="65"/>
                    </a:cubicBezTo>
                    <a:cubicBezTo>
                      <a:pt x="96" y="64"/>
                      <a:pt x="94" y="61"/>
                      <a:pt x="84" y="50"/>
                    </a:cubicBezTo>
                    <a:cubicBezTo>
                      <a:pt x="75" y="41"/>
                      <a:pt x="71" y="36"/>
                      <a:pt x="68" y="34"/>
                    </a:cubicBezTo>
                    <a:cubicBezTo>
                      <a:pt x="62" y="31"/>
                      <a:pt x="60" y="32"/>
                      <a:pt x="41" y="29"/>
                    </a:cubicBezTo>
                    <a:cubicBezTo>
                      <a:pt x="24" y="27"/>
                      <a:pt x="19" y="25"/>
                      <a:pt x="15" y="23"/>
                    </a:cubicBezTo>
                    <a:cubicBezTo>
                      <a:pt x="4" y="18"/>
                      <a:pt x="2" y="12"/>
                      <a:pt x="2" y="9"/>
                    </a:cubicBezTo>
                    <a:cubicBezTo>
                      <a:pt x="1" y="7"/>
                      <a:pt x="0" y="5"/>
                      <a:pt x="2" y="3"/>
                    </a:cubicBezTo>
                    <a:close/>
                  </a:path>
                </a:pathLst>
              </a:custGeom>
              <a:grpFill/>
              <a:ln w="11113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2" name="Freeform 6"/>
              <p:cNvSpPr/>
              <p:nvPr/>
            </p:nvSpPr>
            <p:spPr bwMode="auto">
              <a:xfrm>
                <a:off x="8636" y="-1708"/>
                <a:ext cx="57" cy="129"/>
              </a:xfrm>
              <a:custGeom>
                <a:avLst/>
                <a:gdLst>
                  <a:gd name="T0" fmla="*/ 12 w 33"/>
                  <a:gd name="T1" fmla="*/ 1 h 75"/>
                  <a:gd name="T2" fmla="*/ 3 w 33"/>
                  <a:gd name="T3" fmla="*/ 32 h 75"/>
                  <a:gd name="T4" fmla="*/ 1 w 33"/>
                  <a:gd name="T5" fmla="*/ 53 h 75"/>
                  <a:gd name="T6" fmla="*/ 21 w 33"/>
                  <a:gd name="T7" fmla="*/ 74 h 75"/>
                  <a:gd name="T8" fmla="*/ 33 w 33"/>
                  <a:gd name="T9" fmla="*/ 52 h 75"/>
                  <a:gd name="T10" fmla="*/ 23 w 33"/>
                  <a:gd name="T11" fmla="*/ 18 h 75"/>
                  <a:gd name="T12" fmla="*/ 12 w 33"/>
                  <a:gd name="T13" fmla="*/ 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75">
                    <a:moveTo>
                      <a:pt x="12" y="1"/>
                    </a:moveTo>
                    <a:cubicBezTo>
                      <a:pt x="9" y="1"/>
                      <a:pt x="7" y="11"/>
                      <a:pt x="3" y="32"/>
                    </a:cubicBezTo>
                    <a:cubicBezTo>
                      <a:pt x="0" y="47"/>
                      <a:pt x="1" y="50"/>
                      <a:pt x="1" y="53"/>
                    </a:cubicBezTo>
                    <a:cubicBezTo>
                      <a:pt x="4" y="64"/>
                      <a:pt x="13" y="75"/>
                      <a:pt x="21" y="74"/>
                    </a:cubicBezTo>
                    <a:cubicBezTo>
                      <a:pt x="28" y="72"/>
                      <a:pt x="32" y="60"/>
                      <a:pt x="33" y="52"/>
                    </a:cubicBezTo>
                    <a:cubicBezTo>
                      <a:pt x="33" y="43"/>
                      <a:pt x="30" y="35"/>
                      <a:pt x="23" y="18"/>
                    </a:cubicBezTo>
                    <a:cubicBezTo>
                      <a:pt x="15" y="1"/>
                      <a:pt x="13" y="0"/>
                      <a:pt x="12" y="1"/>
                    </a:cubicBezTo>
                    <a:close/>
                  </a:path>
                </a:pathLst>
              </a:custGeom>
              <a:grpFill/>
              <a:ln w="11113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3" name="Freeform 7"/>
              <p:cNvSpPr/>
              <p:nvPr/>
            </p:nvSpPr>
            <p:spPr bwMode="auto">
              <a:xfrm>
                <a:off x="8828" y="-1500"/>
                <a:ext cx="31" cy="87"/>
              </a:xfrm>
              <a:custGeom>
                <a:avLst/>
                <a:gdLst>
                  <a:gd name="T0" fmla="*/ 5 w 18"/>
                  <a:gd name="T1" fmla="*/ 1 h 51"/>
                  <a:gd name="T2" fmla="*/ 0 w 18"/>
                  <a:gd name="T3" fmla="*/ 27 h 51"/>
                  <a:gd name="T4" fmla="*/ 8 w 18"/>
                  <a:gd name="T5" fmla="*/ 50 h 51"/>
                  <a:gd name="T6" fmla="*/ 18 w 18"/>
                  <a:gd name="T7" fmla="*/ 26 h 51"/>
                  <a:gd name="T8" fmla="*/ 5 w 18"/>
                  <a:gd name="T9" fmla="*/ 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1">
                    <a:moveTo>
                      <a:pt x="5" y="1"/>
                    </a:moveTo>
                    <a:cubicBezTo>
                      <a:pt x="0" y="1"/>
                      <a:pt x="0" y="18"/>
                      <a:pt x="0" y="27"/>
                    </a:cubicBezTo>
                    <a:cubicBezTo>
                      <a:pt x="1" y="34"/>
                      <a:pt x="3" y="50"/>
                      <a:pt x="8" y="50"/>
                    </a:cubicBezTo>
                    <a:cubicBezTo>
                      <a:pt x="12" y="51"/>
                      <a:pt x="18" y="38"/>
                      <a:pt x="18" y="26"/>
                    </a:cubicBezTo>
                    <a:cubicBezTo>
                      <a:pt x="18" y="13"/>
                      <a:pt x="10" y="0"/>
                      <a:pt x="5" y="1"/>
                    </a:cubicBezTo>
                    <a:close/>
                  </a:path>
                </a:pathLst>
              </a:custGeom>
              <a:grpFill/>
              <a:ln w="11113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4" name="Freeform 8"/>
              <p:cNvSpPr/>
              <p:nvPr/>
            </p:nvSpPr>
            <p:spPr bwMode="auto">
              <a:xfrm>
                <a:off x="8691" y="-1457"/>
                <a:ext cx="43" cy="120"/>
              </a:xfrm>
              <a:custGeom>
                <a:avLst/>
                <a:gdLst>
                  <a:gd name="T0" fmla="*/ 7 w 25"/>
                  <a:gd name="T1" fmla="*/ 0 h 70"/>
                  <a:gd name="T2" fmla="*/ 1 w 25"/>
                  <a:gd name="T3" fmla="*/ 37 h 70"/>
                  <a:gd name="T4" fmla="*/ 11 w 25"/>
                  <a:gd name="T5" fmla="*/ 70 h 70"/>
                  <a:gd name="T6" fmla="*/ 25 w 25"/>
                  <a:gd name="T7" fmla="*/ 36 h 70"/>
                  <a:gd name="T8" fmla="*/ 7 w 25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0">
                    <a:moveTo>
                      <a:pt x="7" y="0"/>
                    </a:moveTo>
                    <a:cubicBezTo>
                      <a:pt x="1" y="2"/>
                      <a:pt x="0" y="24"/>
                      <a:pt x="1" y="37"/>
                    </a:cubicBezTo>
                    <a:cubicBezTo>
                      <a:pt x="1" y="47"/>
                      <a:pt x="4" y="69"/>
                      <a:pt x="11" y="70"/>
                    </a:cubicBezTo>
                    <a:cubicBezTo>
                      <a:pt x="17" y="70"/>
                      <a:pt x="25" y="53"/>
                      <a:pt x="25" y="36"/>
                    </a:cubicBezTo>
                    <a:cubicBezTo>
                      <a:pt x="25" y="18"/>
                      <a:pt x="13" y="0"/>
                      <a:pt x="7" y="0"/>
                    </a:cubicBezTo>
                    <a:close/>
                  </a:path>
                </a:pathLst>
              </a:custGeom>
              <a:grpFill/>
              <a:ln w="11113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5663235" y="2745553"/>
            <a:ext cx="1966823" cy="1200329"/>
            <a:chOff x="5036511" y="2611028"/>
            <a:chExt cx="1966823" cy="1200329"/>
          </a:xfrm>
        </p:grpSpPr>
        <p:sp>
          <p:nvSpPr>
            <p:cNvPr id="4" name="文本框 3"/>
            <p:cNvSpPr txBox="1"/>
            <p:nvPr/>
          </p:nvSpPr>
          <p:spPr>
            <a:xfrm>
              <a:off x="5036511" y="2611028"/>
              <a:ext cx="19668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7200" dirty="0">
                  <a:gradFill>
                    <a:gsLst>
                      <a:gs pos="86000">
                        <a:srgbClr val="8F5AE8"/>
                      </a:gs>
                      <a:gs pos="39000">
                        <a:srgbClr val="83A8E8"/>
                      </a:gs>
                    </a:gsLst>
                    <a:lin ang="5400000" scaled="1"/>
                  </a:gra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you</a:t>
              </a:r>
              <a:endParaRPr kumimoji="0" lang="zh-CN" altLang="en-US" sz="7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86000">
                      <a:srgbClr val="8F5AE8"/>
                    </a:gs>
                    <a:gs pos="39000">
                      <a:srgbClr val="83A8E8"/>
                    </a:gs>
                  </a:gsLst>
                  <a:lin ang="5400000" scaled="1"/>
                </a:gradFill>
                <a:effectLst/>
                <a:uLnTx/>
                <a:uFillTx/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  <p:sp>
          <p:nvSpPr>
            <p:cNvPr id="23" name="Freeform 12"/>
            <p:cNvSpPr/>
            <p:nvPr/>
          </p:nvSpPr>
          <p:spPr bwMode="auto">
            <a:xfrm>
              <a:off x="5632685" y="3132509"/>
              <a:ext cx="360922" cy="298617"/>
            </a:xfrm>
            <a:custGeom>
              <a:avLst/>
              <a:gdLst>
                <a:gd name="T0" fmla="*/ 27 w 389"/>
                <a:gd name="T1" fmla="*/ 43 h 273"/>
                <a:gd name="T2" fmla="*/ 48 w 389"/>
                <a:gd name="T3" fmla="*/ 96 h 273"/>
                <a:gd name="T4" fmla="*/ 45 w 389"/>
                <a:gd name="T5" fmla="*/ 151 h 273"/>
                <a:gd name="T6" fmla="*/ 60 w 389"/>
                <a:gd name="T7" fmla="*/ 135 h 273"/>
                <a:gd name="T8" fmla="*/ 62 w 389"/>
                <a:gd name="T9" fmla="*/ 78 h 273"/>
                <a:gd name="T10" fmla="*/ 79 w 389"/>
                <a:gd name="T11" fmla="*/ 73 h 273"/>
                <a:gd name="T12" fmla="*/ 91 w 389"/>
                <a:gd name="T13" fmla="*/ 80 h 273"/>
                <a:gd name="T14" fmla="*/ 97 w 389"/>
                <a:gd name="T15" fmla="*/ 105 h 273"/>
                <a:gd name="T16" fmla="*/ 100 w 389"/>
                <a:gd name="T17" fmla="*/ 193 h 273"/>
                <a:gd name="T18" fmla="*/ 105 w 389"/>
                <a:gd name="T19" fmla="*/ 234 h 273"/>
                <a:gd name="T20" fmla="*/ 110 w 389"/>
                <a:gd name="T21" fmla="*/ 181 h 273"/>
                <a:gd name="T22" fmla="*/ 125 w 389"/>
                <a:gd name="T23" fmla="*/ 67 h 273"/>
                <a:gd name="T24" fmla="*/ 156 w 389"/>
                <a:gd name="T25" fmla="*/ 83 h 273"/>
                <a:gd name="T26" fmla="*/ 154 w 389"/>
                <a:gd name="T27" fmla="*/ 156 h 273"/>
                <a:gd name="T28" fmla="*/ 168 w 389"/>
                <a:gd name="T29" fmla="*/ 140 h 273"/>
                <a:gd name="T30" fmla="*/ 167 w 389"/>
                <a:gd name="T31" fmla="*/ 75 h 273"/>
                <a:gd name="T32" fmla="*/ 182 w 389"/>
                <a:gd name="T33" fmla="*/ 68 h 273"/>
                <a:gd name="T34" fmla="*/ 199 w 389"/>
                <a:gd name="T35" fmla="*/ 49 h 273"/>
                <a:gd name="T36" fmla="*/ 215 w 389"/>
                <a:gd name="T37" fmla="*/ 98 h 273"/>
                <a:gd name="T38" fmla="*/ 213 w 389"/>
                <a:gd name="T39" fmla="*/ 246 h 273"/>
                <a:gd name="T40" fmla="*/ 230 w 389"/>
                <a:gd name="T41" fmla="*/ 265 h 273"/>
                <a:gd name="T42" fmla="*/ 224 w 389"/>
                <a:gd name="T43" fmla="*/ 197 h 273"/>
                <a:gd name="T44" fmla="*/ 232 w 389"/>
                <a:gd name="T45" fmla="*/ 93 h 273"/>
                <a:gd name="T46" fmla="*/ 256 w 389"/>
                <a:gd name="T47" fmla="*/ 125 h 273"/>
                <a:gd name="T48" fmla="*/ 256 w 389"/>
                <a:gd name="T49" fmla="*/ 187 h 273"/>
                <a:gd name="T50" fmla="*/ 263 w 389"/>
                <a:gd name="T51" fmla="*/ 157 h 273"/>
                <a:gd name="T52" fmla="*/ 273 w 389"/>
                <a:gd name="T53" fmla="*/ 84 h 273"/>
                <a:gd name="T54" fmla="*/ 288 w 389"/>
                <a:gd name="T55" fmla="*/ 48 h 273"/>
                <a:gd name="T56" fmla="*/ 301 w 389"/>
                <a:gd name="T57" fmla="*/ 80 h 273"/>
                <a:gd name="T58" fmla="*/ 315 w 389"/>
                <a:gd name="T59" fmla="*/ 92 h 273"/>
                <a:gd name="T60" fmla="*/ 316 w 389"/>
                <a:gd name="T61" fmla="*/ 172 h 273"/>
                <a:gd name="T62" fmla="*/ 312 w 389"/>
                <a:gd name="T63" fmla="*/ 239 h 273"/>
                <a:gd name="T64" fmla="*/ 327 w 389"/>
                <a:gd name="T65" fmla="*/ 209 h 273"/>
                <a:gd name="T66" fmla="*/ 325 w 389"/>
                <a:gd name="T67" fmla="*/ 113 h 273"/>
                <a:gd name="T68" fmla="*/ 341 w 389"/>
                <a:gd name="T69" fmla="*/ 51 h 273"/>
                <a:gd name="T70" fmla="*/ 354 w 389"/>
                <a:gd name="T71" fmla="*/ 85 h 273"/>
                <a:gd name="T72" fmla="*/ 351 w 389"/>
                <a:gd name="T73" fmla="*/ 152 h 273"/>
                <a:gd name="T74" fmla="*/ 364 w 389"/>
                <a:gd name="T75" fmla="*/ 133 h 273"/>
                <a:gd name="T76" fmla="*/ 362 w 389"/>
                <a:gd name="T77" fmla="*/ 77 h 273"/>
                <a:gd name="T78" fmla="*/ 379 w 389"/>
                <a:gd name="T79" fmla="*/ 44 h 273"/>
                <a:gd name="T80" fmla="*/ 368 w 389"/>
                <a:gd name="T81" fmla="*/ 5 h 273"/>
                <a:gd name="T82" fmla="*/ 311 w 389"/>
                <a:gd name="T83" fmla="*/ 4 h 273"/>
                <a:gd name="T84" fmla="*/ 240 w 389"/>
                <a:gd name="T85" fmla="*/ 5 h 273"/>
                <a:gd name="T86" fmla="*/ 168 w 389"/>
                <a:gd name="T87" fmla="*/ 7 h 273"/>
                <a:gd name="T88" fmla="*/ 107 w 389"/>
                <a:gd name="T89" fmla="*/ 5 h 273"/>
                <a:gd name="T90" fmla="*/ 55 w 389"/>
                <a:gd name="T91" fmla="*/ 4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89" h="273">
                  <a:moveTo>
                    <a:pt x="10" y="9"/>
                  </a:moveTo>
                  <a:cubicBezTo>
                    <a:pt x="0" y="17"/>
                    <a:pt x="0" y="36"/>
                    <a:pt x="8" y="41"/>
                  </a:cubicBezTo>
                  <a:cubicBezTo>
                    <a:pt x="13" y="45"/>
                    <a:pt x="19" y="39"/>
                    <a:pt x="27" y="43"/>
                  </a:cubicBezTo>
                  <a:cubicBezTo>
                    <a:pt x="32" y="46"/>
                    <a:pt x="34" y="51"/>
                    <a:pt x="37" y="57"/>
                  </a:cubicBezTo>
                  <a:cubicBezTo>
                    <a:pt x="40" y="65"/>
                    <a:pt x="39" y="66"/>
                    <a:pt x="42" y="78"/>
                  </a:cubicBezTo>
                  <a:cubicBezTo>
                    <a:pt x="45" y="87"/>
                    <a:pt x="47" y="88"/>
                    <a:pt x="48" y="96"/>
                  </a:cubicBezTo>
                  <a:cubicBezTo>
                    <a:pt x="50" y="102"/>
                    <a:pt x="50" y="107"/>
                    <a:pt x="50" y="110"/>
                  </a:cubicBezTo>
                  <a:cubicBezTo>
                    <a:pt x="50" y="115"/>
                    <a:pt x="50" y="125"/>
                    <a:pt x="47" y="137"/>
                  </a:cubicBezTo>
                  <a:cubicBezTo>
                    <a:pt x="45" y="143"/>
                    <a:pt x="43" y="147"/>
                    <a:pt x="45" y="151"/>
                  </a:cubicBezTo>
                  <a:cubicBezTo>
                    <a:pt x="45" y="151"/>
                    <a:pt x="47" y="158"/>
                    <a:pt x="52" y="159"/>
                  </a:cubicBezTo>
                  <a:cubicBezTo>
                    <a:pt x="56" y="159"/>
                    <a:pt x="59" y="157"/>
                    <a:pt x="61" y="154"/>
                  </a:cubicBezTo>
                  <a:cubicBezTo>
                    <a:pt x="64" y="150"/>
                    <a:pt x="63" y="144"/>
                    <a:pt x="60" y="135"/>
                  </a:cubicBezTo>
                  <a:cubicBezTo>
                    <a:pt x="58" y="125"/>
                    <a:pt x="56" y="124"/>
                    <a:pt x="55" y="117"/>
                  </a:cubicBezTo>
                  <a:cubicBezTo>
                    <a:pt x="54" y="110"/>
                    <a:pt x="55" y="104"/>
                    <a:pt x="55" y="100"/>
                  </a:cubicBezTo>
                  <a:cubicBezTo>
                    <a:pt x="56" y="93"/>
                    <a:pt x="58" y="88"/>
                    <a:pt x="62" y="78"/>
                  </a:cubicBezTo>
                  <a:cubicBezTo>
                    <a:pt x="64" y="71"/>
                    <a:pt x="66" y="68"/>
                    <a:pt x="69" y="66"/>
                  </a:cubicBezTo>
                  <a:cubicBezTo>
                    <a:pt x="70" y="65"/>
                    <a:pt x="74" y="63"/>
                    <a:pt x="77" y="65"/>
                  </a:cubicBezTo>
                  <a:cubicBezTo>
                    <a:pt x="79" y="66"/>
                    <a:pt x="79" y="70"/>
                    <a:pt x="79" y="73"/>
                  </a:cubicBezTo>
                  <a:cubicBezTo>
                    <a:pt x="79" y="77"/>
                    <a:pt x="78" y="78"/>
                    <a:pt x="79" y="80"/>
                  </a:cubicBezTo>
                  <a:cubicBezTo>
                    <a:pt x="80" y="82"/>
                    <a:pt x="83" y="84"/>
                    <a:pt x="85" y="84"/>
                  </a:cubicBezTo>
                  <a:cubicBezTo>
                    <a:pt x="88" y="83"/>
                    <a:pt x="88" y="81"/>
                    <a:pt x="91" y="80"/>
                  </a:cubicBezTo>
                  <a:cubicBezTo>
                    <a:pt x="93" y="80"/>
                    <a:pt x="95" y="82"/>
                    <a:pt x="95" y="83"/>
                  </a:cubicBezTo>
                  <a:cubicBezTo>
                    <a:pt x="97" y="85"/>
                    <a:pt x="97" y="88"/>
                    <a:pt x="97" y="92"/>
                  </a:cubicBezTo>
                  <a:cubicBezTo>
                    <a:pt x="97" y="96"/>
                    <a:pt x="97" y="101"/>
                    <a:pt x="97" y="105"/>
                  </a:cubicBezTo>
                  <a:cubicBezTo>
                    <a:pt x="97" y="113"/>
                    <a:pt x="99" y="117"/>
                    <a:pt x="100" y="123"/>
                  </a:cubicBezTo>
                  <a:cubicBezTo>
                    <a:pt x="102" y="131"/>
                    <a:pt x="102" y="139"/>
                    <a:pt x="102" y="155"/>
                  </a:cubicBezTo>
                  <a:cubicBezTo>
                    <a:pt x="102" y="175"/>
                    <a:pt x="102" y="184"/>
                    <a:pt x="100" y="193"/>
                  </a:cubicBezTo>
                  <a:cubicBezTo>
                    <a:pt x="99" y="194"/>
                    <a:pt x="97" y="203"/>
                    <a:pt x="96" y="213"/>
                  </a:cubicBezTo>
                  <a:cubicBezTo>
                    <a:pt x="95" y="219"/>
                    <a:pt x="95" y="224"/>
                    <a:pt x="98" y="229"/>
                  </a:cubicBezTo>
                  <a:cubicBezTo>
                    <a:pt x="98" y="230"/>
                    <a:pt x="101" y="233"/>
                    <a:pt x="105" y="234"/>
                  </a:cubicBezTo>
                  <a:cubicBezTo>
                    <a:pt x="109" y="234"/>
                    <a:pt x="113" y="230"/>
                    <a:pt x="113" y="229"/>
                  </a:cubicBezTo>
                  <a:cubicBezTo>
                    <a:pt x="117" y="225"/>
                    <a:pt x="117" y="218"/>
                    <a:pt x="115" y="208"/>
                  </a:cubicBezTo>
                  <a:cubicBezTo>
                    <a:pt x="113" y="195"/>
                    <a:pt x="111" y="187"/>
                    <a:pt x="110" y="181"/>
                  </a:cubicBezTo>
                  <a:cubicBezTo>
                    <a:pt x="108" y="169"/>
                    <a:pt x="108" y="159"/>
                    <a:pt x="109" y="139"/>
                  </a:cubicBezTo>
                  <a:cubicBezTo>
                    <a:pt x="110" y="123"/>
                    <a:pt x="112" y="111"/>
                    <a:pt x="112" y="105"/>
                  </a:cubicBezTo>
                  <a:cubicBezTo>
                    <a:pt x="113" y="101"/>
                    <a:pt x="116" y="85"/>
                    <a:pt x="125" y="67"/>
                  </a:cubicBezTo>
                  <a:cubicBezTo>
                    <a:pt x="128" y="60"/>
                    <a:pt x="131" y="56"/>
                    <a:pt x="136" y="55"/>
                  </a:cubicBezTo>
                  <a:cubicBezTo>
                    <a:pt x="143" y="54"/>
                    <a:pt x="149" y="61"/>
                    <a:pt x="150" y="63"/>
                  </a:cubicBezTo>
                  <a:cubicBezTo>
                    <a:pt x="153" y="67"/>
                    <a:pt x="154" y="71"/>
                    <a:pt x="156" y="83"/>
                  </a:cubicBezTo>
                  <a:cubicBezTo>
                    <a:pt x="158" y="96"/>
                    <a:pt x="155" y="104"/>
                    <a:pt x="155" y="111"/>
                  </a:cubicBezTo>
                  <a:cubicBezTo>
                    <a:pt x="154" y="115"/>
                    <a:pt x="157" y="134"/>
                    <a:pt x="154" y="148"/>
                  </a:cubicBezTo>
                  <a:cubicBezTo>
                    <a:pt x="153" y="149"/>
                    <a:pt x="152" y="152"/>
                    <a:pt x="154" y="156"/>
                  </a:cubicBezTo>
                  <a:cubicBezTo>
                    <a:pt x="154" y="157"/>
                    <a:pt x="156" y="164"/>
                    <a:pt x="161" y="164"/>
                  </a:cubicBezTo>
                  <a:cubicBezTo>
                    <a:pt x="164" y="165"/>
                    <a:pt x="167" y="162"/>
                    <a:pt x="169" y="159"/>
                  </a:cubicBezTo>
                  <a:cubicBezTo>
                    <a:pt x="171" y="155"/>
                    <a:pt x="170" y="150"/>
                    <a:pt x="168" y="140"/>
                  </a:cubicBezTo>
                  <a:cubicBezTo>
                    <a:pt x="165" y="128"/>
                    <a:pt x="164" y="122"/>
                    <a:pt x="163" y="119"/>
                  </a:cubicBezTo>
                  <a:cubicBezTo>
                    <a:pt x="162" y="109"/>
                    <a:pt x="162" y="101"/>
                    <a:pt x="163" y="94"/>
                  </a:cubicBezTo>
                  <a:cubicBezTo>
                    <a:pt x="164" y="90"/>
                    <a:pt x="165" y="85"/>
                    <a:pt x="167" y="75"/>
                  </a:cubicBezTo>
                  <a:cubicBezTo>
                    <a:pt x="168" y="72"/>
                    <a:pt x="169" y="68"/>
                    <a:pt x="171" y="68"/>
                  </a:cubicBezTo>
                  <a:cubicBezTo>
                    <a:pt x="173" y="68"/>
                    <a:pt x="174" y="73"/>
                    <a:pt x="176" y="73"/>
                  </a:cubicBezTo>
                  <a:cubicBezTo>
                    <a:pt x="179" y="73"/>
                    <a:pt x="181" y="71"/>
                    <a:pt x="182" y="68"/>
                  </a:cubicBezTo>
                  <a:cubicBezTo>
                    <a:pt x="184" y="65"/>
                    <a:pt x="182" y="63"/>
                    <a:pt x="183" y="59"/>
                  </a:cubicBezTo>
                  <a:cubicBezTo>
                    <a:pt x="183" y="57"/>
                    <a:pt x="184" y="52"/>
                    <a:pt x="187" y="49"/>
                  </a:cubicBezTo>
                  <a:cubicBezTo>
                    <a:pt x="190" y="47"/>
                    <a:pt x="196" y="47"/>
                    <a:pt x="199" y="49"/>
                  </a:cubicBezTo>
                  <a:cubicBezTo>
                    <a:pt x="206" y="53"/>
                    <a:pt x="207" y="64"/>
                    <a:pt x="207" y="67"/>
                  </a:cubicBezTo>
                  <a:cubicBezTo>
                    <a:pt x="207" y="76"/>
                    <a:pt x="204" y="77"/>
                    <a:pt x="205" y="83"/>
                  </a:cubicBezTo>
                  <a:cubicBezTo>
                    <a:pt x="207" y="90"/>
                    <a:pt x="213" y="90"/>
                    <a:pt x="215" y="98"/>
                  </a:cubicBezTo>
                  <a:cubicBezTo>
                    <a:pt x="216" y="103"/>
                    <a:pt x="214" y="107"/>
                    <a:pt x="214" y="109"/>
                  </a:cubicBezTo>
                  <a:cubicBezTo>
                    <a:pt x="206" y="131"/>
                    <a:pt x="222" y="189"/>
                    <a:pt x="216" y="223"/>
                  </a:cubicBezTo>
                  <a:cubicBezTo>
                    <a:pt x="215" y="231"/>
                    <a:pt x="215" y="239"/>
                    <a:pt x="213" y="246"/>
                  </a:cubicBezTo>
                  <a:cubicBezTo>
                    <a:pt x="212" y="251"/>
                    <a:pt x="210" y="256"/>
                    <a:pt x="212" y="262"/>
                  </a:cubicBezTo>
                  <a:cubicBezTo>
                    <a:pt x="212" y="264"/>
                    <a:pt x="214" y="270"/>
                    <a:pt x="219" y="271"/>
                  </a:cubicBezTo>
                  <a:cubicBezTo>
                    <a:pt x="223" y="273"/>
                    <a:pt x="228" y="269"/>
                    <a:pt x="230" y="265"/>
                  </a:cubicBezTo>
                  <a:cubicBezTo>
                    <a:pt x="232" y="263"/>
                    <a:pt x="233" y="259"/>
                    <a:pt x="230" y="244"/>
                  </a:cubicBezTo>
                  <a:cubicBezTo>
                    <a:pt x="228" y="230"/>
                    <a:pt x="226" y="227"/>
                    <a:pt x="224" y="217"/>
                  </a:cubicBezTo>
                  <a:cubicBezTo>
                    <a:pt x="224" y="211"/>
                    <a:pt x="224" y="209"/>
                    <a:pt x="224" y="197"/>
                  </a:cubicBezTo>
                  <a:cubicBezTo>
                    <a:pt x="225" y="173"/>
                    <a:pt x="224" y="173"/>
                    <a:pt x="224" y="151"/>
                  </a:cubicBezTo>
                  <a:cubicBezTo>
                    <a:pt x="225" y="141"/>
                    <a:pt x="225" y="135"/>
                    <a:pt x="226" y="123"/>
                  </a:cubicBezTo>
                  <a:cubicBezTo>
                    <a:pt x="227" y="120"/>
                    <a:pt x="228" y="108"/>
                    <a:pt x="232" y="93"/>
                  </a:cubicBezTo>
                  <a:cubicBezTo>
                    <a:pt x="236" y="84"/>
                    <a:pt x="237" y="81"/>
                    <a:pt x="240" y="81"/>
                  </a:cubicBezTo>
                  <a:cubicBezTo>
                    <a:pt x="244" y="81"/>
                    <a:pt x="249" y="89"/>
                    <a:pt x="250" y="92"/>
                  </a:cubicBezTo>
                  <a:cubicBezTo>
                    <a:pt x="253" y="97"/>
                    <a:pt x="256" y="104"/>
                    <a:pt x="256" y="125"/>
                  </a:cubicBezTo>
                  <a:cubicBezTo>
                    <a:pt x="256" y="145"/>
                    <a:pt x="256" y="155"/>
                    <a:pt x="253" y="163"/>
                  </a:cubicBezTo>
                  <a:cubicBezTo>
                    <a:pt x="252" y="165"/>
                    <a:pt x="250" y="169"/>
                    <a:pt x="251" y="175"/>
                  </a:cubicBezTo>
                  <a:cubicBezTo>
                    <a:pt x="251" y="178"/>
                    <a:pt x="252" y="185"/>
                    <a:pt x="256" y="187"/>
                  </a:cubicBezTo>
                  <a:cubicBezTo>
                    <a:pt x="259" y="188"/>
                    <a:pt x="262" y="186"/>
                    <a:pt x="263" y="185"/>
                  </a:cubicBezTo>
                  <a:cubicBezTo>
                    <a:pt x="268" y="183"/>
                    <a:pt x="268" y="177"/>
                    <a:pt x="269" y="176"/>
                  </a:cubicBezTo>
                  <a:cubicBezTo>
                    <a:pt x="270" y="168"/>
                    <a:pt x="266" y="163"/>
                    <a:pt x="263" y="157"/>
                  </a:cubicBezTo>
                  <a:cubicBezTo>
                    <a:pt x="260" y="150"/>
                    <a:pt x="262" y="149"/>
                    <a:pt x="262" y="117"/>
                  </a:cubicBezTo>
                  <a:cubicBezTo>
                    <a:pt x="261" y="99"/>
                    <a:pt x="260" y="86"/>
                    <a:pt x="266" y="84"/>
                  </a:cubicBezTo>
                  <a:cubicBezTo>
                    <a:pt x="268" y="83"/>
                    <a:pt x="271" y="85"/>
                    <a:pt x="273" y="84"/>
                  </a:cubicBezTo>
                  <a:cubicBezTo>
                    <a:pt x="275" y="82"/>
                    <a:pt x="274" y="80"/>
                    <a:pt x="274" y="75"/>
                  </a:cubicBezTo>
                  <a:cubicBezTo>
                    <a:pt x="274" y="68"/>
                    <a:pt x="274" y="64"/>
                    <a:pt x="275" y="61"/>
                  </a:cubicBezTo>
                  <a:cubicBezTo>
                    <a:pt x="276" y="56"/>
                    <a:pt x="280" y="49"/>
                    <a:pt x="288" y="48"/>
                  </a:cubicBezTo>
                  <a:cubicBezTo>
                    <a:pt x="295" y="47"/>
                    <a:pt x="302" y="51"/>
                    <a:pt x="304" y="56"/>
                  </a:cubicBezTo>
                  <a:cubicBezTo>
                    <a:pt x="306" y="59"/>
                    <a:pt x="305" y="62"/>
                    <a:pt x="303" y="68"/>
                  </a:cubicBezTo>
                  <a:cubicBezTo>
                    <a:pt x="302" y="74"/>
                    <a:pt x="300" y="75"/>
                    <a:pt x="301" y="80"/>
                  </a:cubicBezTo>
                  <a:cubicBezTo>
                    <a:pt x="301" y="81"/>
                    <a:pt x="301" y="86"/>
                    <a:pt x="304" y="87"/>
                  </a:cubicBezTo>
                  <a:cubicBezTo>
                    <a:pt x="307" y="88"/>
                    <a:pt x="310" y="82"/>
                    <a:pt x="312" y="83"/>
                  </a:cubicBezTo>
                  <a:cubicBezTo>
                    <a:pt x="314" y="83"/>
                    <a:pt x="315" y="90"/>
                    <a:pt x="315" y="92"/>
                  </a:cubicBezTo>
                  <a:cubicBezTo>
                    <a:pt x="316" y="105"/>
                    <a:pt x="314" y="113"/>
                    <a:pt x="314" y="121"/>
                  </a:cubicBezTo>
                  <a:cubicBezTo>
                    <a:pt x="313" y="125"/>
                    <a:pt x="314" y="133"/>
                    <a:pt x="315" y="148"/>
                  </a:cubicBezTo>
                  <a:cubicBezTo>
                    <a:pt x="316" y="164"/>
                    <a:pt x="316" y="164"/>
                    <a:pt x="316" y="172"/>
                  </a:cubicBezTo>
                  <a:cubicBezTo>
                    <a:pt x="316" y="183"/>
                    <a:pt x="316" y="190"/>
                    <a:pt x="314" y="199"/>
                  </a:cubicBezTo>
                  <a:cubicBezTo>
                    <a:pt x="312" y="210"/>
                    <a:pt x="309" y="213"/>
                    <a:pt x="308" y="224"/>
                  </a:cubicBezTo>
                  <a:cubicBezTo>
                    <a:pt x="308" y="233"/>
                    <a:pt x="309" y="237"/>
                    <a:pt x="312" y="239"/>
                  </a:cubicBezTo>
                  <a:cubicBezTo>
                    <a:pt x="314" y="242"/>
                    <a:pt x="318" y="245"/>
                    <a:pt x="322" y="243"/>
                  </a:cubicBezTo>
                  <a:cubicBezTo>
                    <a:pt x="329" y="242"/>
                    <a:pt x="330" y="233"/>
                    <a:pt x="331" y="231"/>
                  </a:cubicBezTo>
                  <a:cubicBezTo>
                    <a:pt x="332" y="223"/>
                    <a:pt x="329" y="218"/>
                    <a:pt x="327" y="209"/>
                  </a:cubicBezTo>
                  <a:cubicBezTo>
                    <a:pt x="325" y="203"/>
                    <a:pt x="324" y="195"/>
                    <a:pt x="324" y="180"/>
                  </a:cubicBezTo>
                  <a:cubicBezTo>
                    <a:pt x="323" y="173"/>
                    <a:pt x="324" y="163"/>
                    <a:pt x="324" y="144"/>
                  </a:cubicBezTo>
                  <a:cubicBezTo>
                    <a:pt x="325" y="119"/>
                    <a:pt x="325" y="122"/>
                    <a:pt x="325" y="113"/>
                  </a:cubicBezTo>
                  <a:cubicBezTo>
                    <a:pt x="325" y="100"/>
                    <a:pt x="325" y="97"/>
                    <a:pt x="326" y="89"/>
                  </a:cubicBezTo>
                  <a:cubicBezTo>
                    <a:pt x="327" y="79"/>
                    <a:pt x="329" y="74"/>
                    <a:pt x="332" y="66"/>
                  </a:cubicBezTo>
                  <a:cubicBezTo>
                    <a:pt x="336" y="54"/>
                    <a:pt x="338" y="51"/>
                    <a:pt x="341" y="51"/>
                  </a:cubicBezTo>
                  <a:cubicBezTo>
                    <a:pt x="344" y="50"/>
                    <a:pt x="348" y="50"/>
                    <a:pt x="350" y="52"/>
                  </a:cubicBezTo>
                  <a:cubicBezTo>
                    <a:pt x="353" y="55"/>
                    <a:pt x="352" y="60"/>
                    <a:pt x="352" y="70"/>
                  </a:cubicBezTo>
                  <a:cubicBezTo>
                    <a:pt x="352" y="78"/>
                    <a:pt x="353" y="77"/>
                    <a:pt x="354" y="85"/>
                  </a:cubicBezTo>
                  <a:cubicBezTo>
                    <a:pt x="354" y="96"/>
                    <a:pt x="354" y="105"/>
                    <a:pt x="352" y="113"/>
                  </a:cubicBezTo>
                  <a:cubicBezTo>
                    <a:pt x="352" y="123"/>
                    <a:pt x="352" y="132"/>
                    <a:pt x="350" y="141"/>
                  </a:cubicBezTo>
                  <a:cubicBezTo>
                    <a:pt x="350" y="143"/>
                    <a:pt x="348" y="148"/>
                    <a:pt x="351" y="152"/>
                  </a:cubicBezTo>
                  <a:cubicBezTo>
                    <a:pt x="353" y="155"/>
                    <a:pt x="357" y="158"/>
                    <a:pt x="360" y="157"/>
                  </a:cubicBezTo>
                  <a:cubicBezTo>
                    <a:pt x="364" y="156"/>
                    <a:pt x="366" y="153"/>
                    <a:pt x="366" y="151"/>
                  </a:cubicBezTo>
                  <a:cubicBezTo>
                    <a:pt x="368" y="147"/>
                    <a:pt x="367" y="142"/>
                    <a:pt x="364" y="133"/>
                  </a:cubicBezTo>
                  <a:cubicBezTo>
                    <a:pt x="362" y="123"/>
                    <a:pt x="360" y="119"/>
                    <a:pt x="360" y="116"/>
                  </a:cubicBezTo>
                  <a:cubicBezTo>
                    <a:pt x="358" y="108"/>
                    <a:pt x="362" y="99"/>
                    <a:pt x="362" y="84"/>
                  </a:cubicBezTo>
                  <a:cubicBezTo>
                    <a:pt x="362" y="81"/>
                    <a:pt x="361" y="81"/>
                    <a:pt x="362" y="77"/>
                  </a:cubicBezTo>
                  <a:cubicBezTo>
                    <a:pt x="363" y="71"/>
                    <a:pt x="362" y="69"/>
                    <a:pt x="362" y="63"/>
                  </a:cubicBezTo>
                  <a:cubicBezTo>
                    <a:pt x="362" y="57"/>
                    <a:pt x="363" y="53"/>
                    <a:pt x="365" y="50"/>
                  </a:cubicBezTo>
                  <a:cubicBezTo>
                    <a:pt x="369" y="46"/>
                    <a:pt x="374" y="49"/>
                    <a:pt x="379" y="44"/>
                  </a:cubicBezTo>
                  <a:cubicBezTo>
                    <a:pt x="382" y="41"/>
                    <a:pt x="384" y="38"/>
                    <a:pt x="385" y="33"/>
                  </a:cubicBezTo>
                  <a:cubicBezTo>
                    <a:pt x="386" y="29"/>
                    <a:pt x="389" y="18"/>
                    <a:pt x="383" y="11"/>
                  </a:cubicBezTo>
                  <a:cubicBezTo>
                    <a:pt x="378" y="5"/>
                    <a:pt x="371" y="5"/>
                    <a:pt x="368" y="5"/>
                  </a:cubicBezTo>
                  <a:cubicBezTo>
                    <a:pt x="360" y="4"/>
                    <a:pt x="359" y="7"/>
                    <a:pt x="349" y="9"/>
                  </a:cubicBezTo>
                  <a:cubicBezTo>
                    <a:pt x="343" y="10"/>
                    <a:pt x="334" y="12"/>
                    <a:pt x="324" y="9"/>
                  </a:cubicBezTo>
                  <a:cubicBezTo>
                    <a:pt x="318" y="7"/>
                    <a:pt x="318" y="5"/>
                    <a:pt x="311" y="4"/>
                  </a:cubicBezTo>
                  <a:cubicBezTo>
                    <a:pt x="306" y="3"/>
                    <a:pt x="301" y="3"/>
                    <a:pt x="296" y="4"/>
                  </a:cubicBezTo>
                  <a:cubicBezTo>
                    <a:pt x="280" y="6"/>
                    <a:pt x="272" y="7"/>
                    <a:pt x="267" y="7"/>
                  </a:cubicBezTo>
                  <a:cubicBezTo>
                    <a:pt x="254" y="7"/>
                    <a:pt x="244" y="5"/>
                    <a:pt x="240" y="5"/>
                  </a:cubicBezTo>
                  <a:cubicBezTo>
                    <a:pt x="231" y="3"/>
                    <a:pt x="232" y="2"/>
                    <a:pt x="225" y="1"/>
                  </a:cubicBezTo>
                  <a:cubicBezTo>
                    <a:pt x="216" y="0"/>
                    <a:pt x="213" y="1"/>
                    <a:pt x="196" y="4"/>
                  </a:cubicBezTo>
                  <a:cubicBezTo>
                    <a:pt x="187" y="5"/>
                    <a:pt x="179" y="7"/>
                    <a:pt x="168" y="7"/>
                  </a:cubicBezTo>
                  <a:cubicBezTo>
                    <a:pt x="159" y="8"/>
                    <a:pt x="153" y="8"/>
                    <a:pt x="146" y="7"/>
                  </a:cubicBezTo>
                  <a:cubicBezTo>
                    <a:pt x="136" y="6"/>
                    <a:pt x="134" y="5"/>
                    <a:pt x="125" y="4"/>
                  </a:cubicBezTo>
                  <a:cubicBezTo>
                    <a:pt x="121" y="4"/>
                    <a:pt x="115" y="4"/>
                    <a:pt x="107" y="5"/>
                  </a:cubicBezTo>
                  <a:cubicBezTo>
                    <a:pt x="97" y="7"/>
                    <a:pt x="96" y="9"/>
                    <a:pt x="88" y="10"/>
                  </a:cubicBezTo>
                  <a:cubicBezTo>
                    <a:pt x="84" y="10"/>
                    <a:pt x="80" y="9"/>
                    <a:pt x="73" y="8"/>
                  </a:cubicBezTo>
                  <a:cubicBezTo>
                    <a:pt x="63" y="7"/>
                    <a:pt x="62" y="5"/>
                    <a:pt x="55" y="4"/>
                  </a:cubicBezTo>
                  <a:cubicBezTo>
                    <a:pt x="49" y="3"/>
                    <a:pt x="44" y="3"/>
                    <a:pt x="35" y="4"/>
                  </a:cubicBezTo>
                  <a:cubicBezTo>
                    <a:pt x="20" y="5"/>
                    <a:pt x="13" y="6"/>
                    <a:pt x="10" y="9"/>
                  </a:cubicBezTo>
                  <a:close/>
                </a:path>
              </a:pathLst>
            </a:custGeom>
            <a:gradFill>
              <a:gsLst>
                <a:gs pos="86000">
                  <a:srgbClr val="9BDAF5"/>
                </a:gs>
                <a:gs pos="0">
                  <a:srgbClr val="6AE9F3"/>
                </a:gs>
              </a:gsLst>
              <a:lin ang="5400000" scaled="1"/>
            </a:gradFill>
            <a:ln w="11113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452537" y="2717883"/>
            <a:ext cx="2375669" cy="1200329"/>
            <a:chOff x="9436139" y="2105561"/>
            <a:chExt cx="1803361" cy="1200329"/>
          </a:xfrm>
        </p:grpSpPr>
        <p:sp>
          <p:nvSpPr>
            <p:cNvPr id="7" name="文本框 6"/>
            <p:cNvSpPr txBox="1"/>
            <p:nvPr/>
          </p:nvSpPr>
          <p:spPr>
            <a:xfrm>
              <a:off x="9436139" y="2105561"/>
              <a:ext cx="180336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7200" dirty="0">
                  <a:gradFill>
                    <a:gsLst>
                      <a:gs pos="86000">
                        <a:srgbClr val="8F5AE8"/>
                      </a:gs>
                      <a:gs pos="39000">
                        <a:srgbClr val="83A8E8"/>
                      </a:gs>
                    </a:gsLst>
                    <a:lin ang="5400000" scaled="1"/>
                  </a:gra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Bye</a:t>
              </a:r>
              <a:endParaRPr kumimoji="0" lang="zh-CN" altLang="en-US" sz="7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86000">
                      <a:srgbClr val="8F5AE8"/>
                    </a:gs>
                    <a:gs pos="39000">
                      <a:srgbClr val="83A8E8"/>
                    </a:gs>
                  </a:gsLst>
                  <a:lin ang="5400000" scaled="1"/>
                </a:gradFill>
                <a:effectLst/>
                <a:uLnTx/>
                <a:uFillTx/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  <p:sp>
          <p:nvSpPr>
            <p:cNvPr id="24" name="Freeform 5"/>
            <p:cNvSpPr/>
            <p:nvPr/>
          </p:nvSpPr>
          <p:spPr bwMode="auto">
            <a:xfrm rot="226251">
              <a:off x="9562878" y="2342267"/>
              <a:ext cx="439051" cy="601116"/>
            </a:xfrm>
            <a:custGeom>
              <a:avLst/>
              <a:gdLst>
                <a:gd name="T0" fmla="*/ 2 w 379"/>
                <a:gd name="T1" fmla="*/ 3 h 385"/>
                <a:gd name="T2" fmla="*/ 26 w 379"/>
                <a:gd name="T3" fmla="*/ 7 h 385"/>
                <a:gd name="T4" fmla="*/ 54 w 379"/>
                <a:gd name="T5" fmla="*/ 8 h 385"/>
                <a:gd name="T6" fmla="*/ 86 w 379"/>
                <a:gd name="T7" fmla="*/ 7 h 385"/>
                <a:gd name="T8" fmla="*/ 104 w 379"/>
                <a:gd name="T9" fmla="*/ 4 h 385"/>
                <a:gd name="T10" fmla="*/ 146 w 379"/>
                <a:gd name="T11" fmla="*/ 1 h 385"/>
                <a:gd name="T12" fmla="*/ 178 w 379"/>
                <a:gd name="T13" fmla="*/ 4 h 385"/>
                <a:gd name="T14" fmla="*/ 210 w 379"/>
                <a:gd name="T15" fmla="*/ 10 h 385"/>
                <a:gd name="T16" fmla="*/ 242 w 379"/>
                <a:gd name="T17" fmla="*/ 6 h 385"/>
                <a:gd name="T18" fmla="*/ 287 w 379"/>
                <a:gd name="T19" fmla="*/ 6 h 385"/>
                <a:gd name="T20" fmla="*/ 329 w 379"/>
                <a:gd name="T21" fmla="*/ 10 h 385"/>
                <a:gd name="T22" fmla="*/ 360 w 379"/>
                <a:gd name="T23" fmla="*/ 17 h 385"/>
                <a:gd name="T24" fmla="*/ 369 w 379"/>
                <a:gd name="T25" fmla="*/ 54 h 385"/>
                <a:gd name="T26" fmla="*/ 360 w 379"/>
                <a:gd name="T27" fmla="*/ 137 h 385"/>
                <a:gd name="T28" fmla="*/ 359 w 379"/>
                <a:gd name="T29" fmla="*/ 177 h 385"/>
                <a:gd name="T30" fmla="*/ 354 w 379"/>
                <a:gd name="T31" fmla="*/ 218 h 385"/>
                <a:gd name="T32" fmla="*/ 357 w 379"/>
                <a:gd name="T33" fmla="*/ 269 h 385"/>
                <a:gd name="T34" fmla="*/ 373 w 379"/>
                <a:gd name="T35" fmla="*/ 314 h 385"/>
                <a:gd name="T36" fmla="*/ 375 w 379"/>
                <a:gd name="T37" fmla="*/ 354 h 385"/>
                <a:gd name="T38" fmla="*/ 355 w 379"/>
                <a:gd name="T39" fmla="*/ 377 h 385"/>
                <a:gd name="T40" fmla="*/ 316 w 379"/>
                <a:gd name="T41" fmla="*/ 376 h 385"/>
                <a:gd name="T42" fmla="*/ 306 w 379"/>
                <a:gd name="T43" fmla="*/ 348 h 385"/>
                <a:gd name="T44" fmla="*/ 312 w 379"/>
                <a:gd name="T45" fmla="*/ 309 h 385"/>
                <a:gd name="T46" fmla="*/ 322 w 379"/>
                <a:gd name="T47" fmla="*/ 259 h 385"/>
                <a:gd name="T48" fmla="*/ 320 w 379"/>
                <a:gd name="T49" fmla="*/ 220 h 385"/>
                <a:gd name="T50" fmla="*/ 325 w 379"/>
                <a:gd name="T51" fmla="*/ 180 h 385"/>
                <a:gd name="T52" fmla="*/ 328 w 379"/>
                <a:gd name="T53" fmla="*/ 137 h 385"/>
                <a:gd name="T54" fmla="*/ 321 w 379"/>
                <a:gd name="T55" fmla="*/ 110 h 385"/>
                <a:gd name="T56" fmla="*/ 312 w 379"/>
                <a:gd name="T57" fmla="*/ 102 h 385"/>
                <a:gd name="T58" fmla="*/ 303 w 379"/>
                <a:gd name="T59" fmla="*/ 136 h 385"/>
                <a:gd name="T60" fmla="*/ 303 w 379"/>
                <a:gd name="T61" fmla="*/ 174 h 385"/>
                <a:gd name="T62" fmla="*/ 292 w 379"/>
                <a:gd name="T63" fmla="*/ 197 h 385"/>
                <a:gd name="T64" fmla="*/ 268 w 379"/>
                <a:gd name="T65" fmla="*/ 196 h 385"/>
                <a:gd name="T66" fmla="*/ 262 w 379"/>
                <a:gd name="T67" fmla="*/ 168 h 385"/>
                <a:gd name="T68" fmla="*/ 267 w 379"/>
                <a:gd name="T69" fmla="*/ 134 h 385"/>
                <a:gd name="T70" fmla="*/ 264 w 379"/>
                <a:gd name="T71" fmla="*/ 112 h 385"/>
                <a:gd name="T72" fmla="*/ 247 w 379"/>
                <a:gd name="T73" fmla="*/ 99 h 385"/>
                <a:gd name="T74" fmla="*/ 230 w 379"/>
                <a:gd name="T75" fmla="*/ 119 h 385"/>
                <a:gd name="T76" fmla="*/ 219 w 379"/>
                <a:gd name="T77" fmla="*/ 131 h 385"/>
                <a:gd name="T78" fmla="*/ 204 w 379"/>
                <a:gd name="T79" fmla="*/ 122 h 385"/>
                <a:gd name="T80" fmla="*/ 202 w 379"/>
                <a:gd name="T81" fmla="*/ 93 h 385"/>
                <a:gd name="T82" fmla="*/ 197 w 379"/>
                <a:gd name="T83" fmla="*/ 82 h 385"/>
                <a:gd name="T84" fmla="*/ 186 w 379"/>
                <a:gd name="T85" fmla="*/ 75 h 385"/>
                <a:gd name="T86" fmla="*/ 176 w 379"/>
                <a:gd name="T87" fmla="*/ 82 h 385"/>
                <a:gd name="T88" fmla="*/ 155 w 379"/>
                <a:gd name="T89" fmla="*/ 76 h 385"/>
                <a:gd name="T90" fmla="*/ 148 w 379"/>
                <a:gd name="T91" fmla="*/ 61 h 385"/>
                <a:gd name="T92" fmla="*/ 132 w 379"/>
                <a:gd name="T93" fmla="*/ 53 h 385"/>
                <a:gd name="T94" fmla="*/ 118 w 379"/>
                <a:gd name="T95" fmla="*/ 64 h 385"/>
                <a:gd name="T96" fmla="*/ 100 w 379"/>
                <a:gd name="T97" fmla="*/ 65 h 385"/>
                <a:gd name="T98" fmla="*/ 84 w 379"/>
                <a:gd name="T99" fmla="*/ 50 h 385"/>
                <a:gd name="T100" fmla="*/ 68 w 379"/>
                <a:gd name="T101" fmla="*/ 34 h 385"/>
                <a:gd name="T102" fmla="*/ 41 w 379"/>
                <a:gd name="T103" fmla="*/ 29 h 385"/>
                <a:gd name="T104" fmla="*/ 15 w 379"/>
                <a:gd name="T105" fmla="*/ 23 h 385"/>
                <a:gd name="T106" fmla="*/ 2 w 379"/>
                <a:gd name="T107" fmla="*/ 9 h 385"/>
                <a:gd name="T108" fmla="*/ 2 w 379"/>
                <a:gd name="T109" fmla="*/ 3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79" h="385">
                  <a:moveTo>
                    <a:pt x="2" y="3"/>
                  </a:moveTo>
                  <a:cubicBezTo>
                    <a:pt x="4" y="0"/>
                    <a:pt x="13" y="5"/>
                    <a:pt x="26" y="7"/>
                  </a:cubicBezTo>
                  <a:cubicBezTo>
                    <a:pt x="32" y="8"/>
                    <a:pt x="39" y="8"/>
                    <a:pt x="54" y="8"/>
                  </a:cubicBezTo>
                  <a:cubicBezTo>
                    <a:pt x="63" y="8"/>
                    <a:pt x="73" y="8"/>
                    <a:pt x="86" y="7"/>
                  </a:cubicBezTo>
                  <a:cubicBezTo>
                    <a:pt x="95" y="5"/>
                    <a:pt x="95" y="5"/>
                    <a:pt x="104" y="4"/>
                  </a:cubicBezTo>
                  <a:cubicBezTo>
                    <a:pt x="108" y="3"/>
                    <a:pt x="125" y="1"/>
                    <a:pt x="146" y="1"/>
                  </a:cubicBezTo>
                  <a:cubicBezTo>
                    <a:pt x="162" y="2"/>
                    <a:pt x="174" y="4"/>
                    <a:pt x="178" y="4"/>
                  </a:cubicBezTo>
                  <a:cubicBezTo>
                    <a:pt x="196" y="7"/>
                    <a:pt x="198" y="10"/>
                    <a:pt x="210" y="10"/>
                  </a:cubicBezTo>
                  <a:cubicBezTo>
                    <a:pt x="223" y="11"/>
                    <a:pt x="225" y="8"/>
                    <a:pt x="242" y="6"/>
                  </a:cubicBezTo>
                  <a:cubicBezTo>
                    <a:pt x="248" y="5"/>
                    <a:pt x="261" y="6"/>
                    <a:pt x="287" y="6"/>
                  </a:cubicBezTo>
                  <a:cubicBezTo>
                    <a:pt x="315" y="7"/>
                    <a:pt x="320" y="7"/>
                    <a:pt x="329" y="10"/>
                  </a:cubicBezTo>
                  <a:cubicBezTo>
                    <a:pt x="336" y="12"/>
                    <a:pt x="352" y="10"/>
                    <a:pt x="360" y="17"/>
                  </a:cubicBezTo>
                  <a:cubicBezTo>
                    <a:pt x="366" y="22"/>
                    <a:pt x="372" y="38"/>
                    <a:pt x="369" y="54"/>
                  </a:cubicBezTo>
                  <a:cubicBezTo>
                    <a:pt x="362" y="93"/>
                    <a:pt x="362" y="131"/>
                    <a:pt x="360" y="137"/>
                  </a:cubicBezTo>
                  <a:cubicBezTo>
                    <a:pt x="356" y="156"/>
                    <a:pt x="364" y="152"/>
                    <a:pt x="359" y="177"/>
                  </a:cubicBezTo>
                  <a:cubicBezTo>
                    <a:pt x="355" y="197"/>
                    <a:pt x="355" y="213"/>
                    <a:pt x="354" y="218"/>
                  </a:cubicBezTo>
                  <a:cubicBezTo>
                    <a:pt x="354" y="235"/>
                    <a:pt x="353" y="250"/>
                    <a:pt x="357" y="269"/>
                  </a:cubicBezTo>
                  <a:cubicBezTo>
                    <a:pt x="362" y="289"/>
                    <a:pt x="366" y="288"/>
                    <a:pt x="373" y="314"/>
                  </a:cubicBezTo>
                  <a:cubicBezTo>
                    <a:pt x="379" y="340"/>
                    <a:pt x="377" y="349"/>
                    <a:pt x="375" y="354"/>
                  </a:cubicBezTo>
                  <a:cubicBezTo>
                    <a:pt x="374" y="357"/>
                    <a:pt x="369" y="370"/>
                    <a:pt x="355" y="377"/>
                  </a:cubicBezTo>
                  <a:cubicBezTo>
                    <a:pt x="344" y="382"/>
                    <a:pt x="327" y="385"/>
                    <a:pt x="316" y="376"/>
                  </a:cubicBezTo>
                  <a:cubicBezTo>
                    <a:pt x="307" y="369"/>
                    <a:pt x="306" y="357"/>
                    <a:pt x="306" y="348"/>
                  </a:cubicBezTo>
                  <a:cubicBezTo>
                    <a:pt x="305" y="336"/>
                    <a:pt x="308" y="329"/>
                    <a:pt x="312" y="309"/>
                  </a:cubicBezTo>
                  <a:cubicBezTo>
                    <a:pt x="318" y="284"/>
                    <a:pt x="322" y="271"/>
                    <a:pt x="322" y="259"/>
                  </a:cubicBezTo>
                  <a:cubicBezTo>
                    <a:pt x="323" y="241"/>
                    <a:pt x="319" y="241"/>
                    <a:pt x="320" y="220"/>
                  </a:cubicBezTo>
                  <a:cubicBezTo>
                    <a:pt x="320" y="213"/>
                    <a:pt x="320" y="213"/>
                    <a:pt x="325" y="180"/>
                  </a:cubicBezTo>
                  <a:cubicBezTo>
                    <a:pt x="327" y="163"/>
                    <a:pt x="329" y="152"/>
                    <a:pt x="328" y="137"/>
                  </a:cubicBezTo>
                  <a:cubicBezTo>
                    <a:pt x="328" y="131"/>
                    <a:pt x="328" y="120"/>
                    <a:pt x="321" y="110"/>
                  </a:cubicBezTo>
                  <a:cubicBezTo>
                    <a:pt x="319" y="107"/>
                    <a:pt x="316" y="101"/>
                    <a:pt x="312" y="102"/>
                  </a:cubicBezTo>
                  <a:cubicBezTo>
                    <a:pt x="305" y="103"/>
                    <a:pt x="303" y="134"/>
                    <a:pt x="303" y="136"/>
                  </a:cubicBezTo>
                  <a:cubicBezTo>
                    <a:pt x="302" y="155"/>
                    <a:pt x="306" y="159"/>
                    <a:pt x="303" y="174"/>
                  </a:cubicBezTo>
                  <a:cubicBezTo>
                    <a:pt x="301" y="184"/>
                    <a:pt x="299" y="193"/>
                    <a:pt x="292" y="197"/>
                  </a:cubicBezTo>
                  <a:cubicBezTo>
                    <a:pt x="284" y="201"/>
                    <a:pt x="274" y="201"/>
                    <a:pt x="268" y="196"/>
                  </a:cubicBezTo>
                  <a:cubicBezTo>
                    <a:pt x="262" y="190"/>
                    <a:pt x="262" y="180"/>
                    <a:pt x="262" y="168"/>
                  </a:cubicBezTo>
                  <a:cubicBezTo>
                    <a:pt x="263" y="153"/>
                    <a:pt x="267" y="150"/>
                    <a:pt x="267" y="134"/>
                  </a:cubicBezTo>
                  <a:cubicBezTo>
                    <a:pt x="268" y="120"/>
                    <a:pt x="265" y="115"/>
                    <a:pt x="264" y="112"/>
                  </a:cubicBezTo>
                  <a:cubicBezTo>
                    <a:pt x="261" y="107"/>
                    <a:pt x="254" y="97"/>
                    <a:pt x="247" y="99"/>
                  </a:cubicBezTo>
                  <a:cubicBezTo>
                    <a:pt x="243" y="99"/>
                    <a:pt x="242" y="103"/>
                    <a:pt x="230" y="119"/>
                  </a:cubicBezTo>
                  <a:cubicBezTo>
                    <a:pt x="224" y="128"/>
                    <a:pt x="222" y="130"/>
                    <a:pt x="219" y="131"/>
                  </a:cubicBezTo>
                  <a:cubicBezTo>
                    <a:pt x="214" y="131"/>
                    <a:pt x="208" y="127"/>
                    <a:pt x="204" y="122"/>
                  </a:cubicBezTo>
                  <a:cubicBezTo>
                    <a:pt x="200" y="114"/>
                    <a:pt x="206" y="109"/>
                    <a:pt x="202" y="93"/>
                  </a:cubicBezTo>
                  <a:cubicBezTo>
                    <a:pt x="201" y="89"/>
                    <a:pt x="200" y="86"/>
                    <a:pt x="197" y="82"/>
                  </a:cubicBezTo>
                  <a:cubicBezTo>
                    <a:pt x="196" y="81"/>
                    <a:pt x="191" y="75"/>
                    <a:pt x="186" y="75"/>
                  </a:cubicBezTo>
                  <a:cubicBezTo>
                    <a:pt x="181" y="75"/>
                    <a:pt x="181" y="80"/>
                    <a:pt x="176" y="82"/>
                  </a:cubicBezTo>
                  <a:cubicBezTo>
                    <a:pt x="169" y="85"/>
                    <a:pt x="160" y="81"/>
                    <a:pt x="155" y="76"/>
                  </a:cubicBezTo>
                  <a:cubicBezTo>
                    <a:pt x="151" y="71"/>
                    <a:pt x="153" y="67"/>
                    <a:pt x="148" y="61"/>
                  </a:cubicBezTo>
                  <a:cubicBezTo>
                    <a:pt x="147" y="61"/>
                    <a:pt x="140" y="51"/>
                    <a:pt x="132" y="53"/>
                  </a:cubicBezTo>
                  <a:cubicBezTo>
                    <a:pt x="126" y="54"/>
                    <a:pt x="126" y="61"/>
                    <a:pt x="118" y="64"/>
                  </a:cubicBezTo>
                  <a:cubicBezTo>
                    <a:pt x="113" y="67"/>
                    <a:pt x="106" y="67"/>
                    <a:pt x="100" y="65"/>
                  </a:cubicBezTo>
                  <a:cubicBezTo>
                    <a:pt x="96" y="64"/>
                    <a:pt x="94" y="61"/>
                    <a:pt x="84" y="50"/>
                  </a:cubicBezTo>
                  <a:cubicBezTo>
                    <a:pt x="75" y="41"/>
                    <a:pt x="71" y="36"/>
                    <a:pt x="68" y="34"/>
                  </a:cubicBezTo>
                  <a:cubicBezTo>
                    <a:pt x="62" y="31"/>
                    <a:pt x="60" y="32"/>
                    <a:pt x="41" y="29"/>
                  </a:cubicBezTo>
                  <a:cubicBezTo>
                    <a:pt x="24" y="27"/>
                    <a:pt x="19" y="25"/>
                    <a:pt x="15" y="23"/>
                  </a:cubicBezTo>
                  <a:cubicBezTo>
                    <a:pt x="4" y="18"/>
                    <a:pt x="2" y="12"/>
                    <a:pt x="2" y="9"/>
                  </a:cubicBezTo>
                  <a:cubicBezTo>
                    <a:pt x="1" y="7"/>
                    <a:pt x="0" y="5"/>
                    <a:pt x="2" y="3"/>
                  </a:cubicBezTo>
                  <a:close/>
                </a:path>
              </a:pathLst>
            </a:custGeom>
            <a:gradFill>
              <a:gsLst>
                <a:gs pos="86000">
                  <a:srgbClr val="9BDAF5"/>
                </a:gs>
                <a:gs pos="0">
                  <a:srgbClr val="6AE9F3"/>
                </a:gs>
              </a:gsLst>
              <a:lin ang="5400000" scaled="1"/>
            </a:gradFill>
            <a:ln w="11113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69" name="Freeform 31"/>
          <p:cNvSpPr>
            <a:spLocks noEditPoints="1"/>
          </p:cNvSpPr>
          <p:nvPr/>
        </p:nvSpPr>
        <p:spPr bwMode="auto">
          <a:xfrm>
            <a:off x="4348612" y="2907567"/>
            <a:ext cx="815178" cy="876300"/>
          </a:xfrm>
          <a:custGeom>
            <a:avLst/>
            <a:gdLst>
              <a:gd name="T0" fmla="*/ 118 w 171"/>
              <a:gd name="T1" fmla="*/ 70 h 185"/>
              <a:gd name="T2" fmla="*/ 69 w 171"/>
              <a:gd name="T3" fmla="*/ 1 h 185"/>
              <a:gd name="T4" fmla="*/ 8 w 171"/>
              <a:gd name="T5" fmla="*/ 66 h 185"/>
              <a:gd name="T6" fmla="*/ 7 w 171"/>
              <a:gd name="T7" fmla="*/ 120 h 185"/>
              <a:gd name="T8" fmla="*/ 62 w 171"/>
              <a:gd name="T9" fmla="*/ 181 h 185"/>
              <a:gd name="T10" fmla="*/ 114 w 171"/>
              <a:gd name="T11" fmla="*/ 177 h 185"/>
              <a:gd name="T12" fmla="*/ 169 w 171"/>
              <a:gd name="T13" fmla="*/ 122 h 185"/>
              <a:gd name="T14" fmla="*/ 128 w 171"/>
              <a:gd name="T15" fmla="*/ 106 h 185"/>
              <a:gd name="T16" fmla="*/ 113 w 171"/>
              <a:gd name="T17" fmla="*/ 107 h 185"/>
              <a:gd name="T18" fmla="*/ 138 w 171"/>
              <a:gd name="T19" fmla="*/ 82 h 185"/>
              <a:gd name="T20" fmla="*/ 73 w 171"/>
              <a:gd name="T21" fmla="*/ 125 h 185"/>
              <a:gd name="T22" fmla="*/ 107 w 171"/>
              <a:gd name="T23" fmla="*/ 76 h 185"/>
              <a:gd name="T24" fmla="*/ 107 w 171"/>
              <a:gd name="T25" fmla="*/ 76 h 185"/>
              <a:gd name="T26" fmla="*/ 73 w 171"/>
              <a:gd name="T27" fmla="*/ 22 h 185"/>
              <a:gd name="T28" fmla="*/ 81 w 171"/>
              <a:gd name="T29" fmla="*/ 23 h 185"/>
              <a:gd name="T30" fmla="*/ 84 w 171"/>
              <a:gd name="T31" fmla="*/ 25 h 185"/>
              <a:gd name="T32" fmla="*/ 105 w 171"/>
              <a:gd name="T33" fmla="*/ 57 h 185"/>
              <a:gd name="T34" fmla="*/ 105 w 171"/>
              <a:gd name="T35" fmla="*/ 38 h 185"/>
              <a:gd name="T36" fmla="*/ 102 w 171"/>
              <a:gd name="T37" fmla="*/ 19 h 185"/>
              <a:gd name="T38" fmla="*/ 93 w 171"/>
              <a:gd name="T39" fmla="*/ 65 h 185"/>
              <a:gd name="T40" fmla="*/ 73 w 171"/>
              <a:gd name="T41" fmla="*/ 59 h 185"/>
              <a:gd name="T42" fmla="*/ 72 w 171"/>
              <a:gd name="T43" fmla="*/ 53 h 185"/>
              <a:gd name="T44" fmla="*/ 72 w 171"/>
              <a:gd name="T45" fmla="*/ 53 h 185"/>
              <a:gd name="T46" fmla="*/ 73 w 171"/>
              <a:gd name="T47" fmla="*/ 73 h 185"/>
              <a:gd name="T48" fmla="*/ 38 w 171"/>
              <a:gd name="T49" fmla="*/ 105 h 185"/>
              <a:gd name="T50" fmla="*/ 36 w 171"/>
              <a:gd name="T51" fmla="*/ 96 h 185"/>
              <a:gd name="T52" fmla="*/ 54 w 171"/>
              <a:gd name="T53" fmla="*/ 78 h 185"/>
              <a:gd name="T54" fmla="*/ 24 w 171"/>
              <a:gd name="T55" fmla="*/ 92 h 185"/>
              <a:gd name="T56" fmla="*/ 19 w 171"/>
              <a:gd name="T57" fmla="*/ 78 h 185"/>
              <a:gd name="T58" fmla="*/ 12 w 171"/>
              <a:gd name="T59" fmla="*/ 79 h 185"/>
              <a:gd name="T60" fmla="*/ 12 w 171"/>
              <a:gd name="T61" fmla="*/ 82 h 185"/>
              <a:gd name="T62" fmla="*/ 13 w 171"/>
              <a:gd name="T63" fmla="*/ 97 h 185"/>
              <a:gd name="T64" fmla="*/ 20 w 171"/>
              <a:gd name="T65" fmla="*/ 110 h 185"/>
              <a:gd name="T66" fmla="*/ 27 w 171"/>
              <a:gd name="T67" fmla="*/ 97 h 185"/>
              <a:gd name="T68" fmla="*/ 24 w 171"/>
              <a:gd name="T69" fmla="*/ 110 h 185"/>
              <a:gd name="T70" fmla="*/ 32 w 171"/>
              <a:gd name="T71" fmla="*/ 110 h 185"/>
              <a:gd name="T72" fmla="*/ 51 w 171"/>
              <a:gd name="T73" fmla="*/ 109 h 185"/>
              <a:gd name="T74" fmla="*/ 106 w 171"/>
              <a:gd name="T75" fmla="*/ 59 h 185"/>
              <a:gd name="T76" fmla="*/ 60 w 171"/>
              <a:gd name="T77" fmla="*/ 106 h 185"/>
              <a:gd name="T78" fmla="*/ 94 w 171"/>
              <a:gd name="T79" fmla="*/ 80 h 185"/>
              <a:gd name="T80" fmla="*/ 112 w 171"/>
              <a:gd name="T81" fmla="*/ 81 h 185"/>
              <a:gd name="T82" fmla="*/ 70 w 171"/>
              <a:gd name="T83" fmla="*/ 115 h 185"/>
              <a:gd name="T84" fmla="*/ 120 w 171"/>
              <a:gd name="T85" fmla="*/ 82 h 185"/>
              <a:gd name="T86" fmla="*/ 69 w 171"/>
              <a:gd name="T87" fmla="*/ 136 h 185"/>
              <a:gd name="T88" fmla="*/ 70 w 171"/>
              <a:gd name="T89" fmla="*/ 149 h 185"/>
              <a:gd name="T90" fmla="*/ 70 w 171"/>
              <a:gd name="T91" fmla="*/ 154 h 185"/>
              <a:gd name="T92" fmla="*/ 94 w 171"/>
              <a:gd name="T93" fmla="*/ 152 h 185"/>
              <a:gd name="T94" fmla="*/ 97 w 171"/>
              <a:gd name="T95" fmla="*/ 163 h 185"/>
              <a:gd name="T96" fmla="*/ 70 w 171"/>
              <a:gd name="T97" fmla="*/ 173 h 185"/>
              <a:gd name="T98" fmla="*/ 99 w 171"/>
              <a:gd name="T99" fmla="*/ 146 h 185"/>
              <a:gd name="T100" fmla="*/ 102 w 171"/>
              <a:gd name="T101" fmla="*/ 133 h 185"/>
              <a:gd name="T102" fmla="*/ 102 w 171"/>
              <a:gd name="T103" fmla="*/ 133 h 185"/>
              <a:gd name="T104" fmla="*/ 101 w 171"/>
              <a:gd name="T105" fmla="*/ 119 h 185"/>
              <a:gd name="T106" fmla="*/ 107 w 171"/>
              <a:gd name="T107" fmla="*/ 116 h 185"/>
              <a:gd name="T108" fmla="*/ 121 w 171"/>
              <a:gd name="T109" fmla="*/ 114 h 185"/>
              <a:gd name="T110" fmla="*/ 138 w 171"/>
              <a:gd name="T111" fmla="*/ 114 h 185"/>
              <a:gd name="T112" fmla="*/ 156 w 171"/>
              <a:gd name="T113" fmla="*/ 116 h 185"/>
              <a:gd name="T114" fmla="*/ 157 w 171"/>
              <a:gd name="T115" fmla="*/ 83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71" h="185">
                <a:moveTo>
                  <a:pt x="170" y="77"/>
                </a:moveTo>
                <a:cubicBezTo>
                  <a:pt x="170" y="77"/>
                  <a:pt x="170" y="77"/>
                  <a:pt x="170" y="77"/>
                </a:cubicBezTo>
                <a:cubicBezTo>
                  <a:pt x="169" y="75"/>
                  <a:pt x="168" y="74"/>
                  <a:pt x="166" y="73"/>
                </a:cubicBezTo>
                <a:cubicBezTo>
                  <a:pt x="150" y="70"/>
                  <a:pt x="134" y="72"/>
                  <a:pt x="118" y="70"/>
                </a:cubicBezTo>
                <a:cubicBezTo>
                  <a:pt x="117" y="49"/>
                  <a:pt x="119" y="29"/>
                  <a:pt x="118" y="8"/>
                </a:cubicBezTo>
                <a:cubicBezTo>
                  <a:pt x="118" y="7"/>
                  <a:pt x="117" y="6"/>
                  <a:pt x="117" y="5"/>
                </a:cubicBezTo>
                <a:cubicBezTo>
                  <a:pt x="116" y="4"/>
                  <a:pt x="115" y="2"/>
                  <a:pt x="112" y="2"/>
                </a:cubicBezTo>
                <a:cubicBezTo>
                  <a:pt x="98" y="2"/>
                  <a:pt x="83" y="0"/>
                  <a:pt x="69" y="1"/>
                </a:cubicBezTo>
                <a:cubicBezTo>
                  <a:pt x="67" y="1"/>
                  <a:pt x="66" y="2"/>
                  <a:pt x="65" y="3"/>
                </a:cubicBezTo>
                <a:cubicBezTo>
                  <a:pt x="64" y="4"/>
                  <a:pt x="63" y="5"/>
                  <a:pt x="63" y="7"/>
                </a:cubicBezTo>
                <a:cubicBezTo>
                  <a:pt x="61" y="27"/>
                  <a:pt x="61" y="47"/>
                  <a:pt x="62" y="67"/>
                </a:cubicBezTo>
                <a:cubicBezTo>
                  <a:pt x="44" y="67"/>
                  <a:pt x="26" y="65"/>
                  <a:pt x="8" y="66"/>
                </a:cubicBezTo>
                <a:cubicBezTo>
                  <a:pt x="7" y="66"/>
                  <a:pt x="6" y="66"/>
                  <a:pt x="5" y="67"/>
                </a:cubicBezTo>
                <a:cubicBezTo>
                  <a:pt x="3" y="67"/>
                  <a:pt x="1" y="69"/>
                  <a:pt x="1" y="72"/>
                </a:cubicBezTo>
                <a:cubicBezTo>
                  <a:pt x="2" y="87"/>
                  <a:pt x="0" y="101"/>
                  <a:pt x="2" y="116"/>
                </a:cubicBezTo>
                <a:cubicBezTo>
                  <a:pt x="3" y="119"/>
                  <a:pt x="5" y="121"/>
                  <a:pt x="7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25" y="122"/>
                  <a:pt x="42" y="121"/>
                  <a:pt x="59" y="120"/>
                </a:cubicBezTo>
                <a:cubicBezTo>
                  <a:pt x="59" y="139"/>
                  <a:pt x="61" y="158"/>
                  <a:pt x="59" y="177"/>
                </a:cubicBezTo>
                <a:cubicBezTo>
                  <a:pt x="59" y="179"/>
                  <a:pt x="60" y="181"/>
                  <a:pt x="62" y="181"/>
                </a:cubicBezTo>
                <a:cubicBezTo>
                  <a:pt x="63" y="183"/>
                  <a:pt x="64" y="184"/>
                  <a:pt x="67" y="184"/>
                </a:cubicBezTo>
                <a:cubicBezTo>
                  <a:pt x="81" y="183"/>
                  <a:pt x="95" y="185"/>
                  <a:pt x="109" y="185"/>
                </a:cubicBezTo>
                <a:cubicBezTo>
                  <a:pt x="113" y="185"/>
                  <a:pt x="115" y="182"/>
                  <a:pt x="114" y="179"/>
                </a:cubicBezTo>
                <a:cubicBezTo>
                  <a:pt x="114" y="178"/>
                  <a:pt x="114" y="177"/>
                  <a:pt x="114" y="177"/>
                </a:cubicBezTo>
                <a:cubicBezTo>
                  <a:pt x="112" y="161"/>
                  <a:pt x="115" y="144"/>
                  <a:pt x="115" y="127"/>
                </a:cubicBezTo>
                <a:cubicBezTo>
                  <a:pt x="131" y="128"/>
                  <a:pt x="147" y="129"/>
                  <a:pt x="163" y="127"/>
                </a:cubicBezTo>
                <a:cubicBezTo>
                  <a:pt x="164" y="127"/>
                  <a:pt x="165" y="127"/>
                  <a:pt x="165" y="127"/>
                </a:cubicBezTo>
                <a:cubicBezTo>
                  <a:pt x="167" y="126"/>
                  <a:pt x="169" y="124"/>
                  <a:pt x="169" y="122"/>
                </a:cubicBezTo>
                <a:cubicBezTo>
                  <a:pt x="169" y="107"/>
                  <a:pt x="171" y="93"/>
                  <a:pt x="171" y="79"/>
                </a:cubicBezTo>
                <a:cubicBezTo>
                  <a:pt x="170" y="78"/>
                  <a:pt x="170" y="78"/>
                  <a:pt x="170" y="77"/>
                </a:cubicBezTo>
                <a:close/>
                <a:moveTo>
                  <a:pt x="153" y="83"/>
                </a:moveTo>
                <a:cubicBezTo>
                  <a:pt x="145" y="90"/>
                  <a:pt x="135" y="97"/>
                  <a:pt x="128" y="106"/>
                </a:cubicBezTo>
                <a:cubicBezTo>
                  <a:pt x="134" y="98"/>
                  <a:pt x="141" y="91"/>
                  <a:pt x="145" y="83"/>
                </a:cubicBezTo>
                <a:cubicBezTo>
                  <a:pt x="148" y="83"/>
                  <a:pt x="151" y="83"/>
                  <a:pt x="153" y="83"/>
                </a:cubicBezTo>
                <a:close/>
                <a:moveTo>
                  <a:pt x="138" y="82"/>
                </a:moveTo>
                <a:cubicBezTo>
                  <a:pt x="129" y="90"/>
                  <a:pt x="122" y="99"/>
                  <a:pt x="113" y="107"/>
                </a:cubicBezTo>
                <a:cubicBezTo>
                  <a:pt x="109" y="110"/>
                  <a:pt x="105" y="114"/>
                  <a:pt x="101" y="117"/>
                </a:cubicBezTo>
                <a:cubicBezTo>
                  <a:pt x="104" y="115"/>
                  <a:pt x="107" y="107"/>
                  <a:pt x="109" y="104"/>
                </a:cubicBezTo>
                <a:cubicBezTo>
                  <a:pt x="115" y="97"/>
                  <a:pt x="120" y="89"/>
                  <a:pt x="125" y="82"/>
                </a:cubicBezTo>
                <a:cubicBezTo>
                  <a:pt x="130" y="82"/>
                  <a:pt x="134" y="82"/>
                  <a:pt x="138" y="82"/>
                </a:cubicBezTo>
                <a:close/>
                <a:moveTo>
                  <a:pt x="115" y="81"/>
                </a:moveTo>
                <a:cubicBezTo>
                  <a:pt x="115" y="81"/>
                  <a:pt x="116" y="82"/>
                  <a:pt x="117" y="82"/>
                </a:cubicBezTo>
                <a:cubicBezTo>
                  <a:pt x="105" y="90"/>
                  <a:pt x="97" y="103"/>
                  <a:pt x="87" y="113"/>
                </a:cubicBezTo>
                <a:cubicBezTo>
                  <a:pt x="83" y="118"/>
                  <a:pt x="78" y="121"/>
                  <a:pt x="73" y="125"/>
                </a:cubicBezTo>
                <a:cubicBezTo>
                  <a:pt x="69" y="127"/>
                  <a:pt x="70" y="126"/>
                  <a:pt x="76" y="121"/>
                </a:cubicBezTo>
                <a:cubicBezTo>
                  <a:pt x="79" y="118"/>
                  <a:pt x="82" y="115"/>
                  <a:pt x="85" y="112"/>
                </a:cubicBezTo>
                <a:cubicBezTo>
                  <a:pt x="95" y="102"/>
                  <a:pt x="105" y="92"/>
                  <a:pt x="115" y="81"/>
                </a:cubicBezTo>
                <a:close/>
                <a:moveTo>
                  <a:pt x="107" y="76"/>
                </a:moveTo>
                <a:cubicBezTo>
                  <a:pt x="107" y="77"/>
                  <a:pt x="107" y="79"/>
                  <a:pt x="108" y="80"/>
                </a:cubicBezTo>
                <a:cubicBezTo>
                  <a:pt x="95" y="88"/>
                  <a:pt x="86" y="101"/>
                  <a:pt x="74" y="109"/>
                </a:cubicBezTo>
                <a:cubicBezTo>
                  <a:pt x="86" y="100"/>
                  <a:pt x="95" y="83"/>
                  <a:pt x="107" y="72"/>
                </a:cubicBezTo>
                <a:cubicBezTo>
                  <a:pt x="107" y="73"/>
                  <a:pt x="107" y="74"/>
                  <a:pt x="107" y="76"/>
                </a:cubicBezTo>
                <a:cubicBezTo>
                  <a:pt x="107" y="75"/>
                  <a:pt x="107" y="76"/>
                  <a:pt x="107" y="76"/>
                </a:cubicBezTo>
                <a:close/>
                <a:moveTo>
                  <a:pt x="73" y="12"/>
                </a:moveTo>
                <a:cubicBezTo>
                  <a:pt x="79" y="12"/>
                  <a:pt x="84" y="12"/>
                  <a:pt x="89" y="12"/>
                </a:cubicBezTo>
                <a:cubicBezTo>
                  <a:pt x="84" y="16"/>
                  <a:pt x="79" y="19"/>
                  <a:pt x="73" y="22"/>
                </a:cubicBezTo>
                <a:cubicBezTo>
                  <a:pt x="73" y="19"/>
                  <a:pt x="73" y="16"/>
                  <a:pt x="73" y="12"/>
                </a:cubicBezTo>
                <a:close/>
                <a:moveTo>
                  <a:pt x="73" y="26"/>
                </a:moveTo>
                <a:cubicBezTo>
                  <a:pt x="77" y="24"/>
                  <a:pt x="81" y="21"/>
                  <a:pt x="85" y="19"/>
                </a:cubicBezTo>
                <a:cubicBezTo>
                  <a:pt x="97" y="11"/>
                  <a:pt x="83" y="21"/>
                  <a:pt x="81" y="23"/>
                </a:cubicBezTo>
                <a:cubicBezTo>
                  <a:pt x="78" y="27"/>
                  <a:pt x="75" y="30"/>
                  <a:pt x="72" y="33"/>
                </a:cubicBezTo>
                <a:cubicBezTo>
                  <a:pt x="72" y="30"/>
                  <a:pt x="72" y="28"/>
                  <a:pt x="73" y="26"/>
                </a:cubicBezTo>
                <a:close/>
                <a:moveTo>
                  <a:pt x="72" y="39"/>
                </a:moveTo>
                <a:cubicBezTo>
                  <a:pt x="76" y="34"/>
                  <a:pt x="81" y="28"/>
                  <a:pt x="84" y="25"/>
                </a:cubicBezTo>
                <a:cubicBezTo>
                  <a:pt x="88" y="21"/>
                  <a:pt x="91" y="17"/>
                  <a:pt x="94" y="13"/>
                </a:cubicBezTo>
                <a:cubicBezTo>
                  <a:pt x="98" y="13"/>
                  <a:pt x="103" y="13"/>
                  <a:pt x="107" y="13"/>
                </a:cubicBezTo>
                <a:cubicBezTo>
                  <a:pt x="107" y="28"/>
                  <a:pt x="107" y="43"/>
                  <a:pt x="107" y="58"/>
                </a:cubicBezTo>
                <a:cubicBezTo>
                  <a:pt x="107" y="57"/>
                  <a:pt x="106" y="56"/>
                  <a:pt x="105" y="57"/>
                </a:cubicBezTo>
                <a:cubicBezTo>
                  <a:pt x="98" y="59"/>
                  <a:pt x="91" y="62"/>
                  <a:pt x="84" y="65"/>
                </a:cubicBezTo>
                <a:cubicBezTo>
                  <a:pt x="80" y="67"/>
                  <a:pt x="68" y="74"/>
                  <a:pt x="79" y="67"/>
                </a:cubicBezTo>
                <a:cubicBezTo>
                  <a:pt x="90" y="60"/>
                  <a:pt x="100" y="51"/>
                  <a:pt x="106" y="40"/>
                </a:cubicBezTo>
                <a:cubicBezTo>
                  <a:pt x="107" y="39"/>
                  <a:pt x="106" y="37"/>
                  <a:pt x="105" y="38"/>
                </a:cubicBezTo>
                <a:cubicBezTo>
                  <a:pt x="99" y="40"/>
                  <a:pt x="94" y="42"/>
                  <a:pt x="89" y="45"/>
                </a:cubicBezTo>
                <a:cubicBezTo>
                  <a:pt x="86" y="47"/>
                  <a:pt x="66" y="63"/>
                  <a:pt x="75" y="53"/>
                </a:cubicBezTo>
                <a:cubicBezTo>
                  <a:pt x="86" y="43"/>
                  <a:pt x="97" y="35"/>
                  <a:pt x="104" y="21"/>
                </a:cubicBezTo>
                <a:cubicBezTo>
                  <a:pt x="105" y="20"/>
                  <a:pt x="103" y="18"/>
                  <a:pt x="102" y="19"/>
                </a:cubicBezTo>
                <a:cubicBezTo>
                  <a:pt x="91" y="25"/>
                  <a:pt x="83" y="34"/>
                  <a:pt x="72" y="40"/>
                </a:cubicBezTo>
                <a:cubicBezTo>
                  <a:pt x="72" y="39"/>
                  <a:pt x="72" y="39"/>
                  <a:pt x="72" y="39"/>
                </a:cubicBezTo>
                <a:close/>
                <a:moveTo>
                  <a:pt x="100" y="61"/>
                </a:moveTo>
                <a:cubicBezTo>
                  <a:pt x="98" y="63"/>
                  <a:pt x="95" y="64"/>
                  <a:pt x="93" y="65"/>
                </a:cubicBezTo>
                <a:cubicBezTo>
                  <a:pt x="93" y="65"/>
                  <a:pt x="93" y="65"/>
                  <a:pt x="93" y="65"/>
                </a:cubicBezTo>
                <a:cubicBezTo>
                  <a:pt x="95" y="63"/>
                  <a:pt x="98" y="62"/>
                  <a:pt x="100" y="61"/>
                </a:cubicBezTo>
                <a:close/>
                <a:moveTo>
                  <a:pt x="73" y="67"/>
                </a:moveTo>
                <a:cubicBezTo>
                  <a:pt x="73" y="65"/>
                  <a:pt x="73" y="62"/>
                  <a:pt x="73" y="59"/>
                </a:cubicBezTo>
                <a:cubicBezTo>
                  <a:pt x="81" y="55"/>
                  <a:pt x="87" y="49"/>
                  <a:pt x="95" y="45"/>
                </a:cubicBezTo>
                <a:cubicBezTo>
                  <a:pt x="109" y="36"/>
                  <a:pt x="93" y="52"/>
                  <a:pt x="91" y="55"/>
                </a:cubicBezTo>
                <a:cubicBezTo>
                  <a:pt x="86" y="59"/>
                  <a:pt x="79" y="63"/>
                  <a:pt x="73" y="67"/>
                </a:cubicBezTo>
                <a:close/>
                <a:moveTo>
                  <a:pt x="72" y="53"/>
                </a:moveTo>
                <a:cubicBezTo>
                  <a:pt x="72" y="49"/>
                  <a:pt x="72" y="46"/>
                  <a:pt x="72" y="43"/>
                </a:cubicBezTo>
                <a:cubicBezTo>
                  <a:pt x="81" y="39"/>
                  <a:pt x="88" y="32"/>
                  <a:pt x="96" y="26"/>
                </a:cubicBezTo>
                <a:cubicBezTo>
                  <a:pt x="107" y="17"/>
                  <a:pt x="88" y="38"/>
                  <a:pt x="85" y="40"/>
                </a:cubicBezTo>
                <a:cubicBezTo>
                  <a:pt x="81" y="45"/>
                  <a:pt x="77" y="49"/>
                  <a:pt x="72" y="53"/>
                </a:cubicBezTo>
                <a:close/>
                <a:moveTo>
                  <a:pt x="57" y="78"/>
                </a:moveTo>
                <a:cubicBezTo>
                  <a:pt x="61" y="78"/>
                  <a:pt x="64" y="79"/>
                  <a:pt x="68" y="79"/>
                </a:cubicBezTo>
                <a:cubicBezTo>
                  <a:pt x="69" y="79"/>
                  <a:pt x="70" y="78"/>
                  <a:pt x="71" y="78"/>
                </a:cubicBezTo>
                <a:cubicBezTo>
                  <a:pt x="73" y="77"/>
                  <a:pt x="74" y="75"/>
                  <a:pt x="73" y="73"/>
                </a:cubicBezTo>
                <a:cubicBezTo>
                  <a:pt x="73" y="73"/>
                  <a:pt x="73" y="72"/>
                  <a:pt x="73" y="72"/>
                </a:cubicBezTo>
                <a:cubicBezTo>
                  <a:pt x="78" y="71"/>
                  <a:pt x="83" y="69"/>
                  <a:pt x="88" y="67"/>
                </a:cubicBezTo>
                <a:cubicBezTo>
                  <a:pt x="77" y="73"/>
                  <a:pt x="68" y="81"/>
                  <a:pt x="59" y="88"/>
                </a:cubicBezTo>
                <a:cubicBezTo>
                  <a:pt x="53" y="93"/>
                  <a:pt x="42" y="99"/>
                  <a:pt x="38" y="105"/>
                </a:cubicBezTo>
                <a:cubicBezTo>
                  <a:pt x="43" y="97"/>
                  <a:pt x="51" y="89"/>
                  <a:pt x="57" y="80"/>
                </a:cubicBezTo>
                <a:cubicBezTo>
                  <a:pt x="57" y="79"/>
                  <a:pt x="57" y="79"/>
                  <a:pt x="57" y="78"/>
                </a:cubicBezTo>
                <a:close/>
                <a:moveTo>
                  <a:pt x="54" y="78"/>
                </a:moveTo>
                <a:cubicBezTo>
                  <a:pt x="47" y="83"/>
                  <a:pt x="41" y="89"/>
                  <a:pt x="36" y="96"/>
                </a:cubicBezTo>
                <a:cubicBezTo>
                  <a:pt x="33" y="99"/>
                  <a:pt x="19" y="115"/>
                  <a:pt x="28" y="99"/>
                </a:cubicBezTo>
                <a:cubicBezTo>
                  <a:pt x="32" y="93"/>
                  <a:pt x="38" y="86"/>
                  <a:pt x="43" y="80"/>
                </a:cubicBezTo>
                <a:cubicBezTo>
                  <a:pt x="44" y="79"/>
                  <a:pt x="44" y="78"/>
                  <a:pt x="43" y="78"/>
                </a:cubicBezTo>
                <a:cubicBezTo>
                  <a:pt x="47" y="78"/>
                  <a:pt x="51" y="78"/>
                  <a:pt x="54" y="78"/>
                </a:cubicBezTo>
                <a:close/>
                <a:moveTo>
                  <a:pt x="42" y="78"/>
                </a:moveTo>
                <a:cubicBezTo>
                  <a:pt x="42" y="78"/>
                  <a:pt x="41" y="78"/>
                  <a:pt x="42" y="78"/>
                </a:cubicBezTo>
                <a:cubicBezTo>
                  <a:pt x="33" y="85"/>
                  <a:pt x="27" y="93"/>
                  <a:pt x="20" y="101"/>
                </a:cubicBezTo>
                <a:cubicBezTo>
                  <a:pt x="8" y="113"/>
                  <a:pt x="26" y="90"/>
                  <a:pt x="24" y="92"/>
                </a:cubicBezTo>
                <a:cubicBezTo>
                  <a:pt x="27" y="88"/>
                  <a:pt x="30" y="84"/>
                  <a:pt x="32" y="80"/>
                </a:cubicBezTo>
                <a:cubicBezTo>
                  <a:pt x="33" y="79"/>
                  <a:pt x="31" y="77"/>
                  <a:pt x="30" y="78"/>
                </a:cubicBezTo>
                <a:cubicBezTo>
                  <a:pt x="26" y="81"/>
                  <a:pt x="23" y="84"/>
                  <a:pt x="19" y="88"/>
                </a:cubicBezTo>
                <a:cubicBezTo>
                  <a:pt x="9" y="98"/>
                  <a:pt x="17" y="82"/>
                  <a:pt x="19" y="78"/>
                </a:cubicBezTo>
                <a:cubicBezTo>
                  <a:pt x="19" y="77"/>
                  <a:pt x="19" y="77"/>
                  <a:pt x="19" y="77"/>
                </a:cubicBezTo>
                <a:cubicBezTo>
                  <a:pt x="27" y="77"/>
                  <a:pt x="34" y="77"/>
                  <a:pt x="42" y="78"/>
                </a:cubicBezTo>
                <a:close/>
                <a:moveTo>
                  <a:pt x="15" y="77"/>
                </a:moveTo>
                <a:cubicBezTo>
                  <a:pt x="14" y="78"/>
                  <a:pt x="13" y="79"/>
                  <a:pt x="12" y="79"/>
                </a:cubicBezTo>
                <a:cubicBezTo>
                  <a:pt x="12" y="79"/>
                  <a:pt x="12" y="78"/>
                  <a:pt x="12" y="77"/>
                </a:cubicBezTo>
                <a:cubicBezTo>
                  <a:pt x="13" y="77"/>
                  <a:pt x="14" y="77"/>
                  <a:pt x="15" y="77"/>
                </a:cubicBezTo>
                <a:close/>
                <a:moveTo>
                  <a:pt x="12" y="82"/>
                </a:moveTo>
                <a:cubicBezTo>
                  <a:pt x="12" y="82"/>
                  <a:pt x="12" y="82"/>
                  <a:pt x="12" y="82"/>
                </a:cubicBezTo>
                <a:cubicBezTo>
                  <a:pt x="19" y="79"/>
                  <a:pt x="13" y="87"/>
                  <a:pt x="11" y="93"/>
                </a:cubicBezTo>
                <a:cubicBezTo>
                  <a:pt x="12" y="89"/>
                  <a:pt x="12" y="86"/>
                  <a:pt x="12" y="82"/>
                </a:cubicBezTo>
                <a:close/>
                <a:moveTo>
                  <a:pt x="11" y="97"/>
                </a:moveTo>
                <a:cubicBezTo>
                  <a:pt x="12" y="97"/>
                  <a:pt x="13" y="97"/>
                  <a:pt x="13" y="97"/>
                </a:cubicBezTo>
                <a:cubicBezTo>
                  <a:pt x="17" y="93"/>
                  <a:pt x="36" y="72"/>
                  <a:pt x="22" y="89"/>
                </a:cubicBezTo>
                <a:cubicBezTo>
                  <a:pt x="18" y="94"/>
                  <a:pt x="14" y="99"/>
                  <a:pt x="11" y="105"/>
                </a:cubicBezTo>
                <a:cubicBezTo>
                  <a:pt x="11" y="103"/>
                  <a:pt x="11" y="100"/>
                  <a:pt x="11" y="97"/>
                </a:cubicBezTo>
                <a:close/>
                <a:moveTo>
                  <a:pt x="20" y="110"/>
                </a:moveTo>
                <a:cubicBezTo>
                  <a:pt x="17" y="110"/>
                  <a:pt x="15" y="109"/>
                  <a:pt x="12" y="109"/>
                </a:cubicBezTo>
                <a:cubicBezTo>
                  <a:pt x="12" y="109"/>
                  <a:pt x="12" y="109"/>
                  <a:pt x="12" y="109"/>
                </a:cubicBezTo>
                <a:cubicBezTo>
                  <a:pt x="12" y="109"/>
                  <a:pt x="13" y="109"/>
                  <a:pt x="13" y="109"/>
                </a:cubicBezTo>
                <a:cubicBezTo>
                  <a:pt x="19" y="106"/>
                  <a:pt x="23" y="101"/>
                  <a:pt x="27" y="97"/>
                </a:cubicBezTo>
                <a:cubicBezTo>
                  <a:pt x="25" y="100"/>
                  <a:pt x="22" y="105"/>
                  <a:pt x="20" y="110"/>
                </a:cubicBezTo>
                <a:cubicBezTo>
                  <a:pt x="20" y="109"/>
                  <a:pt x="20" y="109"/>
                  <a:pt x="20" y="110"/>
                </a:cubicBezTo>
                <a:close/>
                <a:moveTo>
                  <a:pt x="32" y="110"/>
                </a:moveTo>
                <a:cubicBezTo>
                  <a:pt x="29" y="110"/>
                  <a:pt x="27" y="110"/>
                  <a:pt x="24" y="110"/>
                </a:cubicBezTo>
                <a:cubicBezTo>
                  <a:pt x="33" y="105"/>
                  <a:pt x="39" y="97"/>
                  <a:pt x="45" y="90"/>
                </a:cubicBezTo>
                <a:cubicBezTo>
                  <a:pt x="55" y="79"/>
                  <a:pt x="48" y="87"/>
                  <a:pt x="43" y="93"/>
                </a:cubicBezTo>
                <a:cubicBezTo>
                  <a:pt x="39" y="98"/>
                  <a:pt x="35" y="103"/>
                  <a:pt x="32" y="109"/>
                </a:cubicBezTo>
                <a:cubicBezTo>
                  <a:pt x="31" y="109"/>
                  <a:pt x="31" y="109"/>
                  <a:pt x="32" y="110"/>
                </a:cubicBezTo>
                <a:close/>
                <a:moveTo>
                  <a:pt x="51" y="109"/>
                </a:moveTo>
                <a:cubicBezTo>
                  <a:pt x="45" y="109"/>
                  <a:pt x="40" y="109"/>
                  <a:pt x="35" y="109"/>
                </a:cubicBezTo>
                <a:cubicBezTo>
                  <a:pt x="53" y="96"/>
                  <a:pt x="72" y="83"/>
                  <a:pt x="87" y="68"/>
                </a:cubicBezTo>
                <a:cubicBezTo>
                  <a:pt x="74" y="81"/>
                  <a:pt x="60" y="92"/>
                  <a:pt x="51" y="109"/>
                </a:cubicBezTo>
                <a:close/>
                <a:moveTo>
                  <a:pt x="67" y="110"/>
                </a:moveTo>
                <a:cubicBezTo>
                  <a:pt x="66" y="109"/>
                  <a:pt x="65" y="109"/>
                  <a:pt x="64" y="109"/>
                </a:cubicBezTo>
                <a:cubicBezTo>
                  <a:pt x="61" y="109"/>
                  <a:pt x="57" y="109"/>
                  <a:pt x="54" y="109"/>
                </a:cubicBezTo>
                <a:cubicBezTo>
                  <a:pt x="69" y="91"/>
                  <a:pt x="87" y="74"/>
                  <a:pt x="106" y="59"/>
                </a:cubicBezTo>
                <a:cubicBezTo>
                  <a:pt x="106" y="59"/>
                  <a:pt x="106" y="59"/>
                  <a:pt x="106" y="58"/>
                </a:cubicBezTo>
                <a:cubicBezTo>
                  <a:pt x="106" y="61"/>
                  <a:pt x="106" y="65"/>
                  <a:pt x="106" y="68"/>
                </a:cubicBezTo>
                <a:cubicBezTo>
                  <a:pt x="106" y="68"/>
                  <a:pt x="106" y="68"/>
                  <a:pt x="106" y="68"/>
                </a:cubicBezTo>
                <a:cubicBezTo>
                  <a:pt x="90" y="80"/>
                  <a:pt x="74" y="91"/>
                  <a:pt x="60" y="106"/>
                </a:cubicBezTo>
                <a:cubicBezTo>
                  <a:pt x="59" y="107"/>
                  <a:pt x="61" y="109"/>
                  <a:pt x="62" y="108"/>
                </a:cubicBezTo>
                <a:cubicBezTo>
                  <a:pt x="68" y="102"/>
                  <a:pt x="73" y="97"/>
                  <a:pt x="79" y="91"/>
                </a:cubicBezTo>
                <a:cubicBezTo>
                  <a:pt x="84" y="87"/>
                  <a:pt x="89" y="84"/>
                  <a:pt x="93" y="80"/>
                </a:cubicBezTo>
                <a:cubicBezTo>
                  <a:pt x="93" y="80"/>
                  <a:pt x="94" y="80"/>
                  <a:pt x="94" y="80"/>
                </a:cubicBezTo>
                <a:cubicBezTo>
                  <a:pt x="86" y="90"/>
                  <a:pt x="79" y="101"/>
                  <a:pt x="69" y="111"/>
                </a:cubicBezTo>
                <a:cubicBezTo>
                  <a:pt x="68" y="111"/>
                  <a:pt x="68" y="110"/>
                  <a:pt x="67" y="110"/>
                </a:cubicBezTo>
                <a:close/>
                <a:moveTo>
                  <a:pt x="70" y="115"/>
                </a:moveTo>
                <a:cubicBezTo>
                  <a:pt x="86" y="107"/>
                  <a:pt x="97" y="91"/>
                  <a:pt x="112" y="81"/>
                </a:cubicBezTo>
                <a:cubicBezTo>
                  <a:pt x="112" y="81"/>
                  <a:pt x="112" y="81"/>
                  <a:pt x="112" y="81"/>
                </a:cubicBezTo>
                <a:cubicBezTo>
                  <a:pt x="105" y="86"/>
                  <a:pt x="99" y="94"/>
                  <a:pt x="93" y="100"/>
                </a:cubicBezTo>
                <a:cubicBezTo>
                  <a:pt x="85" y="108"/>
                  <a:pt x="77" y="115"/>
                  <a:pt x="70" y="123"/>
                </a:cubicBezTo>
                <a:cubicBezTo>
                  <a:pt x="69" y="121"/>
                  <a:pt x="69" y="118"/>
                  <a:pt x="70" y="115"/>
                </a:cubicBezTo>
                <a:close/>
                <a:moveTo>
                  <a:pt x="69" y="129"/>
                </a:moveTo>
                <a:cubicBezTo>
                  <a:pt x="84" y="122"/>
                  <a:pt x="94" y="109"/>
                  <a:pt x="104" y="97"/>
                </a:cubicBezTo>
                <a:cubicBezTo>
                  <a:pt x="107" y="94"/>
                  <a:pt x="110" y="91"/>
                  <a:pt x="113" y="88"/>
                </a:cubicBezTo>
                <a:cubicBezTo>
                  <a:pt x="114" y="87"/>
                  <a:pt x="117" y="84"/>
                  <a:pt x="120" y="82"/>
                </a:cubicBezTo>
                <a:cubicBezTo>
                  <a:pt x="121" y="82"/>
                  <a:pt x="121" y="82"/>
                  <a:pt x="122" y="82"/>
                </a:cubicBezTo>
                <a:cubicBezTo>
                  <a:pt x="113" y="94"/>
                  <a:pt x="104" y="107"/>
                  <a:pt x="96" y="120"/>
                </a:cubicBezTo>
                <a:cubicBezTo>
                  <a:pt x="95" y="121"/>
                  <a:pt x="96" y="121"/>
                  <a:pt x="96" y="121"/>
                </a:cubicBezTo>
                <a:cubicBezTo>
                  <a:pt x="87" y="125"/>
                  <a:pt x="78" y="131"/>
                  <a:pt x="69" y="136"/>
                </a:cubicBezTo>
                <a:cubicBezTo>
                  <a:pt x="69" y="134"/>
                  <a:pt x="69" y="132"/>
                  <a:pt x="69" y="129"/>
                </a:cubicBezTo>
                <a:close/>
                <a:moveTo>
                  <a:pt x="70" y="140"/>
                </a:moveTo>
                <a:cubicBezTo>
                  <a:pt x="79" y="135"/>
                  <a:pt x="89" y="128"/>
                  <a:pt x="99" y="124"/>
                </a:cubicBezTo>
                <a:cubicBezTo>
                  <a:pt x="90" y="133"/>
                  <a:pt x="79" y="140"/>
                  <a:pt x="70" y="149"/>
                </a:cubicBezTo>
                <a:cubicBezTo>
                  <a:pt x="70" y="146"/>
                  <a:pt x="70" y="143"/>
                  <a:pt x="70" y="140"/>
                </a:cubicBezTo>
                <a:close/>
                <a:moveTo>
                  <a:pt x="97" y="137"/>
                </a:moveTo>
                <a:cubicBezTo>
                  <a:pt x="90" y="147"/>
                  <a:pt x="79" y="155"/>
                  <a:pt x="70" y="163"/>
                </a:cubicBezTo>
                <a:cubicBezTo>
                  <a:pt x="70" y="160"/>
                  <a:pt x="70" y="157"/>
                  <a:pt x="70" y="154"/>
                </a:cubicBezTo>
                <a:cubicBezTo>
                  <a:pt x="79" y="149"/>
                  <a:pt x="87" y="141"/>
                  <a:pt x="97" y="137"/>
                </a:cubicBezTo>
                <a:close/>
                <a:moveTo>
                  <a:pt x="70" y="173"/>
                </a:moveTo>
                <a:cubicBezTo>
                  <a:pt x="70" y="171"/>
                  <a:pt x="70" y="169"/>
                  <a:pt x="70" y="167"/>
                </a:cubicBezTo>
                <a:cubicBezTo>
                  <a:pt x="79" y="163"/>
                  <a:pt x="86" y="157"/>
                  <a:pt x="94" y="152"/>
                </a:cubicBezTo>
                <a:cubicBezTo>
                  <a:pt x="89" y="157"/>
                  <a:pt x="84" y="161"/>
                  <a:pt x="81" y="167"/>
                </a:cubicBezTo>
                <a:cubicBezTo>
                  <a:pt x="81" y="168"/>
                  <a:pt x="81" y="170"/>
                  <a:pt x="83" y="169"/>
                </a:cubicBezTo>
                <a:cubicBezTo>
                  <a:pt x="85" y="169"/>
                  <a:pt x="87" y="167"/>
                  <a:pt x="90" y="166"/>
                </a:cubicBezTo>
                <a:cubicBezTo>
                  <a:pt x="92" y="165"/>
                  <a:pt x="95" y="164"/>
                  <a:pt x="97" y="163"/>
                </a:cubicBezTo>
                <a:cubicBezTo>
                  <a:pt x="101" y="161"/>
                  <a:pt x="100" y="166"/>
                  <a:pt x="100" y="168"/>
                </a:cubicBezTo>
                <a:cubicBezTo>
                  <a:pt x="100" y="169"/>
                  <a:pt x="101" y="169"/>
                  <a:pt x="101" y="169"/>
                </a:cubicBezTo>
                <a:cubicBezTo>
                  <a:pt x="101" y="171"/>
                  <a:pt x="101" y="172"/>
                  <a:pt x="101" y="174"/>
                </a:cubicBezTo>
                <a:cubicBezTo>
                  <a:pt x="91" y="173"/>
                  <a:pt x="81" y="172"/>
                  <a:pt x="70" y="173"/>
                </a:cubicBezTo>
                <a:close/>
                <a:moveTo>
                  <a:pt x="101" y="159"/>
                </a:moveTo>
                <a:cubicBezTo>
                  <a:pt x="96" y="160"/>
                  <a:pt x="91" y="162"/>
                  <a:pt x="87" y="165"/>
                </a:cubicBezTo>
                <a:cubicBezTo>
                  <a:pt x="91" y="159"/>
                  <a:pt x="97" y="154"/>
                  <a:pt x="101" y="148"/>
                </a:cubicBezTo>
                <a:cubicBezTo>
                  <a:pt x="101" y="147"/>
                  <a:pt x="100" y="145"/>
                  <a:pt x="99" y="146"/>
                </a:cubicBezTo>
                <a:cubicBezTo>
                  <a:pt x="91" y="150"/>
                  <a:pt x="85" y="155"/>
                  <a:pt x="78" y="159"/>
                </a:cubicBezTo>
                <a:cubicBezTo>
                  <a:pt x="87" y="152"/>
                  <a:pt x="96" y="145"/>
                  <a:pt x="102" y="134"/>
                </a:cubicBezTo>
                <a:cubicBezTo>
                  <a:pt x="102" y="143"/>
                  <a:pt x="101" y="151"/>
                  <a:pt x="101" y="159"/>
                </a:cubicBezTo>
                <a:close/>
                <a:moveTo>
                  <a:pt x="102" y="133"/>
                </a:moveTo>
                <a:cubicBezTo>
                  <a:pt x="102" y="133"/>
                  <a:pt x="101" y="132"/>
                  <a:pt x="101" y="133"/>
                </a:cubicBezTo>
                <a:cubicBezTo>
                  <a:pt x="92" y="135"/>
                  <a:pt x="84" y="141"/>
                  <a:pt x="77" y="146"/>
                </a:cubicBezTo>
                <a:cubicBezTo>
                  <a:pt x="85" y="138"/>
                  <a:pt x="95" y="132"/>
                  <a:pt x="103" y="123"/>
                </a:cubicBezTo>
                <a:cubicBezTo>
                  <a:pt x="103" y="127"/>
                  <a:pt x="103" y="130"/>
                  <a:pt x="102" y="133"/>
                </a:cubicBezTo>
                <a:close/>
                <a:moveTo>
                  <a:pt x="104" y="118"/>
                </a:moveTo>
                <a:cubicBezTo>
                  <a:pt x="104" y="118"/>
                  <a:pt x="103" y="119"/>
                  <a:pt x="103" y="119"/>
                </a:cubicBezTo>
                <a:cubicBezTo>
                  <a:pt x="103" y="119"/>
                  <a:pt x="103" y="119"/>
                  <a:pt x="103" y="119"/>
                </a:cubicBezTo>
                <a:cubicBezTo>
                  <a:pt x="102" y="119"/>
                  <a:pt x="102" y="119"/>
                  <a:pt x="101" y="119"/>
                </a:cubicBezTo>
                <a:cubicBezTo>
                  <a:pt x="103" y="119"/>
                  <a:pt x="103" y="119"/>
                  <a:pt x="104" y="118"/>
                </a:cubicBezTo>
                <a:close/>
                <a:moveTo>
                  <a:pt x="156" y="116"/>
                </a:moveTo>
                <a:cubicBezTo>
                  <a:pt x="140" y="117"/>
                  <a:pt x="125" y="116"/>
                  <a:pt x="109" y="116"/>
                </a:cubicBezTo>
                <a:cubicBezTo>
                  <a:pt x="108" y="116"/>
                  <a:pt x="107" y="116"/>
                  <a:pt x="107" y="116"/>
                </a:cubicBezTo>
                <a:cubicBezTo>
                  <a:pt x="116" y="109"/>
                  <a:pt x="123" y="101"/>
                  <a:pt x="131" y="92"/>
                </a:cubicBezTo>
                <a:cubicBezTo>
                  <a:pt x="137" y="87"/>
                  <a:pt x="148" y="78"/>
                  <a:pt x="134" y="95"/>
                </a:cubicBezTo>
                <a:cubicBezTo>
                  <a:pt x="129" y="101"/>
                  <a:pt x="123" y="106"/>
                  <a:pt x="119" y="112"/>
                </a:cubicBezTo>
                <a:cubicBezTo>
                  <a:pt x="118" y="113"/>
                  <a:pt x="120" y="115"/>
                  <a:pt x="121" y="114"/>
                </a:cubicBezTo>
                <a:cubicBezTo>
                  <a:pt x="129" y="109"/>
                  <a:pt x="137" y="102"/>
                  <a:pt x="143" y="95"/>
                </a:cubicBezTo>
                <a:cubicBezTo>
                  <a:pt x="146" y="93"/>
                  <a:pt x="155" y="86"/>
                  <a:pt x="149" y="96"/>
                </a:cubicBezTo>
                <a:cubicBezTo>
                  <a:pt x="145" y="101"/>
                  <a:pt x="140" y="107"/>
                  <a:pt x="136" y="112"/>
                </a:cubicBezTo>
                <a:cubicBezTo>
                  <a:pt x="135" y="113"/>
                  <a:pt x="137" y="115"/>
                  <a:pt x="138" y="114"/>
                </a:cubicBezTo>
                <a:cubicBezTo>
                  <a:pt x="143" y="112"/>
                  <a:pt x="155" y="102"/>
                  <a:pt x="153" y="111"/>
                </a:cubicBezTo>
                <a:cubicBezTo>
                  <a:pt x="153" y="112"/>
                  <a:pt x="155" y="113"/>
                  <a:pt x="156" y="111"/>
                </a:cubicBezTo>
                <a:cubicBezTo>
                  <a:pt x="156" y="110"/>
                  <a:pt x="157" y="109"/>
                  <a:pt x="157" y="107"/>
                </a:cubicBezTo>
                <a:cubicBezTo>
                  <a:pt x="156" y="110"/>
                  <a:pt x="156" y="113"/>
                  <a:pt x="156" y="116"/>
                </a:cubicBezTo>
                <a:close/>
                <a:moveTo>
                  <a:pt x="157" y="103"/>
                </a:moveTo>
                <a:cubicBezTo>
                  <a:pt x="157" y="102"/>
                  <a:pt x="156" y="102"/>
                  <a:pt x="156" y="102"/>
                </a:cubicBezTo>
                <a:cubicBezTo>
                  <a:pt x="152" y="104"/>
                  <a:pt x="139" y="112"/>
                  <a:pt x="147" y="102"/>
                </a:cubicBezTo>
                <a:cubicBezTo>
                  <a:pt x="152" y="96"/>
                  <a:pt x="155" y="91"/>
                  <a:pt x="157" y="83"/>
                </a:cubicBezTo>
                <a:cubicBezTo>
                  <a:pt x="158" y="83"/>
                  <a:pt x="158" y="83"/>
                  <a:pt x="158" y="83"/>
                </a:cubicBezTo>
                <a:cubicBezTo>
                  <a:pt x="158" y="90"/>
                  <a:pt x="157" y="96"/>
                  <a:pt x="157" y="103"/>
                </a:cubicBezTo>
                <a:close/>
              </a:path>
            </a:pathLst>
          </a:custGeom>
          <a:gradFill>
            <a:gsLst>
              <a:gs pos="86000">
                <a:srgbClr val="DC6FB2"/>
              </a:gs>
              <a:gs pos="0">
                <a:srgbClr val="FC999C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8129503" y="3048445"/>
            <a:ext cx="823590" cy="594544"/>
            <a:chOff x="5749271" y="992937"/>
            <a:chExt cx="823590" cy="594544"/>
          </a:xfrm>
        </p:grpSpPr>
        <p:sp>
          <p:nvSpPr>
            <p:cNvPr id="75" name="Freeform 35"/>
            <p:cNvSpPr>
              <a:spLocks noEditPoints="1"/>
            </p:cNvSpPr>
            <p:nvPr/>
          </p:nvSpPr>
          <p:spPr bwMode="auto">
            <a:xfrm>
              <a:off x="5749271" y="992937"/>
              <a:ext cx="823590" cy="256091"/>
            </a:xfrm>
            <a:custGeom>
              <a:avLst/>
              <a:gdLst>
                <a:gd name="T0" fmla="*/ 118 w 232"/>
                <a:gd name="T1" fmla="*/ 4 h 71"/>
                <a:gd name="T2" fmla="*/ 5 w 232"/>
                <a:gd name="T3" fmla="*/ 3 h 71"/>
                <a:gd name="T4" fmla="*/ 4 w 232"/>
                <a:gd name="T5" fmla="*/ 68 h 71"/>
                <a:gd name="T6" fmla="*/ 108 w 232"/>
                <a:gd name="T7" fmla="*/ 68 h 71"/>
                <a:gd name="T8" fmla="*/ 228 w 232"/>
                <a:gd name="T9" fmla="*/ 67 h 71"/>
                <a:gd name="T10" fmla="*/ 232 w 232"/>
                <a:gd name="T11" fmla="*/ 12 h 71"/>
                <a:gd name="T12" fmla="*/ 192 w 232"/>
                <a:gd name="T13" fmla="*/ 17 h 71"/>
                <a:gd name="T14" fmla="*/ 176 w 232"/>
                <a:gd name="T15" fmla="*/ 16 h 71"/>
                <a:gd name="T16" fmla="*/ 157 w 232"/>
                <a:gd name="T17" fmla="*/ 18 h 71"/>
                <a:gd name="T18" fmla="*/ 136 w 232"/>
                <a:gd name="T19" fmla="*/ 16 h 71"/>
                <a:gd name="T20" fmla="*/ 100 w 232"/>
                <a:gd name="T21" fmla="*/ 50 h 71"/>
                <a:gd name="T22" fmla="*/ 136 w 232"/>
                <a:gd name="T23" fmla="*/ 16 h 71"/>
                <a:gd name="T24" fmla="*/ 88 w 232"/>
                <a:gd name="T25" fmla="*/ 48 h 71"/>
                <a:gd name="T26" fmla="*/ 119 w 232"/>
                <a:gd name="T27" fmla="*/ 16 h 71"/>
                <a:gd name="T28" fmla="*/ 72 w 232"/>
                <a:gd name="T29" fmla="*/ 44 h 71"/>
                <a:gd name="T30" fmla="*/ 46 w 232"/>
                <a:gd name="T31" fmla="*/ 52 h 71"/>
                <a:gd name="T32" fmla="*/ 79 w 232"/>
                <a:gd name="T33" fmla="*/ 16 h 71"/>
                <a:gd name="T34" fmla="*/ 38 w 232"/>
                <a:gd name="T35" fmla="*/ 40 h 71"/>
                <a:gd name="T36" fmla="*/ 17 w 232"/>
                <a:gd name="T37" fmla="*/ 47 h 71"/>
                <a:gd name="T38" fmla="*/ 25 w 232"/>
                <a:gd name="T39" fmla="*/ 14 h 71"/>
                <a:gd name="T40" fmla="*/ 13 w 232"/>
                <a:gd name="T41" fmla="*/ 28 h 71"/>
                <a:gd name="T42" fmla="*/ 17 w 232"/>
                <a:gd name="T43" fmla="*/ 26 h 71"/>
                <a:gd name="T44" fmla="*/ 12 w 232"/>
                <a:gd name="T45" fmla="*/ 35 h 71"/>
                <a:gd name="T46" fmla="*/ 12 w 232"/>
                <a:gd name="T47" fmla="*/ 35 h 71"/>
                <a:gd name="T48" fmla="*/ 28 w 232"/>
                <a:gd name="T49" fmla="*/ 33 h 71"/>
                <a:gd name="T50" fmla="*/ 41 w 232"/>
                <a:gd name="T51" fmla="*/ 56 h 71"/>
                <a:gd name="T52" fmla="*/ 12 w 232"/>
                <a:gd name="T53" fmla="*/ 50 h 71"/>
                <a:gd name="T54" fmla="*/ 24 w 232"/>
                <a:gd name="T55" fmla="*/ 52 h 71"/>
                <a:gd name="T56" fmla="*/ 71 w 232"/>
                <a:gd name="T57" fmla="*/ 23 h 71"/>
                <a:gd name="T58" fmla="*/ 41 w 232"/>
                <a:gd name="T59" fmla="*/ 56 h 71"/>
                <a:gd name="T60" fmla="*/ 72 w 232"/>
                <a:gd name="T61" fmla="*/ 39 h 71"/>
                <a:gd name="T62" fmla="*/ 104 w 232"/>
                <a:gd name="T63" fmla="*/ 24 h 71"/>
                <a:gd name="T64" fmla="*/ 78 w 232"/>
                <a:gd name="T65" fmla="*/ 56 h 71"/>
                <a:gd name="T66" fmla="*/ 42 w 232"/>
                <a:gd name="T67" fmla="*/ 56 h 71"/>
                <a:gd name="T68" fmla="*/ 150 w 232"/>
                <a:gd name="T69" fmla="*/ 22 h 71"/>
                <a:gd name="T70" fmla="*/ 112 w 232"/>
                <a:gd name="T71" fmla="*/ 56 h 71"/>
                <a:gd name="T72" fmla="*/ 150 w 232"/>
                <a:gd name="T73" fmla="*/ 39 h 71"/>
                <a:gd name="T74" fmla="*/ 104 w 232"/>
                <a:gd name="T75" fmla="*/ 57 h 71"/>
                <a:gd name="T76" fmla="*/ 181 w 232"/>
                <a:gd name="T77" fmla="*/ 26 h 71"/>
                <a:gd name="T78" fmla="*/ 152 w 232"/>
                <a:gd name="T79" fmla="*/ 58 h 71"/>
                <a:gd name="T80" fmla="*/ 190 w 232"/>
                <a:gd name="T81" fmla="*/ 40 h 71"/>
                <a:gd name="T82" fmla="*/ 211 w 232"/>
                <a:gd name="T83" fmla="*/ 34 h 71"/>
                <a:gd name="T84" fmla="*/ 193 w 232"/>
                <a:gd name="T85" fmla="*/ 58 h 71"/>
                <a:gd name="T86" fmla="*/ 213 w 232"/>
                <a:gd name="T87" fmla="*/ 47 h 71"/>
                <a:gd name="T88" fmla="*/ 207 w 232"/>
                <a:gd name="T89" fmla="*/ 46 h 71"/>
                <a:gd name="T90" fmla="*/ 221 w 232"/>
                <a:gd name="T91" fmla="*/ 26 h 71"/>
                <a:gd name="T92" fmla="*/ 182 w 232"/>
                <a:gd name="T93" fmla="*/ 50 h 71"/>
                <a:gd name="T94" fmla="*/ 157 w 232"/>
                <a:gd name="T95" fmla="*/ 53 h 71"/>
                <a:gd name="T96" fmla="*/ 197 w 232"/>
                <a:gd name="T97" fmla="*/ 1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2" h="71">
                  <a:moveTo>
                    <a:pt x="230" y="8"/>
                  </a:moveTo>
                  <a:cubicBezTo>
                    <a:pt x="229" y="7"/>
                    <a:pt x="228" y="7"/>
                    <a:pt x="226" y="6"/>
                  </a:cubicBezTo>
                  <a:cubicBezTo>
                    <a:pt x="190" y="4"/>
                    <a:pt x="154" y="5"/>
                    <a:pt x="118" y="4"/>
                  </a:cubicBezTo>
                  <a:cubicBezTo>
                    <a:pt x="95" y="4"/>
                    <a:pt x="72" y="4"/>
                    <a:pt x="48" y="3"/>
                  </a:cubicBezTo>
                  <a:cubicBezTo>
                    <a:pt x="36" y="2"/>
                    <a:pt x="22" y="4"/>
                    <a:pt x="11" y="1"/>
                  </a:cubicBezTo>
                  <a:cubicBezTo>
                    <a:pt x="8" y="0"/>
                    <a:pt x="6" y="1"/>
                    <a:pt x="5" y="3"/>
                  </a:cubicBezTo>
                  <a:cubicBezTo>
                    <a:pt x="4" y="4"/>
                    <a:pt x="4" y="5"/>
                    <a:pt x="4" y="6"/>
                  </a:cubicBezTo>
                  <a:cubicBezTo>
                    <a:pt x="2" y="25"/>
                    <a:pt x="0" y="44"/>
                    <a:pt x="0" y="62"/>
                  </a:cubicBezTo>
                  <a:cubicBezTo>
                    <a:pt x="0" y="66"/>
                    <a:pt x="2" y="67"/>
                    <a:pt x="4" y="68"/>
                  </a:cubicBezTo>
                  <a:cubicBezTo>
                    <a:pt x="5" y="68"/>
                    <a:pt x="6" y="68"/>
                    <a:pt x="7" y="68"/>
                  </a:cubicBezTo>
                  <a:cubicBezTo>
                    <a:pt x="18" y="66"/>
                    <a:pt x="31" y="67"/>
                    <a:pt x="42" y="67"/>
                  </a:cubicBezTo>
                  <a:cubicBezTo>
                    <a:pt x="64" y="67"/>
                    <a:pt x="86" y="68"/>
                    <a:pt x="108" y="68"/>
                  </a:cubicBezTo>
                  <a:cubicBezTo>
                    <a:pt x="146" y="69"/>
                    <a:pt x="185" y="71"/>
                    <a:pt x="223" y="71"/>
                  </a:cubicBezTo>
                  <a:cubicBezTo>
                    <a:pt x="226" y="71"/>
                    <a:pt x="228" y="69"/>
                    <a:pt x="228" y="68"/>
                  </a:cubicBezTo>
                  <a:cubicBezTo>
                    <a:pt x="228" y="68"/>
                    <a:pt x="228" y="68"/>
                    <a:pt x="228" y="67"/>
                  </a:cubicBezTo>
                  <a:cubicBezTo>
                    <a:pt x="228" y="67"/>
                    <a:pt x="228" y="67"/>
                    <a:pt x="228" y="67"/>
                  </a:cubicBezTo>
                  <a:cubicBezTo>
                    <a:pt x="229" y="66"/>
                    <a:pt x="229" y="66"/>
                    <a:pt x="229" y="65"/>
                  </a:cubicBezTo>
                  <a:cubicBezTo>
                    <a:pt x="230" y="47"/>
                    <a:pt x="232" y="30"/>
                    <a:pt x="232" y="12"/>
                  </a:cubicBezTo>
                  <a:cubicBezTo>
                    <a:pt x="232" y="10"/>
                    <a:pt x="231" y="9"/>
                    <a:pt x="230" y="8"/>
                  </a:cubicBezTo>
                  <a:close/>
                  <a:moveTo>
                    <a:pt x="176" y="16"/>
                  </a:moveTo>
                  <a:cubicBezTo>
                    <a:pt x="181" y="16"/>
                    <a:pt x="187" y="16"/>
                    <a:pt x="192" y="17"/>
                  </a:cubicBezTo>
                  <a:cubicBezTo>
                    <a:pt x="173" y="26"/>
                    <a:pt x="158" y="42"/>
                    <a:pt x="139" y="52"/>
                  </a:cubicBezTo>
                  <a:cubicBezTo>
                    <a:pt x="153" y="44"/>
                    <a:pt x="167" y="30"/>
                    <a:pt x="176" y="18"/>
                  </a:cubicBezTo>
                  <a:cubicBezTo>
                    <a:pt x="176" y="17"/>
                    <a:pt x="176" y="17"/>
                    <a:pt x="176" y="16"/>
                  </a:cubicBezTo>
                  <a:close/>
                  <a:moveTo>
                    <a:pt x="172" y="16"/>
                  </a:moveTo>
                  <a:cubicBezTo>
                    <a:pt x="157" y="24"/>
                    <a:pt x="143" y="36"/>
                    <a:pt x="128" y="45"/>
                  </a:cubicBezTo>
                  <a:cubicBezTo>
                    <a:pt x="140" y="38"/>
                    <a:pt x="150" y="28"/>
                    <a:pt x="157" y="18"/>
                  </a:cubicBezTo>
                  <a:cubicBezTo>
                    <a:pt x="157" y="17"/>
                    <a:pt x="157" y="16"/>
                    <a:pt x="157" y="16"/>
                  </a:cubicBezTo>
                  <a:cubicBezTo>
                    <a:pt x="162" y="16"/>
                    <a:pt x="167" y="16"/>
                    <a:pt x="172" y="16"/>
                  </a:cubicBezTo>
                  <a:close/>
                  <a:moveTo>
                    <a:pt x="136" y="16"/>
                  </a:moveTo>
                  <a:cubicBezTo>
                    <a:pt x="142" y="16"/>
                    <a:pt x="148" y="16"/>
                    <a:pt x="154" y="16"/>
                  </a:cubicBezTo>
                  <a:cubicBezTo>
                    <a:pt x="137" y="28"/>
                    <a:pt x="119" y="38"/>
                    <a:pt x="102" y="49"/>
                  </a:cubicBezTo>
                  <a:cubicBezTo>
                    <a:pt x="101" y="49"/>
                    <a:pt x="101" y="50"/>
                    <a:pt x="100" y="50"/>
                  </a:cubicBezTo>
                  <a:cubicBezTo>
                    <a:pt x="102" y="47"/>
                    <a:pt x="105" y="44"/>
                    <a:pt x="108" y="41"/>
                  </a:cubicBezTo>
                  <a:cubicBezTo>
                    <a:pt x="116" y="33"/>
                    <a:pt x="126" y="25"/>
                    <a:pt x="135" y="18"/>
                  </a:cubicBezTo>
                  <a:cubicBezTo>
                    <a:pt x="136" y="18"/>
                    <a:pt x="136" y="17"/>
                    <a:pt x="136" y="16"/>
                  </a:cubicBezTo>
                  <a:close/>
                  <a:moveTo>
                    <a:pt x="119" y="16"/>
                  </a:moveTo>
                  <a:cubicBezTo>
                    <a:pt x="124" y="16"/>
                    <a:pt x="128" y="16"/>
                    <a:pt x="134" y="16"/>
                  </a:cubicBezTo>
                  <a:cubicBezTo>
                    <a:pt x="118" y="26"/>
                    <a:pt x="103" y="37"/>
                    <a:pt x="88" y="48"/>
                  </a:cubicBezTo>
                  <a:cubicBezTo>
                    <a:pt x="74" y="56"/>
                    <a:pt x="95" y="41"/>
                    <a:pt x="98" y="39"/>
                  </a:cubicBezTo>
                  <a:cubicBezTo>
                    <a:pt x="105" y="32"/>
                    <a:pt x="112" y="24"/>
                    <a:pt x="119" y="16"/>
                  </a:cubicBezTo>
                  <a:cubicBezTo>
                    <a:pt x="118" y="16"/>
                    <a:pt x="118" y="16"/>
                    <a:pt x="119" y="16"/>
                  </a:cubicBezTo>
                  <a:close/>
                  <a:moveTo>
                    <a:pt x="45" y="14"/>
                  </a:moveTo>
                  <a:cubicBezTo>
                    <a:pt x="68" y="15"/>
                    <a:pt x="90" y="16"/>
                    <a:pt x="113" y="16"/>
                  </a:cubicBezTo>
                  <a:cubicBezTo>
                    <a:pt x="99" y="24"/>
                    <a:pt x="86" y="35"/>
                    <a:pt x="72" y="44"/>
                  </a:cubicBezTo>
                  <a:cubicBezTo>
                    <a:pt x="82" y="38"/>
                    <a:pt x="94" y="28"/>
                    <a:pt x="100" y="18"/>
                  </a:cubicBezTo>
                  <a:cubicBezTo>
                    <a:pt x="100" y="16"/>
                    <a:pt x="98" y="15"/>
                    <a:pt x="97" y="16"/>
                  </a:cubicBezTo>
                  <a:cubicBezTo>
                    <a:pt x="81" y="29"/>
                    <a:pt x="64" y="42"/>
                    <a:pt x="46" y="52"/>
                  </a:cubicBezTo>
                  <a:cubicBezTo>
                    <a:pt x="47" y="51"/>
                    <a:pt x="57" y="38"/>
                    <a:pt x="60" y="36"/>
                  </a:cubicBezTo>
                  <a:cubicBezTo>
                    <a:pt x="67" y="30"/>
                    <a:pt x="74" y="24"/>
                    <a:pt x="80" y="18"/>
                  </a:cubicBezTo>
                  <a:cubicBezTo>
                    <a:pt x="81" y="17"/>
                    <a:pt x="80" y="15"/>
                    <a:pt x="79" y="16"/>
                  </a:cubicBezTo>
                  <a:cubicBezTo>
                    <a:pt x="67" y="21"/>
                    <a:pt x="56" y="28"/>
                    <a:pt x="46" y="37"/>
                  </a:cubicBezTo>
                  <a:cubicBezTo>
                    <a:pt x="42" y="40"/>
                    <a:pt x="38" y="43"/>
                    <a:pt x="33" y="46"/>
                  </a:cubicBezTo>
                  <a:cubicBezTo>
                    <a:pt x="21" y="55"/>
                    <a:pt x="36" y="42"/>
                    <a:pt x="38" y="40"/>
                  </a:cubicBezTo>
                  <a:cubicBezTo>
                    <a:pt x="44" y="33"/>
                    <a:pt x="52" y="26"/>
                    <a:pt x="58" y="18"/>
                  </a:cubicBezTo>
                  <a:cubicBezTo>
                    <a:pt x="59" y="17"/>
                    <a:pt x="58" y="15"/>
                    <a:pt x="56" y="16"/>
                  </a:cubicBezTo>
                  <a:cubicBezTo>
                    <a:pt x="43" y="26"/>
                    <a:pt x="26" y="40"/>
                    <a:pt x="17" y="47"/>
                  </a:cubicBezTo>
                  <a:cubicBezTo>
                    <a:pt x="29" y="38"/>
                    <a:pt x="38" y="27"/>
                    <a:pt x="45" y="14"/>
                  </a:cubicBezTo>
                  <a:close/>
                  <a:moveTo>
                    <a:pt x="14" y="13"/>
                  </a:moveTo>
                  <a:cubicBezTo>
                    <a:pt x="18" y="14"/>
                    <a:pt x="21" y="14"/>
                    <a:pt x="25" y="14"/>
                  </a:cubicBezTo>
                  <a:cubicBezTo>
                    <a:pt x="20" y="17"/>
                    <a:pt x="17" y="20"/>
                    <a:pt x="13" y="24"/>
                  </a:cubicBezTo>
                  <a:cubicBezTo>
                    <a:pt x="14" y="20"/>
                    <a:pt x="14" y="17"/>
                    <a:pt x="14" y="13"/>
                  </a:cubicBezTo>
                  <a:close/>
                  <a:moveTo>
                    <a:pt x="13" y="28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7" y="24"/>
                    <a:pt x="21" y="20"/>
                    <a:pt x="25" y="18"/>
                  </a:cubicBezTo>
                  <a:cubicBezTo>
                    <a:pt x="22" y="20"/>
                    <a:pt x="20" y="23"/>
                    <a:pt x="17" y="26"/>
                  </a:cubicBezTo>
                  <a:cubicBezTo>
                    <a:pt x="16" y="27"/>
                    <a:pt x="14" y="29"/>
                    <a:pt x="13" y="30"/>
                  </a:cubicBezTo>
                  <a:cubicBezTo>
                    <a:pt x="13" y="30"/>
                    <a:pt x="13" y="29"/>
                    <a:pt x="13" y="28"/>
                  </a:cubicBezTo>
                  <a:close/>
                  <a:moveTo>
                    <a:pt x="12" y="35"/>
                  </a:moveTo>
                  <a:cubicBezTo>
                    <a:pt x="19" y="30"/>
                    <a:pt x="25" y="21"/>
                    <a:pt x="30" y="14"/>
                  </a:cubicBezTo>
                  <a:cubicBezTo>
                    <a:pt x="33" y="14"/>
                    <a:pt x="36" y="14"/>
                    <a:pt x="40" y="14"/>
                  </a:cubicBezTo>
                  <a:cubicBezTo>
                    <a:pt x="30" y="20"/>
                    <a:pt x="22" y="28"/>
                    <a:pt x="12" y="35"/>
                  </a:cubicBezTo>
                  <a:close/>
                  <a:moveTo>
                    <a:pt x="12" y="38"/>
                  </a:moveTo>
                  <a:cubicBezTo>
                    <a:pt x="22" y="32"/>
                    <a:pt x="30" y="24"/>
                    <a:pt x="39" y="18"/>
                  </a:cubicBezTo>
                  <a:cubicBezTo>
                    <a:pt x="43" y="15"/>
                    <a:pt x="31" y="28"/>
                    <a:pt x="28" y="33"/>
                  </a:cubicBezTo>
                  <a:cubicBezTo>
                    <a:pt x="23" y="38"/>
                    <a:pt x="17" y="43"/>
                    <a:pt x="12" y="47"/>
                  </a:cubicBezTo>
                  <a:cubicBezTo>
                    <a:pt x="12" y="44"/>
                    <a:pt x="12" y="41"/>
                    <a:pt x="12" y="38"/>
                  </a:cubicBezTo>
                  <a:close/>
                  <a:moveTo>
                    <a:pt x="41" y="56"/>
                  </a:moveTo>
                  <a:cubicBezTo>
                    <a:pt x="40" y="56"/>
                    <a:pt x="40" y="56"/>
                    <a:pt x="39" y="56"/>
                  </a:cubicBezTo>
                  <a:cubicBezTo>
                    <a:pt x="30" y="56"/>
                    <a:pt x="20" y="55"/>
                    <a:pt x="12" y="56"/>
                  </a:cubicBezTo>
                  <a:cubicBezTo>
                    <a:pt x="12" y="54"/>
                    <a:pt x="12" y="52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22" y="48"/>
                    <a:pt x="29" y="43"/>
                    <a:pt x="36" y="37"/>
                  </a:cubicBezTo>
                  <a:cubicBezTo>
                    <a:pt x="32" y="42"/>
                    <a:pt x="28" y="47"/>
                    <a:pt x="24" y="52"/>
                  </a:cubicBezTo>
                  <a:cubicBezTo>
                    <a:pt x="23" y="54"/>
                    <a:pt x="24" y="55"/>
                    <a:pt x="26" y="54"/>
                  </a:cubicBezTo>
                  <a:cubicBezTo>
                    <a:pt x="42" y="46"/>
                    <a:pt x="55" y="32"/>
                    <a:pt x="70" y="23"/>
                  </a:cubicBezTo>
                  <a:cubicBezTo>
                    <a:pt x="76" y="18"/>
                    <a:pt x="76" y="18"/>
                    <a:pt x="71" y="23"/>
                  </a:cubicBezTo>
                  <a:cubicBezTo>
                    <a:pt x="67" y="27"/>
                    <a:pt x="63" y="30"/>
                    <a:pt x="58" y="34"/>
                  </a:cubicBezTo>
                  <a:cubicBezTo>
                    <a:pt x="51" y="40"/>
                    <a:pt x="45" y="46"/>
                    <a:pt x="41" y="55"/>
                  </a:cubicBezTo>
                  <a:cubicBezTo>
                    <a:pt x="40" y="55"/>
                    <a:pt x="40" y="56"/>
                    <a:pt x="41" y="56"/>
                  </a:cubicBezTo>
                  <a:close/>
                  <a:moveTo>
                    <a:pt x="42" y="56"/>
                  </a:moveTo>
                  <a:cubicBezTo>
                    <a:pt x="42" y="56"/>
                    <a:pt x="42" y="56"/>
                    <a:pt x="42" y="56"/>
                  </a:cubicBezTo>
                  <a:cubicBezTo>
                    <a:pt x="53" y="51"/>
                    <a:pt x="62" y="45"/>
                    <a:pt x="72" y="39"/>
                  </a:cubicBezTo>
                  <a:cubicBezTo>
                    <a:pt x="66" y="44"/>
                    <a:pt x="60" y="49"/>
                    <a:pt x="56" y="54"/>
                  </a:cubicBezTo>
                  <a:cubicBezTo>
                    <a:pt x="55" y="55"/>
                    <a:pt x="56" y="56"/>
                    <a:pt x="58" y="56"/>
                  </a:cubicBezTo>
                  <a:cubicBezTo>
                    <a:pt x="75" y="48"/>
                    <a:pt x="89" y="35"/>
                    <a:pt x="104" y="24"/>
                  </a:cubicBezTo>
                  <a:cubicBezTo>
                    <a:pt x="117" y="15"/>
                    <a:pt x="112" y="20"/>
                    <a:pt x="104" y="28"/>
                  </a:cubicBezTo>
                  <a:cubicBezTo>
                    <a:pt x="95" y="37"/>
                    <a:pt x="86" y="45"/>
                    <a:pt x="77" y="54"/>
                  </a:cubicBezTo>
                  <a:cubicBezTo>
                    <a:pt x="76" y="55"/>
                    <a:pt x="77" y="56"/>
                    <a:pt x="78" y="56"/>
                  </a:cubicBezTo>
                  <a:cubicBezTo>
                    <a:pt x="91" y="49"/>
                    <a:pt x="102" y="41"/>
                    <a:pt x="113" y="33"/>
                  </a:cubicBezTo>
                  <a:cubicBezTo>
                    <a:pt x="105" y="40"/>
                    <a:pt x="98" y="48"/>
                    <a:pt x="91" y="57"/>
                  </a:cubicBezTo>
                  <a:cubicBezTo>
                    <a:pt x="74" y="56"/>
                    <a:pt x="58" y="56"/>
                    <a:pt x="42" y="56"/>
                  </a:cubicBezTo>
                  <a:close/>
                  <a:moveTo>
                    <a:pt x="104" y="57"/>
                  </a:moveTo>
                  <a:cubicBezTo>
                    <a:pt x="101" y="57"/>
                    <a:pt x="99" y="57"/>
                    <a:pt x="96" y="57"/>
                  </a:cubicBezTo>
                  <a:cubicBezTo>
                    <a:pt x="114" y="45"/>
                    <a:pt x="132" y="34"/>
                    <a:pt x="150" y="22"/>
                  </a:cubicBezTo>
                  <a:cubicBezTo>
                    <a:pt x="143" y="28"/>
                    <a:pt x="136" y="36"/>
                    <a:pt x="128" y="41"/>
                  </a:cubicBezTo>
                  <a:cubicBezTo>
                    <a:pt x="122" y="45"/>
                    <a:pt x="116" y="49"/>
                    <a:pt x="111" y="54"/>
                  </a:cubicBezTo>
                  <a:cubicBezTo>
                    <a:pt x="110" y="55"/>
                    <a:pt x="111" y="57"/>
                    <a:pt x="112" y="56"/>
                  </a:cubicBezTo>
                  <a:cubicBezTo>
                    <a:pt x="132" y="48"/>
                    <a:pt x="148" y="34"/>
                    <a:pt x="166" y="23"/>
                  </a:cubicBezTo>
                  <a:cubicBezTo>
                    <a:pt x="172" y="19"/>
                    <a:pt x="172" y="20"/>
                    <a:pt x="166" y="25"/>
                  </a:cubicBezTo>
                  <a:cubicBezTo>
                    <a:pt x="162" y="31"/>
                    <a:pt x="156" y="35"/>
                    <a:pt x="150" y="39"/>
                  </a:cubicBezTo>
                  <a:cubicBezTo>
                    <a:pt x="142" y="45"/>
                    <a:pt x="135" y="50"/>
                    <a:pt x="128" y="56"/>
                  </a:cubicBezTo>
                  <a:cubicBezTo>
                    <a:pt x="127" y="56"/>
                    <a:pt x="127" y="57"/>
                    <a:pt x="128" y="58"/>
                  </a:cubicBezTo>
                  <a:cubicBezTo>
                    <a:pt x="120" y="58"/>
                    <a:pt x="112" y="57"/>
                    <a:pt x="104" y="57"/>
                  </a:cubicBezTo>
                  <a:close/>
                  <a:moveTo>
                    <a:pt x="218" y="60"/>
                  </a:moveTo>
                  <a:cubicBezTo>
                    <a:pt x="189" y="60"/>
                    <a:pt x="159" y="58"/>
                    <a:pt x="130" y="58"/>
                  </a:cubicBezTo>
                  <a:cubicBezTo>
                    <a:pt x="150" y="52"/>
                    <a:pt x="164" y="37"/>
                    <a:pt x="181" y="26"/>
                  </a:cubicBezTo>
                  <a:cubicBezTo>
                    <a:pt x="198" y="14"/>
                    <a:pt x="184" y="25"/>
                    <a:pt x="176" y="31"/>
                  </a:cubicBezTo>
                  <a:cubicBezTo>
                    <a:pt x="167" y="39"/>
                    <a:pt x="158" y="46"/>
                    <a:pt x="151" y="56"/>
                  </a:cubicBezTo>
                  <a:cubicBezTo>
                    <a:pt x="150" y="57"/>
                    <a:pt x="151" y="58"/>
                    <a:pt x="152" y="58"/>
                  </a:cubicBezTo>
                  <a:cubicBezTo>
                    <a:pt x="172" y="49"/>
                    <a:pt x="188" y="36"/>
                    <a:pt x="206" y="24"/>
                  </a:cubicBezTo>
                  <a:cubicBezTo>
                    <a:pt x="205" y="25"/>
                    <a:pt x="203" y="27"/>
                    <a:pt x="201" y="30"/>
                  </a:cubicBezTo>
                  <a:cubicBezTo>
                    <a:pt x="198" y="34"/>
                    <a:pt x="194" y="37"/>
                    <a:pt x="190" y="40"/>
                  </a:cubicBezTo>
                  <a:cubicBezTo>
                    <a:pt x="184" y="45"/>
                    <a:pt x="177" y="50"/>
                    <a:pt x="172" y="56"/>
                  </a:cubicBezTo>
                  <a:cubicBezTo>
                    <a:pt x="170" y="57"/>
                    <a:pt x="172" y="59"/>
                    <a:pt x="173" y="58"/>
                  </a:cubicBezTo>
                  <a:cubicBezTo>
                    <a:pt x="186" y="50"/>
                    <a:pt x="199" y="42"/>
                    <a:pt x="211" y="34"/>
                  </a:cubicBezTo>
                  <a:cubicBezTo>
                    <a:pt x="224" y="26"/>
                    <a:pt x="211" y="37"/>
                    <a:pt x="209" y="39"/>
                  </a:cubicBezTo>
                  <a:cubicBezTo>
                    <a:pt x="204" y="45"/>
                    <a:pt x="198" y="50"/>
                    <a:pt x="192" y="56"/>
                  </a:cubicBezTo>
                  <a:cubicBezTo>
                    <a:pt x="191" y="56"/>
                    <a:pt x="192" y="58"/>
                    <a:pt x="193" y="58"/>
                  </a:cubicBezTo>
                  <a:cubicBezTo>
                    <a:pt x="196" y="57"/>
                    <a:pt x="213" y="47"/>
                    <a:pt x="210" y="56"/>
                  </a:cubicBezTo>
                  <a:cubicBezTo>
                    <a:pt x="210" y="58"/>
                    <a:pt x="213" y="59"/>
                    <a:pt x="213" y="57"/>
                  </a:cubicBezTo>
                  <a:cubicBezTo>
                    <a:pt x="215" y="51"/>
                    <a:pt x="215" y="53"/>
                    <a:pt x="213" y="47"/>
                  </a:cubicBezTo>
                  <a:cubicBezTo>
                    <a:pt x="213" y="46"/>
                    <a:pt x="212" y="46"/>
                    <a:pt x="211" y="46"/>
                  </a:cubicBezTo>
                  <a:cubicBezTo>
                    <a:pt x="208" y="48"/>
                    <a:pt x="205" y="50"/>
                    <a:pt x="202" y="52"/>
                  </a:cubicBezTo>
                  <a:cubicBezTo>
                    <a:pt x="191" y="57"/>
                    <a:pt x="206" y="47"/>
                    <a:pt x="207" y="46"/>
                  </a:cubicBezTo>
                  <a:cubicBezTo>
                    <a:pt x="212" y="41"/>
                    <a:pt x="216" y="36"/>
                    <a:pt x="220" y="31"/>
                  </a:cubicBezTo>
                  <a:cubicBezTo>
                    <a:pt x="220" y="40"/>
                    <a:pt x="219" y="50"/>
                    <a:pt x="218" y="60"/>
                  </a:cubicBezTo>
                  <a:close/>
                  <a:moveTo>
                    <a:pt x="221" y="26"/>
                  </a:moveTo>
                  <a:cubicBezTo>
                    <a:pt x="212" y="31"/>
                    <a:pt x="203" y="36"/>
                    <a:pt x="194" y="42"/>
                  </a:cubicBezTo>
                  <a:cubicBezTo>
                    <a:pt x="190" y="45"/>
                    <a:pt x="187" y="47"/>
                    <a:pt x="183" y="49"/>
                  </a:cubicBezTo>
                  <a:cubicBezTo>
                    <a:pt x="183" y="50"/>
                    <a:pt x="182" y="50"/>
                    <a:pt x="182" y="50"/>
                  </a:cubicBezTo>
                  <a:cubicBezTo>
                    <a:pt x="193" y="40"/>
                    <a:pt x="205" y="34"/>
                    <a:pt x="212" y="20"/>
                  </a:cubicBezTo>
                  <a:cubicBezTo>
                    <a:pt x="213" y="19"/>
                    <a:pt x="211" y="17"/>
                    <a:pt x="210" y="18"/>
                  </a:cubicBezTo>
                  <a:cubicBezTo>
                    <a:pt x="193" y="30"/>
                    <a:pt x="176" y="43"/>
                    <a:pt x="157" y="53"/>
                  </a:cubicBezTo>
                  <a:cubicBezTo>
                    <a:pt x="161" y="51"/>
                    <a:pt x="169" y="42"/>
                    <a:pt x="174" y="38"/>
                  </a:cubicBezTo>
                  <a:cubicBezTo>
                    <a:pt x="182" y="31"/>
                    <a:pt x="189" y="25"/>
                    <a:pt x="196" y="18"/>
                  </a:cubicBezTo>
                  <a:cubicBezTo>
                    <a:pt x="197" y="18"/>
                    <a:pt x="197" y="18"/>
                    <a:pt x="197" y="17"/>
                  </a:cubicBezTo>
                  <a:cubicBezTo>
                    <a:pt x="205" y="18"/>
                    <a:pt x="213" y="18"/>
                    <a:pt x="221" y="18"/>
                  </a:cubicBezTo>
                  <a:cubicBezTo>
                    <a:pt x="221" y="20"/>
                    <a:pt x="221" y="23"/>
                    <a:pt x="221" y="26"/>
                  </a:cubicBezTo>
                  <a:close/>
                </a:path>
              </a:pathLst>
            </a:custGeom>
            <a:gradFill>
              <a:gsLst>
                <a:gs pos="86000">
                  <a:srgbClr val="DC6FB2"/>
                </a:gs>
                <a:gs pos="0">
                  <a:srgbClr val="FC999C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8" name="Freeform 35"/>
            <p:cNvSpPr>
              <a:spLocks noEditPoints="1"/>
            </p:cNvSpPr>
            <p:nvPr/>
          </p:nvSpPr>
          <p:spPr bwMode="auto">
            <a:xfrm>
              <a:off x="5749271" y="1331390"/>
              <a:ext cx="823590" cy="256091"/>
            </a:xfrm>
            <a:custGeom>
              <a:avLst/>
              <a:gdLst>
                <a:gd name="T0" fmla="*/ 118 w 232"/>
                <a:gd name="T1" fmla="*/ 4 h 71"/>
                <a:gd name="T2" fmla="*/ 5 w 232"/>
                <a:gd name="T3" fmla="*/ 3 h 71"/>
                <a:gd name="T4" fmla="*/ 4 w 232"/>
                <a:gd name="T5" fmla="*/ 68 h 71"/>
                <a:gd name="T6" fmla="*/ 108 w 232"/>
                <a:gd name="T7" fmla="*/ 68 h 71"/>
                <a:gd name="T8" fmla="*/ 228 w 232"/>
                <a:gd name="T9" fmla="*/ 67 h 71"/>
                <a:gd name="T10" fmla="*/ 232 w 232"/>
                <a:gd name="T11" fmla="*/ 12 h 71"/>
                <a:gd name="T12" fmla="*/ 192 w 232"/>
                <a:gd name="T13" fmla="*/ 17 h 71"/>
                <a:gd name="T14" fmla="*/ 176 w 232"/>
                <a:gd name="T15" fmla="*/ 16 h 71"/>
                <a:gd name="T16" fmla="*/ 157 w 232"/>
                <a:gd name="T17" fmla="*/ 18 h 71"/>
                <a:gd name="T18" fmla="*/ 136 w 232"/>
                <a:gd name="T19" fmla="*/ 16 h 71"/>
                <a:gd name="T20" fmla="*/ 100 w 232"/>
                <a:gd name="T21" fmla="*/ 50 h 71"/>
                <a:gd name="T22" fmla="*/ 136 w 232"/>
                <a:gd name="T23" fmla="*/ 16 h 71"/>
                <a:gd name="T24" fmla="*/ 88 w 232"/>
                <a:gd name="T25" fmla="*/ 48 h 71"/>
                <a:gd name="T26" fmla="*/ 119 w 232"/>
                <a:gd name="T27" fmla="*/ 16 h 71"/>
                <a:gd name="T28" fmla="*/ 72 w 232"/>
                <a:gd name="T29" fmla="*/ 44 h 71"/>
                <a:gd name="T30" fmla="*/ 46 w 232"/>
                <a:gd name="T31" fmla="*/ 52 h 71"/>
                <a:gd name="T32" fmla="*/ 79 w 232"/>
                <a:gd name="T33" fmla="*/ 16 h 71"/>
                <a:gd name="T34" fmla="*/ 38 w 232"/>
                <a:gd name="T35" fmla="*/ 40 h 71"/>
                <a:gd name="T36" fmla="*/ 17 w 232"/>
                <a:gd name="T37" fmla="*/ 47 h 71"/>
                <a:gd name="T38" fmla="*/ 25 w 232"/>
                <a:gd name="T39" fmla="*/ 14 h 71"/>
                <a:gd name="T40" fmla="*/ 13 w 232"/>
                <a:gd name="T41" fmla="*/ 28 h 71"/>
                <a:gd name="T42" fmla="*/ 17 w 232"/>
                <a:gd name="T43" fmla="*/ 26 h 71"/>
                <a:gd name="T44" fmla="*/ 12 w 232"/>
                <a:gd name="T45" fmla="*/ 35 h 71"/>
                <a:gd name="T46" fmla="*/ 12 w 232"/>
                <a:gd name="T47" fmla="*/ 35 h 71"/>
                <a:gd name="T48" fmla="*/ 28 w 232"/>
                <a:gd name="T49" fmla="*/ 33 h 71"/>
                <a:gd name="T50" fmla="*/ 41 w 232"/>
                <a:gd name="T51" fmla="*/ 56 h 71"/>
                <a:gd name="T52" fmla="*/ 12 w 232"/>
                <a:gd name="T53" fmla="*/ 50 h 71"/>
                <a:gd name="T54" fmla="*/ 24 w 232"/>
                <a:gd name="T55" fmla="*/ 52 h 71"/>
                <a:gd name="T56" fmla="*/ 71 w 232"/>
                <a:gd name="T57" fmla="*/ 23 h 71"/>
                <a:gd name="T58" fmla="*/ 41 w 232"/>
                <a:gd name="T59" fmla="*/ 56 h 71"/>
                <a:gd name="T60" fmla="*/ 72 w 232"/>
                <a:gd name="T61" fmla="*/ 39 h 71"/>
                <a:gd name="T62" fmla="*/ 104 w 232"/>
                <a:gd name="T63" fmla="*/ 24 h 71"/>
                <a:gd name="T64" fmla="*/ 78 w 232"/>
                <a:gd name="T65" fmla="*/ 56 h 71"/>
                <a:gd name="T66" fmla="*/ 42 w 232"/>
                <a:gd name="T67" fmla="*/ 56 h 71"/>
                <a:gd name="T68" fmla="*/ 150 w 232"/>
                <a:gd name="T69" fmla="*/ 22 h 71"/>
                <a:gd name="T70" fmla="*/ 112 w 232"/>
                <a:gd name="T71" fmla="*/ 56 h 71"/>
                <a:gd name="T72" fmla="*/ 150 w 232"/>
                <a:gd name="T73" fmla="*/ 39 h 71"/>
                <a:gd name="T74" fmla="*/ 104 w 232"/>
                <a:gd name="T75" fmla="*/ 57 h 71"/>
                <a:gd name="T76" fmla="*/ 181 w 232"/>
                <a:gd name="T77" fmla="*/ 26 h 71"/>
                <a:gd name="T78" fmla="*/ 152 w 232"/>
                <a:gd name="T79" fmla="*/ 58 h 71"/>
                <a:gd name="T80" fmla="*/ 190 w 232"/>
                <a:gd name="T81" fmla="*/ 40 h 71"/>
                <a:gd name="T82" fmla="*/ 211 w 232"/>
                <a:gd name="T83" fmla="*/ 34 h 71"/>
                <a:gd name="T84" fmla="*/ 193 w 232"/>
                <a:gd name="T85" fmla="*/ 58 h 71"/>
                <a:gd name="T86" fmla="*/ 213 w 232"/>
                <a:gd name="T87" fmla="*/ 47 h 71"/>
                <a:gd name="T88" fmla="*/ 207 w 232"/>
                <a:gd name="T89" fmla="*/ 46 h 71"/>
                <a:gd name="T90" fmla="*/ 221 w 232"/>
                <a:gd name="T91" fmla="*/ 26 h 71"/>
                <a:gd name="T92" fmla="*/ 182 w 232"/>
                <a:gd name="T93" fmla="*/ 50 h 71"/>
                <a:gd name="T94" fmla="*/ 157 w 232"/>
                <a:gd name="T95" fmla="*/ 53 h 71"/>
                <a:gd name="T96" fmla="*/ 197 w 232"/>
                <a:gd name="T97" fmla="*/ 1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2" h="71">
                  <a:moveTo>
                    <a:pt x="230" y="8"/>
                  </a:moveTo>
                  <a:cubicBezTo>
                    <a:pt x="229" y="7"/>
                    <a:pt x="228" y="7"/>
                    <a:pt x="226" y="6"/>
                  </a:cubicBezTo>
                  <a:cubicBezTo>
                    <a:pt x="190" y="4"/>
                    <a:pt x="154" y="5"/>
                    <a:pt x="118" y="4"/>
                  </a:cubicBezTo>
                  <a:cubicBezTo>
                    <a:pt x="95" y="4"/>
                    <a:pt x="72" y="4"/>
                    <a:pt x="48" y="3"/>
                  </a:cubicBezTo>
                  <a:cubicBezTo>
                    <a:pt x="36" y="2"/>
                    <a:pt x="22" y="4"/>
                    <a:pt x="11" y="1"/>
                  </a:cubicBezTo>
                  <a:cubicBezTo>
                    <a:pt x="8" y="0"/>
                    <a:pt x="6" y="1"/>
                    <a:pt x="5" y="3"/>
                  </a:cubicBezTo>
                  <a:cubicBezTo>
                    <a:pt x="4" y="4"/>
                    <a:pt x="4" y="5"/>
                    <a:pt x="4" y="6"/>
                  </a:cubicBezTo>
                  <a:cubicBezTo>
                    <a:pt x="2" y="25"/>
                    <a:pt x="0" y="44"/>
                    <a:pt x="0" y="62"/>
                  </a:cubicBezTo>
                  <a:cubicBezTo>
                    <a:pt x="0" y="66"/>
                    <a:pt x="2" y="67"/>
                    <a:pt x="4" y="68"/>
                  </a:cubicBezTo>
                  <a:cubicBezTo>
                    <a:pt x="5" y="68"/>
                    <a:pt x="6" y="68"/>
                    <a:pt x="7" y="68"/>
                  </a:cubicBezTo>
                  <a:cubicBezTo>
                    <a:pt x="18" y="66"/>
                    <a:pt x="31" y="67"/>
                    <a:pt x="42" y="67"/>
                  </a:cubicBezTo>
                  <a:cubicBezTo>
                    <a:pt x="64" y="67"/>
                    <a:pt x="86" y="68"/>
                    <a:pt x="108" y="68"/>
                  </a:cubicBezTo>
                  <a:cubicBezTo>
                    <a:pt x="146" y="69"/>
                    <a:pt x="185" y="71"/>
                    <a:pt x="223" y="71"/>
                  </a:cubicBezTo>
                  <a:cubicBezTo>
                    <a:pt x="226" y="71"/>
                    <a:pt x="228" y="69"/>
                    <a:pt x="228" y="68"/>
                  </a:cubicBezTo>
                  <a:cubicBezTo>
                    <a:pt x="228" y="68"/>
                    <a:pt x="228" y="68"/>
                    <a:pt x="228" y="67"/>
                  </a:cubicBezTo>
                  <a:cubicBezTo>
                    <a:pt x="228" y="67"/>
                    <a:pt x="228" y="67"/>
                    <a:pt x="228" y="67"/>
                  </a:cubicBezTo>
                  <a:cubicBezTo>
                    <a:pt x="229" y="66"/>
                    <a:pt x="229" y="66"/>
                    <a:pt x="229" y="65"/>
                  </a:cubicBezTo>
                  <a:cubicBezTo>
                    <a:pt x="230" y="47"/>
                    <a:pt x="232" y="30"/>
                    <a:pt x="232" y="12"/>
                  </a:cubicBezTo>
                  <a:cubicBezTo>
                    <a:pt x="232" y="10"/>
                    <a:pt x="231" y="9"/>
                    <a:pt x="230" y="8"/>
                  </a:cubicBezTo>
                  <a:close/>
                  <a:moveTo>
                    <a:pt x="176" y="16"/>
                  </a:moveTo>
                  <a:cubicBezTo>
                    <a:pt x="181" y="16"/>
                    <a:pt x="187" y="16"/>
                    <a:pt x="192" y="17"/>
                  </a:cubicBezTo>
                  <a:cubicBezTo>
                    <a:pt x="173" y="26"/>
                    <a:pt x="158" y="42"/>
                    <a:pt x="139" y="52"/>
                  </a:cubicBezTo>
                  <a:cubicBezTo>
                    <a:pt x="153" y="44"/>
                    <a:pt x="167" y="30"/>
                    <a:pt x="176" y="18"/>
                  </a:cubicBezTo>
                  <a:cubicBezTo>
                    <a:pt x="176" y="17"/>
                    <a:pt x="176" y="17"/>
                    <a:pt x="176" y="16"/>
                  </a:cubicBezTo>
                  <a:close/>
                  <a:moveTo>
                    <a:pt x="172" y="16"/>
                  </a:moveTo>
                  <a:cubicBezTo>
                    <a:pt x="157" y="24"/>
                    <a:pt x="143" y="36"/>
                    <a:pt x="128" y="45"/>
                  </a:cubicBezTo>
                  <a:cubicBezTo>
                    <a:pt x="140" y="38"/>
                    <a:pt x="150" y="28"/>
                    <a:pt x="157" y="18"/>
                  </a:cubicBezTo>
                  <a:cubicBezTo>
                    <a:pt x="157" y="17"/>
                    <a:pt x="157" y="16"/>
                    <a:pt x="157" y="16"/>
                  </a:cubicBezTo>
                  <a:cubicBezTo>
                    <a:pt x="162" y="16"/>
                    <a:pt x="167" y="16"/>
                    <a:pt x="172" y="16"/>
                  </a:cubicBezTo>
                  <a:close/>
                  <a:moveTo>
                    <a:pt x="136" y="16"/>
                  </a:moveTo>
                  <a:cubicBezTo>
                    <a:pt x="142" y="16"/>
                    <a:pt x="148" y="16"/>
                    <a:pt x="154" y="16"/>
                  </a:cubicBezTo>
                  <a:cubicBezTo>
                    <a:pt x="137" y="28"/>
                    <a:pt x="119" y="38"/>
                    <a:pt x="102" y="49"/>
                  </a:cubicBezTo>
                  <a:cubicBezTo>
                    <a:pt x="101" y="49"/>
                    <a:pt x="101" y="50"/>
                    <a:pt x="100" y="50"/>
                  </a:cubicBezTo>
                  <a:cubicBezTo>
                    <a:pt x="102" y="47"/>
                    <a:pt x="105" y="44"/>
                    <a:pt x="108" y="41"/>
                  </a:cubicBezTo>
                  <a:cubicBezTo>
                    <a:pt x="116" y="33"/>
                    <a:pt x="126" y="25"/>
                    <a:pt x="135" y="18"/>
                  </a:cubicBezTo>
                  <a:cubicBezTo>
                    <a:pt x="136" y="18"/>
                    <a:pt x="136" y="17"/>
                    <a:pt x="136" y="16"/>
                  </a:cubicBezTo>
                  <a:close/>
                  <a:moveTo>
                    <a:pt x="119" y="16"/>
                  </a:moveTo>
                  <a:cubicBezTo>
                    <a:pt x="124" y="16"/>
                    <a:pt x="128" y="16"/>
                    <a:pt x="134" y="16"/>
                  </a:cubicBezTo>
                  <a:cubicBezTo>
                    <a:pt x="118" y="26"/>
                    <a:pt x="103" y="37"/>
                    <a:pt x="88" y="48"/>
                  </a:cubicBezTo>
                  <a:cubicBezTo>
                    <a:pt x="74" y="56"/>
                    <a:pt x="95" y="41"/>
                    <a:pt x="98" y="39"/>
                  </a:cubicBezTo>
                  <a:cubicBezTo>
                    <a:pt x="105" y="32"/>
                    <a:pt x="112" y="24"/>
                    <a:pt x="119" y="16"/>
                  </a:cubicBezTo>
                  <a:cubicBezTo>
                    <a:pt x="118" y="16"/>
                    <a:pt x="118" y="16"/>
                    <a:pt x="119" y="16"/>
                  </a:cubicBezTo>
                  <a:close/>
                  <a:moveTo>
                    <a:pt x="45" y="14"/>
                  </a:moveTo>
                  <a:cubicBezTo>
                    <a:pt x="68" y="15"/>
                    <a:pt x="90" y="16"/>
                    <a:pt x="113" y="16"/>
                  </a:cubicBezTo>
                  <a:cubicBezTo>
                    <a:pt x="99" y="24"/>
                    <a:pt x="86" y="35"/>
                    <a:pt x="72" y="44"/>
                  </a:cubicBezTo>
                  <a:cubicBezTo>
                    <a:pt x="82" y="38"/>
                    <a:pt x="94" y="28"/>
                    <a:pt x="100" y="18"/>
                  </a:cubicBezTo>
                  <a:cubicBezTo>
                    <a:pt x="100" y="16"/>
                    <a:pt x="98" y="15"/>
                    <a:pt x="97" y="16"/>
                  </a:cubicBezTo>
                  <a:cubicBezTo>
                    <a:pt x="81" y="29"/>
                    <a:pt x="64" y="42"/>
                    <a:pt x="46" y="52"/>
                  </a:cubicBezTo>
                  <a:cubicBezTo>
                    <a:pt x="47" y="51"/>
                    <a:pt x="57" y="38"/>
                    <a:pt x="60" y="36"/>
                  </a:cubicBezTo>
                  <a:cubicBezTo>
                    <a:pt x="67" y="30"/>
                    <a:pt x="74" y="24"/>
                    <a:pt x="80" y="18"/>
                  </a:cubicBezTo>
                  <a:cubicBezTo>
                    <a:pt x="81" y="17"/>
                    <a:pt x="80" y="15"/>
                    <a:pt x="79" y="16"/>
                  </a:cubicBezTo>
                  <a:cubicBezTo>
                    <a:pt x="67" y="21"/>
                    <a:pt x="56" y="28"/>
                    <a:pt x="46" y="37"/>
                  </a:cubicBezTo>
                  <a:cubicBezTo>
                    <a:pt x="42" y="40"/>
                    <a:pt x="38" y="43"/>
                    <a:pt x="33" y="46"/>
                  </a:cubicBezTo>
                  <a:cubicBezTo>
                    <a:pt x="21" y="55"/>
                    <a:pt x="36" y="42"/>
                    <a:pt x="38" y="40"/>
                  </a:cubicBezTo>
                  <a:cubicBezTo>
                    <a:pt x="44" y="33"/>
                    <a:pt x="52" y="26"/>
                    <a:pt x="58" y="18"/>
                  </a:cubicBezTo>
                  <a:cubicBezTo>
                    <a:pt x="59" y="17"/>
                    <a:pt x="58" y="15"/>
                    <a:pt x="56" y="16"/>
                  </a:cubicBezTo>
                  <a:cubicBezTo>
                    <a:pt x="43" y="26"/>
                    <a:pt x="26" y="40"/>
                    <a:pt x="17" y="47"/>
                  </a:cubicBezTo>
                  <a:cubicBezTo>
                    <a:pt x="29" y="38"/>
                    <a:pt x="38" y="27"/>
                    <a:pt x="45" y="14"/>
                  </a:cubicBezTo>
                  <a:close/>
                  <a:moveTo>
                    <a:pt x="14" y="13"/>
                  </a:moveTo>
                  <a:cubicBezTo>
                    <a:pt x="18" y="14"/>
                    <a:pt x="21" y="14"/>
                    <a:pt x="25" y="14"/>
                  </a:cubicBezTo>
                  <a:cubicBezTo>
                    <a:pt x="20" y="17"/>
                    <a:pt x="17" y="20"/>
                    <a:pt x="13" y="24"/>
                  </a:cubicBezTo>
                  <a:cubicBezTo>
                    <a:pt x="14" y="20"/>
                    <a:pt x="14" y="17"/>
                    <a:pt x="14" y="13"/>
                  </a:cubicBezTo>
                  <a:close/>
                  <a:moveTo>
                    <a:pt x="13" y="28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7" y="24"/>
                    <a:pt x="21" y="20"/>
                    <a:pt x="25" y="18"/>
                  </a:cubicBezTo>
                  <a:cubicBezTo>
                    <a:pt x="22" y="20"/>
                    <a:pt x="20" y="23"/>
                    <a:pt x="17" y="26"/>
                  </a:cubicBezTo>
                  <a:cubicBezTo>
                    <a:pt x="16" y="27"/>
                    <a:pt x="14" y="29"/>
                    <a:pt x="13" y="30"/>
                  </a:cubicBezTo>
                  <a:cubicBezTo>
                    <a:pt x="13" y="30"/>
                    <a:pt x="13" y="29"/>
                    <a:pt x="13" y="28"/>
                  </a:cubicBezTo>
                  <a:close/>
                  <a:moveTo>
                    <a:pt x="12" y="35"/>
                  </a:moveTo>
                  <a:cubicBezTo>
                    <a:pt x="19" y="30"/>
                    <a:pt x="25" y="21"/>
                    <a:pt x="30" y="14"/>
                  </a:cubicBezTo>
                  <a:cubicBezTo>
                    <a:pt x="33" y="14"/>
                    <a:pt x="36" y="14"/>
                    <a:pt x="40" y="14"/>
                  </a:cubicBezTo>
                  <a:cubicBezTo>
                    <a:pt x="30" y="20"/>
                    <a:pt x="22" y="28"/>
                    <a:pt x="12" y="35"/>
                  </a:cubicBezTo>
                  <a:close/>
                  <a:moveTo>
                    <a:pt x="12" y="38"/>
                  </a:moveTo>
                  <a:cubicBezTo>
                    <a:pt x="22" y="32"/>
                    <a:pt x="30" y="24"/>
                    <a:pt x="39" y="18"/>
                  </a:cubicBezTo>
                  <a:cubicBezTo>
                    <a:pt x="43" y="15"/>
                    <a:pt x="31" y="28"/>
                    <a:pt x="28" y="33"/>
                  </a:cubicBezTo>
                  <a:cubicBezTo>
                    <a:pt x="23" y="38"/>
                    <a:pt x="17" y="43"/>
                    <a:pt x="12" y="47"/>
                  </a:cubicBezTo>
                  <a:cubicBezTo>
                    <a:pt x="12" y="44"/>
                    <a:pt x="12" y="41"/>
                    <a:pt x="12" y="38"/>
                  </a:cubicBezTo>
                  <a:close/>
                  <a:moveTo>
                    <a:pt x="41" y="56"/>
                  </a:moveTo>
                  <a:cubicBezTo>
                    <a:pt x="40" y="56"/>
                    <a:pt x="40" y="56"/>
                    <a:pt x="39" y="56"/>
                  </a:cubicBezTo>
                  <a:cubicBezTo>
                    <a:pt x="30" y="56"/>
                    <a:pt x="20" y="55"/>
                    <a:pt x="12" y="56"/>
                  </a:cubicBezTo>
                  <a:cubicBezTo>
                    <a:pt x="12" y="54"/>
                    <a:pt x="12" y="52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22" y="48"/>
                    <a:pt x="29" y="43"/>
                    <a:pt x="36" y="37"/>
                  </a:cubicBezTo>
                  <a:cubicBezTo>
                    <a:pt x="32" y="42"/>
                    <a:pt x="28" y="47"/>
                    <a:pt x="24" y="52"/>
                  </a:cubicBezTo>
                  <a:cubicBezTo>
                    <a:pt x="23" y="54"/>
                    <a:pt x="24" y="55"/>
                    <a:pt x="26" y="54"/>
                  </a:cubicBezTo>
                  <a:cubicBezTo>
                    <a:pt x="42" y="46"/>
                    <a:pt x="55" y="32"/>
                    <a:pt x="70" y="23"/>
                  </a:cubicBezTo>
                  <a:cubicBezTo>
                    <a:pt x="76" y="18"/>
                    <a:pt x="76" y="18"/>
                    <a:pt x="71" y="23"/>
                  </a:cubicBezTo>
                  <a:cubicBezTo>
                    <a:pt x="67" y="27"/>
                    <a:pt x="63" y="30"/>
                    <a:pt x="58" y="34"/>
                  </a:cubicBezTo>
                  <a:cubicBezTo>
                    <a:pt x="51" y="40"/>
                    <a:pt x="45" y="46"/>
                    <a:pt x="41" y="55"/>
                  </a:cubicBezTo>
                  <a:cubicBezTo>
                    <a:pt x="40" y="55"/>
                    <a:pt x="40" y="56"/>
                    <a:pt x="41" y="56"/>
                  </a:cubicBezTo>
                  <a:close/>
                  <a:moveTo>
                    <a:pt x="42" y="56"/>
                  </a:moveTo>
                  <a:cubicBezTo>
                    <a:pt x="42" y="56"/>
                    <a:pt x="42" y="56"/>
                    <a:pt x="42" y="56"/>
                  </a:cubicBezTo>
                  <a:cubicBezTo>
                    <a:pt x="53" y="51"/>
                    <a:pt x="62" y="45"/>
                    <a:pt x="72" y="39"/>
                  </a:cubicBezTo>
                  <a:cubicBezTo>
                    <a:pt x="66" y="44"/>
                    <a:pt x="60" y="49"/>
                    <a:pt x="56" y="54"/>
                  </a:cubicBezTo>
                  <a:cubicBezTo>
                    <a:pt x="55" y="55"/>
                    <a:pt x="56" y="56"/>
                    <a:pt x="58" y="56"/>
                  </a:cubicBezTo>
                  <a:cubicBezTo>
                    <a:pt x="75" y="48"/>
                    <a:pt x="89" y="35"/>
                    <a:pt x="104" y="24"/>
                  </a:cubicBezTo>
                  <a:cubicBezTo>
                    <a:pt x="117" y="15"/>
                    <a:pt x="112" y="20"/>
                    <a:pt x="104" y="28"/>
                  </a:cubicBezTo>
                  <a:cubicBezTo>
                    <a:pt x="95" y="37"/>
                    <a:pt x="86" y="45"/>
                    <a:pt x="77" y="54"/>
                  </a:cubicBezTo>
                  <a:cubicBezTo>
                    <a:pt x="76" y="55"/>
                    <a:pt x="77" y="56"/>
                    <a:pt x="78" y="56"/>
                  </a:cubicBezTo>
                  <a:cubicBezTo>
                    <a:pt x="91" y="49"/>
                    <a:pt x="102" y="41"/>
                    <a:pt x="113" y="33"/>
                  </a:cubicBezTo>
                  <a:cubicBezTo>
                    <a:pt x="105" y="40"/>
                    <a:pt x="98" y="48"/>
                    <a:pt x="91" y="57"/>
                  </a:cubicBezTo>
                  <a:cubicBezTo>
                    <a:pt x="74" y="56"/>
                    <a:pt x="58" y="56"/>
                    <a:pt x="42" y="56"/>
                  </a:cubicBezTo>
                  <a:close/>
                  <a:moveTo>
                    <a:pt x="104" y="57"/>
                  </a:moveTo>
                  <a:cubicBezTo>
                    <a:pt x="101" y="57"/>
                    <a:pt x="99" y="57"/>
                    <a:pt x="96" y="57"/>
                  </a:cubicBezTo>
                  <a:cubicBezTo>
                    <a:pt x="114" y="45"/>
                    <a:pt x="132" y="34"/>
                    <a:pt x="150" y="22"/>
                  </a:cubicBezTo>
                  <a:cubicBezTo>
                    <a:pt x="143" y="28"/>
                    <a:pt x="136" y="36"/>
                    <a:pt x="128" y="41"/>
                  </a:cubicBezTo>
                  <a:cubicBezTo>
                    <a:pt x="122" y="45"/>
                    <a:pt x="116" y="49"/>
                    <a:pt x="111" y="54"/>
                  </a:cubicBezTo>
                  <a:cubicBezTo>
                    <a:pt x="110" y="55"/>
                    <a:pt x="111" y="57"/>
                    <a:pt x="112" y="56"/>
                  </a:cubicBezTo>
                  <a:cubicBezTo>
                    <a:pt x="132" y="48"/>
                    <a:pt x="148" y="34"/>
                    <a:pt x="166" y="23"/>
                  </a:cubicBezTo>
                  <a:cubicBezTo>
                    <a:pt x="172" y="19"/>
                    <a:pt x="172" y="20"/>
                    <a:pt x="166" y="25"/>
                  </a:cubicBezTo>
                  <a:cubicBezTo>
                    <a:pt x="162" y="31"/>
                    <a:pt x="156" y="35"/>
                    <a:pt x="150" y="39"/>
                  </a:cubicBezTo>
                  <a:cubicBezTo>
                    <a:pt x="142" y="45"/>
                    <a:pt x="135" y="50"/>
                    <a:pt x="128" y="56"/>
                  </a:cubicBezTo>
                  <a:cubicBezTo>
                    <a:pt x="127" y="56"/>
                    <a:pt x="127" y="57"/>
                    <a:pt x="128" y="58"/>
                  </a:cubicBezTo>
                  <a:cubicBezTo>
                    <a:pt x="120" y="58"/>
                    <a:pt x="112" y="57"/>
                    <a:pt x="104" y="57"/>
                  </a:cubicBezTo>
                  <a:close/>
                  <a:moveTo>
                    <a:pt x="218" y="60"/>
                  </a:moveTo>
                  <a:cubicBezTo>
                    <a:pt x="189" y="60"/>
                    <a:pt x="159" y="58"/>
                    <a:pt x="130" y="58"/>
                  </a:cubicBezTo>
                  <a:cubicBezTo>
                    <a:pt x="150" y="52"/>
                    <a:pt x="164" y="37"/>
                    <a:pt x="181" y="26"/>
                  </a:cubicBezTo>
                  <a:cubicBezTo>
                    <a:pt x="198" y="14"/>
                    <a:pt x="184" y="25"/>
                    <a:pt x="176" y="31"/>
                  </a:cubicBezTo>
                  <a:cubicBezTo>
                    <a:pt x="167" y="39"/>
                    <a:pt x="158" y="46"/>
                    <a:pt x="151" y="56"/>
                  </a:cubicBezTo>
                  <a:cubicBezTo>
                    <a:pt x="150" y="57"/>
                    <a:pt x="151" y="58"/>
                    <a:pt x="152" y="58"/>
                  </a:cubicBezTo>
                  <a:cubicBezTo>
                    <a:pt x="172" y="49"/>
                    <a:pt x="188" y="36"/>
                    <a:pt x="206" y="24"/>
                  </a:cubicBezTo>
                  <a:cubicBezTo>
                    <a:pt x="205" y="25"/>
                    <a:pt x="203" y="27"/>
                    <a:pt x="201" y="30"/>
                  </a:cubicBezTo>
                  <a:cubicBezTo>
                    <a:pt x="198" y="34"/>
                    <a:pt x="194" y="37"/>
                    <a:pt x="190" y="40"/>
                  </a:cubicBezTo>
                  <a:cubicBezTo>
                    <a:pt x="184" y="45"/>
                    <a:pt x="177" y="50"/>
                    <a:pt x="172" y="56"/>
                  </a:cubicBezTo>
                  <a:cubicBezTo>
                    <a:pt x="170" y="57"/>
                    <a:pt x="172" y="59"/>
                    <a:pt x="173" y="58"/>
                  </a:cubicBezTo>
                  <a:cubicBezTo>
                    <a:pt x="186" y="50"/>
                    <a:pt x="199" y="42"/>
                    <a:pt x="211" y="34"/>
                  </a:cubicBezTo>
                  <a:cubicBezTo>
                    <a:pt x="224" y="26"/>
                    <a:pt x="211" y="37"/>
                    <a:pt x="209" y="39"/>
                  </a:cubicBezTo>
                  <a:cubicBezTo>
                    <a:pt x="204" y="45"/>
                    <a:pt x="198" y="50"/>
                    <a:pt x="192" y="56"/>
                  </a:cubicBezTo>
                  <a:cubicBezTo>
                    <a:pt x="191" y="56"/>
                    <a:pt x="192" y="58"/>
                    <a:pt x="193" y="58"/>
                  </a:cubicBezTo>
                  <a:cubicBezTo>
                    <a:pt x="196" y="57"/>
                    <a:pt x="213" y="47"/>
                    <a:pt x="210" y="56"/>
                  </a:cubicBezTo>
                  <a:cubicBezTo>
                    <a:pt x="210" y="58"/>
                    <a:pt x="213" y="59"/>
                    <a:pt x="213" y="57"/>
                  </a:cubicBezTo>
                  <a:cubicBezTo>
                    <a:pt x="215" y="51"/>
                    <a:pt x="215" y="53"/>
                    <a:pt x="213" y="47"/>
                  </a:cubicBezTo>
                  <a:cubicBezTo>
                    <a:pt x="213" y="46"/>
                    <a:pt x="212" y="46"/>
                    <a:pt x="211" y="46"/>
                  </a:cubicBezTo>
                  <a:cubicBezTo>
                    <a:pt x="208" y="48"/>
                    <a:pt x="205" y="50"/>
                    <a:pt x="202" y="52"/>
                  </a:cubicBezTo>
                  <a:cubicBezTo>
                    <a:pt x="191" y="57"/>
                    <a:pt x="206" y="47"/>
                    <a:pt x="207" y="46"/>
                  </a:cubicBezTo>
                  <a:cubicBezTo>
                    <a:pt x="212" y="41"/>
                    <a:pt x="216" y="36"/>
                    <a:pt x="220" y="31"/>
                  </a:cubicBezTo>
                  <a:cubicBezTo>
                    <a:pt x="220" y="40"/>
                    <a:pt x="219" y="50"/>
                    <a:pt x="218" y="60"/>
                  </a:cubicBezTo>
                  <a:close/>
                  <a:moveTo>
                    <a:pt x="221" y="26"/>
                  </a:moveTo>
                  <a:cubicBezTo>
                    <a:pt x="212" y="31"/>
                    <a:pt x="203" y="36"/>
                    <a:pt x="194" y="42"/>
                  </a:cubicBezTo>
                  <a:cubicBezTo>
                    <a:pt x="190" y="45"/>
                    <a:pt x="187" y="47"/>
                    <a:pt x="183" y="49"/>
                  </a:cubicBezTo>
                  <a:cubicBezTo>
                    <a:pt x="183" y="50"/>
                    <a:pt x="182" y="50"/>
                    <a:pt x="182" y="50"/>
                  </a:cubicBezTo>
                  <a:cubicBezTo>
                    <a:pt x="193" y="40"/>
                    <a:pt x="205" y="34"/>
                    <a:pt x="212" y="20"/>
                  </a:cubicBezTo>
                  <a:cubicBezTo>
                    <a:pt x="213" y="19"/>
                    <a:pt x="211" y="17"/>
                    <a:pt x="210" y="18"/>
                  </a:cubicBezTo>
                  <a:cubicBezTo>
                    <a:pt x="193" y="30"/>
                    <a:pt x="176" y="43"/>
                    <a:pt x="157" y="53"/>
                  </a:cubicBezTo>
                  <a:cubicBezTo>
                    <a:pt x="161" y="51"/>
                    <a:pt x="169" y="42"/>
                    <a:pt x="174" y="38"/>
                  </a:cubicBezTo>
                  <a:cubicBezTo>
                    <a:pt x="182" y="31"/>
                    <a:pt x="189" y="25"/>
                    <a:pt x="196" y="18"/>
                  </a:cubicBezTo>
                  <a:cubicBezTo>
                    <a:pt x="197" y="18"/>
                    <a:pt x="197" y="18"/>
                    <a:pt x="197" y="17"/>
                  </a:cubicBezTo>
                  <a:cubicBezTo>
                    <a:pt x="205" y="18"/>
                    <a:pt x="213" y="18"/>
                    <a:pt x="221" y="18"/>
                  </a:cubicBezTo>
                  <a:cubicBezTo>
                    <a:pt x="221" y="20"/>
                    <a:pt x="221" y="23"/>
                    <a:pt x="221" y="26"/>
                  </a:cubicBezTo>
                  <a:close/>
                </a:path>
              </a:pathLst>
            </a:custGeom>
            <a:gradFill>
              <a:gsLst>
                <a:gs pos="86000">
                  <a:srgbClr val="DC6FB2"/>
                </a:gs>
                <a:gs pos="0">
                  <a:srgbClr val="FC999C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53" name="Freeform 27"/>
          <p:cNvSpPr/>
          <p:nvPr/>
        </p:nvSpPr>
        <p:spPr bwMode="auto">
          <a:xfrm rot="18036632">
            <a:off x="4851832" y="2529804"/>
            <a:ext cx="482831" cy="458576"/>
          </a:xfrm>
          <a:custGeom>
            <a:avLst/>
            <a:gdLst>
              <a:gd name="T0" fmla="*/ 176 w 370"/>
              <a:gd name="T1" fmla="*/ 352 h 352"/>
              <a:gd name="T2" fmla="*/ 6 w 370"/>
              <a:gd name="T3" fmla="*/ 193 h 352"/>
              <a:gd name="T4" fmla="*/ 183 w 370"/>
              <a:gd name="T5" fmla="*/ 4 h 352"/>
              <a:gd name="T6" fmla="*/ 366 w 370"/>
              <a:gd name="T7" fmla="*/ 193 h 352"/>
              <a:gd name="T8" fmla="*/ 347 w 370"/>
              <a:gd name="T9" fmla="*/ 231 h 352"/>
              <a:gd name="T10" fmla="*/ 328 w 370"/>
              <a:gd name="T11" fmla="*/ 212 h 352"/>
              <a:gd name="T12" fmla="*/ 183 w 370"/>
              <a:gd name="T13" fmla="*/ 42 h 352"/>
              <a:gd name="T14" fmla="*/ 44 w 370"/>
              <a:gd name="T15" fmla="*/ 193 h 352"/>
              <a:gd name="T16" fmla="*/ 176 w 370"/>
              <a:gd name="T17" fmla="*/ 314 h 352"/>
              <a:gd name="T18" fmla="*/ 176 w 370"/>
              <a:gd name="T19" fmla="*/ 314 h 352"/>
              <a:gd name="T20" fmla="*/ 234 w 370"/>
              <a:gd name="T21" fmla="*/ 286 h 352"/>
              <a:gd name="T22" fmla="*/ 262 w 370"/>
              <a:gd name="T23" fmla="*/ 182 h 352"/>
              <a:gd name="T24" fmla="*/ 196 w 370"/>
              <a:gd name="T25" fmla="*/ 108 h 352"/>
              <a:gd name="T26" fmla="*/ 122 w 370"/>
              <a:gd name="T27" fmla="*/ 140 h 352"/>
              <a:gd name="T28" fmla="*/ 121 w 370"/>
              <a:gd name="T29" fmla="*/ 228 h 352"/>
              <a:gd name="T30" fmla="*/ 166 w 370"/>
              <a:gd name="T31" fmla="*/ 250 h 352"/>
              <a:gd name="T32" fmla="*/ 204 w 370"/>
              <a:gd name="T33" fmla="*/ 221 h 352"/>
              <a:gd name="T34" fmla="*/ 197 w 370"/>
              <a:gd name="T35" fmla="*/ 179 h 352"/>
              <a:gd name="T36" fmla="*/ 176 w 370"/>
              <a:gd name="T37" fmla="*/ 179 h 352"/>
              <a:gd name="T38" fmla="*/ 176 w 370"/>
              <a:gd name="T39" fmla="*/ 193 h 352"/>
              <a:gd name="T40" fmla="*/ 169 w 370"/>
              <a:gd name="T41" fmla="*/ 219 h 352"/>
              <a:gd name="T42" fmla="*/ 144 w 370"/>
              <a:gd name="T43" fmla="*/ 212 h 352"/>
              <a:gd name="T44" fmla="*/ 147 w 370"/>
              <a:gd name="T45" fmla="*/ 155 h 352"/>
              <a:gd name="T46" fmla="*/ 211 w 370"/>
              <a:gd name="T47" fmla="*/ 144 h 352"/>
              <a:gd name="T48" fmla="*/ 242 w 370"/>
              <a:gd name="T49" fmla="*/ 222 h 352"/>
              <a:gd name="T50" fmla="*/ 169 w 370"/>
              <a:gd name="T51" fmla="*/ 288 h 352"/>
              <a:gd name="T52" fmla="*/ 90 w 370"/>
              <a:gd name="T53" fmla="*/ 249 h 352"/>
              <a:gd name="T54" fmla="*/ 88 w 370"/>
              <a:gd name="T55" fmla="*/ 124 h 352"/>
              <a:gd name="T56" fmla="*/ 202 w 370"/>
              <a:gd name="T57" fmla="*/ 72 h 352"/>
              <a:gd name="T58" fmla="*/ 299 w 370"/>
              <a:gd name="T59" fmla="*/ 179 h 352"/>
              <a:gd name="T60" fmla="*/ 268 w 370"/>
              <a:gd name="T61" fmla="*/ 306 h 352"/>
              <a:gd name="T62" fmla="*/ 176 w 370"/>
              <a:gd name="T63" fmla="*/ 35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70" h="352">
                <a:moveTo>
                  <a:pt x="176" y="352"/>
                </a:moveTo>
                <a:cubicBezTo>
                  <a:pt x="157" y="352"/>
                  <a:pt x="14" y="352"/>
                  <a:pt x="6" y="193"/>
                </a:cubicBezTo>
                <a:cubicBezTo>
                  <a:pt x="0" y="63"/>
                  <a:pt x="95" y="0"/>
                  <a:pt x="183" y="4"/>
                </a:cubicBezTo>
                <a:cubicBezTo>
                  <a:pt x="273" y="9"/>
                  <a:pt x="370" y="72"/>
                  <a:pt x="366" y="193"/>
                </a:cubicBezTo>
                <a:cubicBezTo>
                  <a:pt x="365" y="222"/>
                  <a:pt x="358" y="231"/>
                  <a:pt x="347" y="231"/>
                </a:cubicBezTo>
                <a:cubicBezTo>
                  <a:pt x="337" y="231"/>
                  <a:pt x="328" y="222"/>
                  <a:pt x="328" y="212"/>
                </a:cubicBezTo>
                <a:cubicBezTo>
                  <a:pt x="334" y="101"/>
                  <a:pt x="256" y="42"/>
                  <a:pt x="183" y="42"/>
                </a:cubicBezTo>
                <a:cubicBezTo>
                  <a:pt x="119" y="42"/>
                  <a:pt x="44" y="82"/>
                  <a:pt x="44" y="193"/>
                </a:cubicBezTo>
                <a:cubicBezTo>
                  <a:pt x="44" y="305"/>
                  <a:pt x="146" y="314"/>
                  <a:pt x="176" y="314"/>
                </a:cubicBezTo>
                <a:cubicBezTo>
                  <a:pt x="176" y="314"/>
                  <a:pt x="176" y="314"/>
                  <a:pt x="176" y="314"/>
                </a:cubicBezTo>
                <a:cubicBezTo>
                  <a:pt x="197" y="314"/>
                  <a:pt x="218" y="304"/>
                  <a:pt x="234" y="286"/>
                </a:cubicBezTo>
                <a:cubicBezTo>
                  <a:pt x="250" y="269"/>
                  <a:pt x="268" y="237"/>
                  <a:pt x="262" y="182"/>
                </a:cubicBezTo>
                <a:cubicBezTo>
                  <a:pt x="258" y="136"/>
                  <a:pt x="225" y="114"/>
                  <a:pt x="196" y="108"/>
                </a:cubicBezTo>
                <a:cubicBezTo>
                  <a:pt x="169" y="104"/>
                  <a:pt x="136" y="112"/>
                  <a:pt x="122" y="140"/>
                </a:cubicBezTo>
                <a:cubicBezTo>
                  <a:pt x="106" y="172"/>
                  <a:pt x="106" y="205"/>
                  <a:pt x="121" y="228"/>
                </a:cubicBezTo>
                <a:cubicBezTo>
                  <a:pt x="132" y="243"/>
                  <a:pt x="148" y="251"/>
                  <a:pt x="166" y="250"/>
                </a:cubicBezTo>
                <a:cubicBezTo>
                  <a:pt x="186" y="248"/>
                  <a:pt x="199" y="239"/>
                  <a:pt x="204" y="221"/>
                </a:cubicBezTo>
                <a:cubicBezTo>
                  <a:pt x="209" y="201"/>
                  <a:pt x="201" y="182"/>
                  <a:pt x="197" y="179"/>
                </a:cubicBezTo>
                <a:cubicBezTo>
                  <a:pt x="187" y="176"/>
                  <a:pt x="179" y="176"/>
                  <a:pt x="176" y="179"/>
                </a:cubicBezTo>
                <a:cubicBezTo>
                  <a:pt x="174" y="182"/>
                  <a:pt x="173" y="187"/>
                  <a:pt x="176" y="193"/>
                </a:cubicBezTo>
                <a:cubicBezTo>
                  <a:pt x="181" y="202"/>
                  <a:pt x="178" y="214"/>
                  <a:pt x="169" y="219"/>
                </a:cubicBezTo>
                <a:cubicBezTo>
                  <a:pt x="160" y="224"/>
                  <a:pt x="149" y="221"/>
                  <a:pt x="144" y="212"/>
                </a:cubicBezTo>
                <a:cubicBezTo>
                  <a:pt x="132" y="193"/>
                  <a:pt x="135" y="171"/>
                  <a:pt x="147" y="155"/>
                </a:cubicBezTo>
                <a:cubicBezTo>
                  <a:pt x="162" y="134"/>
                  <a:pt x="185" y="134"/>
                  <a:pt x="211" y="144"/>
                </a:cubicBezTo>
                <a:cubicBezTo>
                  <a:pt x="236" y="154"/>
                  <a:pt x="246" y="179"/>
                  <a:pt x="242" y="222"/>
                </a:cubicBezTo>
                <a:cubicBezTo>
                  <a:pt x="238" y="261"/>
                  <a:pt x="214" y="287"/>
                  <a:pt x="169" y="288"/>
                </a:cubicBezTo>
                <a:cubicBezTo>
                  <a:pt x="136" y="288"/>
                  <a:pt x="108" y="276"/>
                  <a:pt x="90" y="249"/>
                </a:cubicBezTo>
                <a:cubicBezTo>
                  <a:pt x="67" y="216"/>
                  <a:pt x="58" y="175"/>
                  <a:pt x="88" y="124"/>
                </a:cubicBezTo>
                <a:cubicBezTo>
                  <a:pt x="110" y="85"/>
                  <a:pt x="153" y="63"/>
                  <a:pt x="202" y="72"/>
                </a:cubicBezTo>
                <a:cubicBezTo>
                  <a:pt x="256" y="82"/>
                  <a:pt x="294" y="124"/>
                  <a:pt x="299" y="179"/>
                </a:cubicBezTo>
                <a:cubicBezTo>
                  <a:pt x="306" y="248"/>
                  <a:pt x="290" y="271"/>
                  <a:pt x="268" y="306"/>
                </a:cubicBezTo>
                <a:cubicBezTo>
                  <a:pt x="251" y="334"/>
                  <a:pt x="208" y="352"/>
                  <a:pt x="176" y="352"/>
                </a:cubicBezTo>
                <a:close/>
              </a:path>
            </a:pathLst>
          </a:custGeom>
          <a:gradFill>
            <a:gsLst>
              <a:gs pos="86000">
                <a:srgbClr val="DF77E8"/>
              </a:gs>
              <a:gs pos="0">
                <a:srgbClr val="39216E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0" name="任意多边形 89"/>
          <p:cNvSpPr/>
          <p:nvPr/>
        </p:nvSpPr>
        <p:spPr>
          <a:xfrm>
            <a:off x="10593470" y="1"/>
            <a:ext cx="1598530" cy="1558511"/>
          </a:xfrm>
          <a:custGeom>
            <a:avLst/>
            <a:gdLst>
              <a:gd name="connsiteX0" fmla="*/ 6748 w 1598530"/>
              <a:gd name="connsiteY0" fmla="*/ 0 h 1558511"/>
              <a:gd name="connsiteX1" fmla="*/ 396849 w 1598530"/>
              <a:gd name="connsiteY1" fmla="*/ 0 h 1558511"/>
              <a:gd name="connsiteX2" fmla="*/ 394582 w 1598530"/>
              <a:gd name="connsiteY2" fmla="*/ 12886 h 1558511"/>
              <a:gd name="connsiteX3" fmla="*/ 388334 w 1598530"/>
              <a:gd name="connsiteY3" fmla="*/ 120236 h 1558511"/>
              <a:gd name="connsiteX4" fmla="*/ 1598528 w 1598530"/>
              <a:gd name="connsiteY4" fmla="*/ 1170177 h 1558511"/>
              <a:gd name="connsiteX5" fmla="*/ 1598530 w 1598530"/>
              <a:gd name="connsiteY5" fmla="*/ 1170177 h 1558511"/>
              <a:gd name="connsiteX6" fmla="*/ 1598530 w 1598530"/>
              <a:gd name="connsiteY6" fmla="*/ 1558511 h 1558511"/>
              <a:gd name="connsiteX7" fmla="*/ 1598529 w 1598530"/>
              <a:gd name="connsiteY7" fmla="*/ 1558511 h 1558511"/>
              <a:gd name="connsiteX8" fmla="*/ 0 w 1598530"/>
              <a:gd name="connsiteY8" fmla="*/ 120236 h 1558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8530" h="1558511">
                <a:moveTo>
                  <a:pt x="6748" y="0"/>
                </a:moveTo>
                <a:lnTo>
                  <a:pt x="396849" y="0"/>
                </a:lnTo>
                <a:lnTo>
                  <a:pt x="394582" y="12886"/>
                </a:lnTo>
                <a:cubicBezTo>
                  <a:pt x="390451" y="48182"/>
                  <a:pt x="388334" y="83994"/>
                  <a:pt x="388334" y="120236"/>
                </a:cubicBezTo>
                <a:cubicBezTo>
                  <a:pt x="388334" y="700102"/>
                  <a:pt x="930156" y="1170177"/>
                  <a:pt x="1598528" y="1170177"/>
                </a:cubicBezTo>
                <a:lnTo>
                  <a:pt x="1598530" y="1170177"/>
                </a:lnTo>
                <a:lnTo>
                  <a:pt x="1598530" y="1558511"/>
                </a:lnTo>
                <a:lnTo>
                  <a:pt x="1598529" y="1558511"/>
                </a:lnTo>
                <a:cubicBezTo>
                  <a:pt x="715686" y="1558511"/>
                  <a:pt x="0" y="914573"/>
                  <a:pt x="0" y="120236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546100" dist="38100" dir="16200000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1000">
              <a:srgbClr val="603BA6"/>
            </a:gs>
            <a:gs pos="41000">
              <a:srgbClr val="482B83"/>
            </a:gs>
            <a:gs pos="15000">
              <a:schemeClr val="accent2"/>
            </a:gs>
            <a:gs pos="98000">
              <a:schemeClr val="accent3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1042219" y="586248"/>
            <a:ext cx="10107562" cy="5685505"/>
            <a:chOff x="1042219" y="586248"/>
            <a:chExt cx="10107562" cy="5685505"/>
          </a:xfrm>
        </p:grpSpPr>
        <p:sp>
          <p:nvSpPr>
            <p:cNvPr id="4" name="圆角矩形 3"/>
            <p:cNvSpPr/>
            <p:nvPr/>
          </p:nvSpPr>
          <p:spPr>
            <a:xfrm>
              <a:off x="1042219" y="586249"/>
              <a:ext cx="10107562" cy="5685504"/>
            </a:xfrm>
            <a:prstGeom prst="roundRect">
              <a:avLst/>
            </a:prstGeom>
            <a:gradFill>
              <a:gsLst>
                <a:gs pos="15000">
                  <a:srgbClr val="FF7DA5"/>
                </a:gs>
                <a:gs pos="98000">
                  <a:srgbClr val="FFA9B1"/>
                </a:gs>
              </a:gsLst>
              <a:lin ang="3600000" scaled="0"/>
            </a:gradFill>
            <a:ln>
              <a:noFill/>
            </a:ln>
            <a:effectLst>
              <a:outerShdw blurRad="546100" sx="104000" sy="104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1042219" y="586248"/>
              <a:ext cx="2120081" cy="2064417"/>
            </a:xfrm>
            <a:custGeom>
              <a:avLst/>
              <a:gdLst>
                <a:gd name="connsiteX0" fmla="*/ 924874 w 2120081"/>
                <a:gd name="connsiteY0" fmla="*/ 0 h 2064417"/>
                <a:gd name="connsiteX1" fmla="*/ 1500007 w 2120081"/>
                <a:gd name="connsiteY1" fmla="*/ 0 h 2064417"/>
                <a:gd name="connsiteX2" fmla="*/ 2120081 w 2120081"/>
                <a:gd name="connsiteY2" fmla="*/ 1028878 h 2064417"/>
                <a:gd name="connsiteX3" fmla="*/ 2031609 w 2120081"/>
                <a:gd name="connsiteY3" fmla="*/ 1414380 h 2064417"/>
                <a:gd name="connsiteX4" fmla="*/ 2009049 w 2120081"/>
                <a:gd name="connsiteY4" fmla="*/ 1459013 h 2064417"/>
                <a:gd name="connsiteX5" fmla="*/ 1942587 w 2120081"/>
                <a:gd name="connsiteY5" fmla="*/ 1546162 h 2064417"/>
                <a:gd name="connsiteX6" fmla="*/ 821842 w 2120081"/>
                <a:gd name="connsiteY6" fmla="*/ 2064417 h 2064417"/>
                <a:gd name="connsiteX7" fmla="*/ 9790 w 2120081"/>
                <a:gd name="connsiteY7" fmla="*/ 1821196 h 2064417"/>
                <a:gd name="connsiteX8" fmla="*/ 0 w 2120081"/>
                <a:gd name="connsiteY8" fmla="*/ 1814018 h 2064417"/>
                <a:gd name="connsiteX9" fmla="*/ 0 w 2120081"/>
                <a:gd name="connsiteY9" fmla="*/ 924874 h 2064417"/>
                <a:gd name="connsiteX10" fmla="*/ 924874 w 2120081"/>
                <a:gd name="connsiteY10" fmla="*/ 0 h 2064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20081" h="2064417">
                  <a:moveTo>
                    <a:pt x="924874" y="0"/>
                  </a:moveTo>
                  <a:lnTo>
                    <a:pt x="1500007" y="0"/>
                  </a:lnTo>
                  <a:cubicBezTo>
                    <a:pt x="1889708" y="186296"/>
                    <a:pt x="2120081" y="561436"/>
                    <a:pt x="2120081" y="1028878"/>
                  </a:cubicBezTo>
                  <a:cubicBezTo>
                    <a:pt x="2120081" y="1156577"/>
                    <a:pt x="2088329" y="1288417"/>
                    <a:pt x="2031609" y="1414380"/>
                  </a:cubicBezTo>
                  <a:lnTo>
                    <a:pt x="2009049" y="1459013"/>
                  </a:lnTo>
                  <a:lnTo>
                    <a:pt x="1942587" y="1546162"/>
                  </a:lnTo>
                  <a:cubicBezTo>
                    <a:pt x="1676195" y="1862673"/>
                    <a:pt x="1273046" y="2064417"/>
                    <a:pt x="821842" y="2064417"/>
                  </a:cubicBezTo>
                  <a:cubicBezTo>
                    <a:pt x="521040" y="2064417"/>
                    <a:pt x="241595" y="1974753"/>
                    <a:pt x="9790" y="1821196"/>
                  </a:cubicBezTo>
                  <a:lnTo>
                    <a:pt x="0" y="1814018"/>
                  </a:lnTo>
                  <a:lnTo>
                    <a:pt x="0" y="924874"/>
                  </a:lnTo>
                  <a:cubicBezTo>
                    <a:pt x="0" y="414080"/>
                    <a:pt x="414080" y="0"/>
                    <a:pt x="924874" y="0"/>
                  </a:cubicBezTo>
                  <a:close/>
                </a:path>
              </a:pathLst>
            </a:custGeom>
            <a:solidFill>
              <a:srgbClr val="C899D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3" name="直角三角形 2"/>
          <p:cNvSpPr/>
          <p:nvPr/>
        </p:nvSpPr>
        <p:spPr>
          <a:xfrm flipH="1">
            <a:off x="3316463" y="1829159"/>
            <a:ext cx="8875536" cy="5028842"/>
          </a:xfrm>
          <a:custGeom>
            <a:avLst/>
            <a:gdLst>
              <a:gd name="connsiteX0" fmla="*/ 0 w 9258300"/>
              <a:gd name="connsiteY0" fmla="*/ 4686300 h 4686300"/>
              <a:gd name="connsiteX1" fmla="*/ 0 w 9258300"/>
              <a:gd name="connsiteY1" fmla="*/ 0 h 4686300"/>
              <a:gd name="connsiteX2" fmla="*/ 9258300 w 9258300"/>
              <a:gd name="connsiteY2" fmla="*/ 4686300 h 4686300"/>
              <a:gd name="connsiteX3" fmla="*/ 0 w 9258300"/>
              <a:gd name="connsiteY3" fmla="*/ 4686300 h 4686300"/>
              <a:gd name="connsiteX0-1" fmla="*/ 0 w 9258300"/>
              <a:gd name="connsiteY0-2" fmla="*/ 4758694 h 4758694"/>
              <a:gd name="connsiteX1-3" fmla="*/ 0 w 9258300"/>
              <a:gd name="connsiteY1-4" fmla="*/ 72394 h 4758694"/>
              <a:gd name="connsiteX2-5" fmla="*/ 742950 w 9258300"/>
              <a:gd name="connsiteY2-6" fmla="*/ 15244 h 4758694"/>
              <a:gd name="connsiteX3-7" fmla="*/ 9258300 w 9258300"/>
              <a:gd name="connsiteY3-8" fmla="*/ 4758694 h 4758694"/>
              <a:gd name="connsiteX4" fmla="*/ 0 w 9258300"/>
              <a:gd name="connsiteY4" fmla="*/ 4758694 h 4758694"/>
              <a:gd name="connsiteX0-9" fmla="*/ 0 w 9258300"/>
              <a:gd name="connsiteY0-10" fmla="*/ 4861422 h 4861422"/>
              <a:gd name="connsiteX1-11" fmla="*/ 0 w 9258300"/>
              <a:gd name="connsiteY1-12" fmla="*/ 175122 h 4861422"/>
              <a:gd name="connsiteX2-13" fmla="*/ 742950 w 9258300"/>
              <a:gd name="connsiteY2-14" fmla="*/ 117972 h 4861422"/>
              <a:gd name="connsiteX3-15" fmla="*/ 9258300 w 9258300"/>
              <a:gd name="connsiteY3-16" fmla="*/ 4861422 h 4861422"/>
              <a:gd name="connsiteX4-17" fmla="*/ 0 w 9258300"/>
              <a:gd name="connsiteY4-18" fmla="*/ 4861422 h 4861422"/>
              <a:gd name="connsiteX0-19" fmla="*/ 0 w 9258300"/>
              <a:gd name="connsiteY0-20" fmla="*/ 4893895 h 4893895"/>
              <a:gd name="connsiteX1-21" fmla="*/ 0 w 9258300"/>
              <a:gd name="connsiteY1-22" fmla="*/ 207595 h 4893895"/>
              <a:gd name="connsiteX2-23" fmla="*/ 742950 w 9258300"/>
              <a:gd name="connsiteY2-24" fmla="*/ 150445 h 4893895"/>
              <a:gd name="connsiteX3-25" fmla="*/ 9258300 w 9258300"/>
              <a:gd name="connsiteY3-26" fmla="*/ 4893895 h 4893895"/>
              <a:gd name="connsiteX4-27" fmla="*/ 0 w 9258300"/>
              <a:gd name="connsiteY4-28" fmla="*/ 4893895 h 4893895"/>
              <a:gd name="connsiteX0-29" fmla="*/ 0 w 9258300"/>
              <a:gd name="connsiteY0-30" fmla="*/ 4923961 h 4923961"/>
              <a:gd name="connsiteX1-31" fmla="*/ 0 w 9258300"/>
              <a:gd name="connsiteY1-32" fmla="*/ 237661 h 4923961"/>
              <a:gd name="connsiteX2-33" fmla="*/ 742950 w 9258300"/>
              <a:gd name="connsiteY2-34" fmla="*/ 180511 h 4923961"/>
              <a:gd name="connsiteX3-35" fmla="*/ 9258300 w 9258300"/>
              <a:gd name="connsiteY3-36" fmla="*/ 4923961 h 4923961"/>
              <a:gd name="connsiteX4-37" fmla="*/ 0 w 9258300"/>
              <a:gd name="connsiteY4-38" fmla="*/ 4923961 h 4923961"/>
              <a:gd name="connsiteX0-39" fmla="*/ 0 w 9258300"/>
              <a:gd name="connsiteY0-40" fmla="*/ 4911434 h 4911434"/>
              <a:gd name="connsiteX1-41" fmla="*/ 0 w 9258300"/>
              <a:gd name="connsiteY1-42" fmla="*/ 225134 h 4911434"/>
              <a:gd name="connsiteX2-43" fmla="*/ 742950 w 9258300"/>
              <a:gd name="connsiteY2-44" fmla="*/ 167984 h 4911434"/>
              <a:gd name="connsiteX3-45" fmla="*/ 9258300 w 9258300"/>
              <a:gd name="connsiteY3-46" fmla="*/ 4911434 h 4911434"/>
              <a:gd name="connsiteX4-47" fmla="*/ 0 w 9258300"/>
              <a:gd name="connsiteY4-48" fmla="*/ 4911434 h 4911434"/>
              <a:gd name="connsiteX0-49" fmla="*/ 0 w 9258300"/>
              <a:gd name="connsiteY0-50" fmla="*/ 4911434 h 4911434"/>
              <a:gd name="connsiteX1-51" fmla="*/ 0 w 9258300"/>
              <a:gd name="connsiteY1-52" fmla="*/ 225134 h 4911434"/>
              <a:gd name="connsiteX2-53" fmla="*/ 742950 w 9258300"/>
              <a:gd name="connsiteY2-54" fmla="*/ 167984 h 4911434"/>
              <a:gd name="connsiteX3-55" fmla="*/ 8572500 w 9258300"/>
              <a:gd name="connsiteY3-56" fmla="*/ 4263734 h 4911434"/>
              <a:gd name="connsiteX4-57" fmla="*/ 9258300 w 9258300"/>
              <a:gd name="connsiteY4-58" fmla="*/ 4911434 h 4911434"/>
              <a:gd name="connsiteX5" fmla="*/ 0 w 9258300"/>
              <a:gd name="connsiteY5" fmla="*/ 4911434 h 4911434"/>
              <a:gd name="connsiteX0-59" fmla="*/ 0 w 9258300"/>
              <a:gd name="connsiteY0-60" fmla="*/ 4911434 h 4911434"/>
              <a:gd name="connsiteX1-61" fmla="*/ 0 w 9258300"/>
              <a:gd name="connsiteY1-62" fmla="*/ 225134 h 4911434"/>
              <a:gd name="connsiteX2-63" fmla="*/ 742950 w 9258300"/>
              <a:gd name="connsiteY2-64" fmla="*/ 167984 h 4911434"/>
              <a:gd name="connsiteX3-65" fmla="*/ 8572500 w 9258300"/>
              <a:gd name="connsiteY3-66" fmla="*/ 4263734 h 4911434"/>
              <a:gd name="connsiteX4-67" fmla="*/ 9258300 w 9258300"/>
              <a:gd name="connsiteY4-68" fmla="*/ 4911434 h 4911434"/>
              <a:gd name="connsiteX5-69" fmla="*/ 0 w 9258300"/>
              <a:gd name="connsiteY5-70" fmla="*/ 4911434 h 4911434"/>
              <a:gd name="connsiteX0-71" fmla="*/ 0 w 9258300"/>
              <a:gd name="connsiteY0-72" fmla="*/ 4911434 h 4911434"/>
              <a:gd name="connsiteX1-73" fmla="*/ 0 w 9258300"/>
              <a:gd name="connsiteY1-74" fmla="*/ 225134 h 4911434"/>
              <a:gd name="connsiteX2-75" fmla="*/ 742950 w 9258300"/>
              <a:gd name="connsiteY2-76" fmla="*/ 167984 h 4911434"/>
              <a:gd name="connsiteX3-77" fmla="*/ 8572500 w 9258300"/>
              <a:gd name="connsiteY3-78" fmla="*/ 4263734 h 4911434"/>
              <a:gd name="connsiteX4-79" fmla="*/ 9258300 w 9258300"/>
              <a:gd name="connsiteY4-80" fmla="*/ 4911434 h 4911434"/>
              <a:gd name="connsiteX5-81" fmla="*/ 0 w 9258300"/>
              <a:gd name="connsiteY5-82" fmla="*/ 4911434 h 4911434"/>
              <a:gd name="connsiteX0-83" fmla="*/ 0 w 9258300"/>
              <a:gd name="connsiteY0-84" fmla="*/ 4911434 h 4911434"/>
              <a:gd name="connsiteX1-85" fmla="*/ 0 w 9258300"/>
              <a:gd name="connsiteY1-86" fmla="*/ 225134 h 4911434"/>
              <a:gd name="connsiteX2-87" fmla="*/ 742950 w 9258300"/>
              <a:gd name="connsiteY2-88" fmla="*/ 167984 h 4911434"/>
              <a:gd name="connsiteX3-89" fmla="*/ 8572500 w 9258300"/>
              <a:gd name="connsiteY3-90" fmla="*/ 4263734 h 4911434"/>
              <a:gd name="connsiteX4-91" fmla="*/ 9258300 w 9258300"/>
              <a:gd name="connsiteY4-92" fmla="*/ 4911434 h 4911434"/>
              <a:gd name="connsiteX5-93" fmla="*/ 0 w 9258300"/>
              <a:gd name="connsiteY5-94" fmla="*/ 4911434 h 4911434"/>
              <a:gd name="connsiteX0-95" fmla="*/ 0 w 9258300"/>
              <a:gd name="connsiteY0-96" fmla="*/ 4911434 h 4911434"/>
              <a:gd name="connsiteX1-97" fmla="*/ 0 w 9258300"/>
              <a:gd name="connsiteY1-98" fmla="*/ 225134 h 4911434"/>
              <a:gd name="connsiteX2-99" fmla="*/ 742950 w 9258300"/>
              <a:gd name="connsiteY2-100" fmla="*/ 167984 h 4911434"/>
              <a:gd name="connsiteX3-101" fmla="*/ 8572500 w 9258300"/>
              <a:gd name="connsiteY3-102" fmla="*/ 4263734 h 4911434"/>
              <a:gd name="connsiteX4-103" fmla="*/ 9258300 w 9258300"/>
              <a:gd name="connsiteY4-104" fmla="*/ 4911434 h 4911434"/>
              <a:gd name="connsiteX5-105" fmla="*/ 0 w 9258300"/>
              <a:gd name="connsiteY5-106" fmla="*/ 4911434 h 4911434"/>
              <a:gd name="connsiteX0-107" fmla="*/ 0 w 9258300"/>
              <a:gd name="connsiteY0-108" fmla="*/ 4911434 h 4911434"/>
              <a:gd name="connsiteX1-109" fmla="*/ 0 w 9258300"/>
              <a:gd name="connsiteY1-110" fmla="*/ 225134 h 4911434"/>
              <a:gd name="connsiteX2-111" fmla="*/ 742950 w 9258300"/>
              <a:gd name="connsiteY2-112" fmla="*/ 167984 h 4911434"/>
              <a:gd name="connsiteX3-113" fmla="*/ 8572500 w 9258300"/>
              <a:gd name="connsiteY3-114" fmla="*/ 4263734 h 4911434"/>
              <a:gd name="connsiteX4-115" fmla="*/ 9258300 w 9258300"/>
              <a:gd name="connsiteY4-116" fmla="*/ 4911434 h 4911434"/>
              <a:gd name="connsiteX5-117" fmla="*/ 0 w 9258300"/>
              <a:gd name="connsiteY5-118" fmla="*/ 4911434 h 4911434"/>
              <a:gd name="connsiteX0-119" fmla="*/ 0 w 9305599"/>
              <a:gd name="connsiteY0-120" fmla="*/ 4911434 h 4911434"/>
              <a:gd name="connsiteX1-121" fmla="*/ 0 w 9305599"/>
              <a:gd name="connsiteY1-122" fmla="*/ 225134 h 4911434"/>
              <a:gd name="connsiteX2-123" fmla="*/ 742950 w 9305599"/>
              <a:gd name="connsiteY2-124" fmla="*/ 167984 h 4911434"/>
              <a:gd name="connsiteX3-125" fmla="*/ 8572500 w 9305599"/>
              <a:gd name="connsiteY3-126" fmla="*/ 4263734 h 4911434"/>
              <a:gd name="connsiteX4-127" fmla="*/ 9258300 w 9305599"/>
              <a:gd name="connsiteY4-128" fmla="*/ 4911434 h 4911434"/>
              <a:gd name="connsiteX5-129" fmla="*/ 0 w 9305599"/>
              <a:gd name="connsiteY5-130" fmla="*/ 4911434 h 4911434"/>
              <a:gd name="connsiteX0-131" fmla="*/ 0 w 9336010"/>
              <a:gd name="connsiteY0-132" fmla="*/ 4911434 h 4911434"/>
              <a:gd name="connsiteX1-133" fmla="*/ 0 w 9336010"/>
              <a:gd name="connsiteY1-134" fmla="*/ 225134 h 4911434"/>
              <a:gd name="connsiteX2-135" fmla="*/ 742950 w 9336010"/>
              <a:gd name="connsiteY2-136" fmla="*/ 167984 h 4911434"/>
              <a:gd name="connsiteX3-137" fmla="*/ 8572500 w 9336010"/>
              <a:gd name="connsiteY3-138" fmla="*/ 4263734 h 4911434"/>
              <a:gd name="connsiteX4-139" fmla="*/ 9258300 w 9336010"/>
              <a:gd name="connsiteY4-140" fmla="*/ 4911434 h 4911434"/>
              <a:gd name="connsiteX5-141" fmla="*/ 0 w 9336010"/>
              <a:gd name="connsiteY5-142" fmla="*/ 4911434 h 4911434"/>
              <a:gd name="connsiteX0-143" fmla="*/ 0 w 9325874"/>
              <a:gd name="connsiteY0-144" fmla="*/ 4911434 h 4911434"/>
              <a:gd name="connsiteX1-145" fmla="*/ 0 w 9325874"/>
              <a:gd name="connsiteY1-146" fmla="*/ 225134 h 4911434"/>
              <a:gd name="connsiteX2-147" fmla="*/ 742950 w 9325874"/>
              <a:gd name="connsiteY2-148" fmla="*/ 167984 h 4911434"/>
              <a:gd name="connsiteX3-149" fmla="*/ 8572500 w 9325874"/>
              <a:gd name="connsiteY3-150" fmla="*/ 4263734 h 4911434"/>
              <a:gd name="connsiteX4-151" fmla="*/ 9258300 w 9325874"/>
              <a:gd name="connsiteY4-152" fmla="*/ 4911434 h 4911434"/>
              <a:gd name="connsiteX5-153" fmla="*/ 0 w 9325874"/>
              <a:gd name="connsiteY5-154" fmla="*/ 4911434 h 4911434"/>
              <a:gd name="connsiteX0-155" fmla="*/ 0 w 9299123"/>
              <a:gd name="connsiteY0-156" fmla="*/ 4911434 h 4911434"/>
              <a:gd name="connsiteX1-157" fmla="*/ 0 w 9299123"/>
              <a:gd name="connsiteY1-158" fmla="*/ 225134 h 4911434"/>
              <a:gd name="connsiteX2-159" fmla="*/ 742950 w 9299123"/>
              <a:gd name="connsiteY2-160" fmla="*/ 167984 h 4911434"/>
              <a:gd name="connsiteX3-161" fmla="*/ 8572500 w 9299123"/>
              <a:gd name="connsiteY3-162" fmla="*/ 4263734 h 4911434"/>
              <a:gd name="connsiteX4-163" fmla="*/ 9258300 w 9299123"/>
              <a:gd name="connsiteY4-164" fmla="*/ 4911434 h 4911434"/>
              <a:gd name="connsiteX5-165" fmla="*/ 0 w 9299123"/>
              <a:gd name="connsiteY5-166" fmla="*/ 4911434 h 4911434"/>
              <a:gd name="connsiteX0-167" fmla="*/ 0 w 9298951"/>
              <a:gd name="connsiteY0-168" fmla="*/ 4911434 h 4911434"/>
              <a:gd name="connsiteX1-169" fmla="*/ 0 w 9298951"/>
              <a:gd name="connsiteY1-170" fmla="*/ 225134 h 4911434"/>
              <a:gd name="connsiteX2-171" fmla="*/ 742950 w 9298951"/>
              <a:gd name="connsiteY2-172" fmla="*/ 167984 h 4911434"/>
              <a:gd name="connsiteX3-173" fmla="*/ 8572500 w 9298951"/>
              <a:gd name="connsiteY3-174" fmla="*/ 4263734 h 4911434"/>
              <a:gd name="connsiteX4-175" fmla="*/ 9258300 w 9298951"/>
              <a:gd name="connsiteY4-176" fmla="*/ 4911434 h 4911434"/>
              <a:gd name="connsiteX5-177" fmla="*/ 0 w 9298951"/>
              <a:gd name="connsiteY5-178" fmla="*/ 4911434 h 4911434"/>
              <a:gd name="connsiteX0-179" fmla="*/ 0 w 9298951"/>
              <a:gd name="connsiteY0-180" fmla="*/ 4911434 h 4911434"/>
              <a:gd name="connsiteX1-181" fmla="*/ 0 w 9298951"/>
              <a:gd name="connsiteY1-182" fmla="*/ 225134 h 4911434"/>
              <a:gd name="connsiteX2-183" fmla="*/ 742950 w 9298951"/>
              <a:gd name="connsiteY2-184" fmla="*/ 167984 h 4911434"/>
              <a:gd name="connsiteX3-185" fmla="*/ 8572500 w 9298951"/>
              <a:gd name="connsiteY3-186" fmla="*/ 4263734 h 4911434"/>
              <a:gd name="connsiteX4-187" fmla="*/ 9258300 w 9298951"/>
              <a:gd name="connsiteY4-188" fmla="*/ 4911434 h 4911434"/>
              <a:gd name="connsiteX5-189" fmla="*/ 0 w 9298951"/>
              <a:gd name="connsiteY5-190" fmla="*/ 4911434 h 4911434"/>
              <a:gd name="connsiteX0-191" fmla="*/ 0 w 9290368"/>
              <a:gd name="connsiteY0-192" fmla="*/ 4911434 h 4911434"/>
              <a:gd name="connsiteX1-193" fmla="*/ 0 w 9290368"/>
              <a:gd name="connsiteY1-194" fmla="*/ 225134 h 4911434"/>
              <a:gd name="connsiteX2-195" fmla="*/ 742950 w 9290368"/>
              <a:gd name="connsiteY2-196" fmla="*/ 167984 h 4911434"/>
              <a:gd name="connsiteX3-197" fmla="*/ 8352525 w 9290368"/>
              <a:gd name="connsiteY3-198" fmla="*/ 3958934 h 4911434"/>
              <a:gd name="connsiteX4-199" fmla="*/ 9258300 w 9290368"/>
              <a:gd name="connsiteY4-200" fmla="*/ 4911434 h 4911434"/>
              <a:gd name="connsiteX5-201" fmla="*/ 0 w 9290368"/>
              <a:gd name="connsiteY5-202" fmla="*/ 4911434 h 4911434"/>
              <a:gd name="connsiteX0-203" fmla="*/ 0 w 9290368"/>
              <a:gd name="connsiteY0-204" fmla="*/ 4911434 h 4911434"/>
              <a:gd name="connsiteX1-205" fmla="*/ 0 w 9290368"/>
              <a:gd name="connsiteY1-206" fmla="*/ 225134 h 4911434"/>
              <a:gd name="connsiteX2-207" fmla="*/ 742950 w 9290368"/>
              <a:gd name="connsiteY2-208" fmla="*/ 167984 h 4911434"/>
              <a:gd name="connsiteX3-209" fmla="*/ 8352525 w 9290368"/>
              <a:gd name="connsiteY3-210" fmla="*/ 3958934 h 4911434"/>
              <a:gd name="connsiteX4-211" fmla="*/ 9258300 w 9290368"/>
              <a:gd name="connsiteY4-212" fmla="*/ 4911434 h 4911434"/>
              <a:gd name="connsiteX5-213" fmla="*/ 0 w 9290368"/>
              <a:gd name="connsiteY5-214" fmla="*/ 4911434 h 4911434"/>
              <a:gd name="connsiteX0-215" fmla="*/ 93912 w 9384280"/>
              <a:gd name="connsiteY0-216" fmla="*/ 5266321 h 5266321"/>
              <a:gd name="connsiteX1-217" fmla="*/ 93912 w 9384280"/>
              <a:gd name="connsiteY1-218" fmla="*/ 580021 h 5266321"/>
              <a:gd name="connsiteX2-219" fmla="*/ 836862 w 9384280"/>
              <a:gd name="connsiteY2-220" fmla="*/ 522871 h 5266321"/>
              <a:gd name="connsiteX3-221" fmla="*/ 8446437 w 9384280"/>
              <a:gd name="connsiteY3-222" fmla="*/ 4313821 h 5266321"/>
              <a:gd name="connsiteX4-223" fmla="*/ 9352212 w 9384280"/>
              <a:gd name="connsiteY4-224" fmla="*/ 5266321 h 5266321"/>
              <a:gd name="connsiteX5-225" fmla="*/ 93912 w 9384280"/>
              <a:gd name="connsiteY5-226" fmla="*/ 5266321 h 5266321"/>
              <a:gd name="connsiteX0-227" fmla="*/ 0 w 9290368"/>
              <a:gd name="connsiteY0-228" fmla="*/ 5143342 h 5143342"/>
              <a:gd name="connsiteX1-229" fmla="*/ 0 w 9290368"/>
              <a:gd name="connsiteY1-230" fmla="*/ 457042 h 5143342"/>
              <a:gd name="connsiteX2-231" fmla="*/ 742950 w 9290368"/>
              <a:gd name="connsiteY2-232" fmla="*/ 399892 h 5143342"/>
              <a:gd name="connsiteX3-233" fmla="*/ 8352525 w 9290368"/>
              <a:gd name="connsiteY3-234" fmla="*/ 4190842 h 5143342"/>
              <a:gd name="connsiteX4-235" fmla="*/ 9258300 w 9290368"/>
              <a:gd name="connsiteY4-236" fmla="*/ 5143342 h 5143342"/>
              <a:gd name="connsiteX5-237" fmla="*/ 0 w 9290368"/>
              <a:gd name="connsiteY5-238" fmla="*/ 5143342 h 5143342"/>
              <a:gd name="connsiteX0-239" fmla="*/ 0 w 9290368"/>
              <a:gd name="connsiteY0-240" fmla="*/ 5112997 h 5112997"/>
              <a:gd name="connsiteX1-241" fmla="*/ 0 w 9290368"/>
              <a:gd name="connsiteY1-242" fmla="*/ 426697 h 5112997"/>
              <a:gd name="connsiteX2-243" fmla="*/ 742950 w 9290368"/>
              <a:gd name="connsiteY2-244" fmla="*/ 369547 h 5112997"/>
              <a:gd name="connsiteX3-245" fmla="*/ 8352525 w 9290368"/>
              <a:gd name="connsiteY3-246" fmla="*/ 4160497 h 5112997"/>
              <a:gd name="connsiteX4-247" fmla="*/ 9258300 w 9290368"/>
              <a:gd name="connsiteY4-248" fmla="*/ 5112997 h 5112997"/>
              <a:gd name="connsiteX5-249" fmla="*/ 0 w 9290368"/>
              <a:gd name="connsiteY5-250" fmla="*/ 5112997 h 5112997"/>
              <a:gd name="connsiteX0-251" fmla="*/ 2157 w 9292525"/>
              <a:gd name="connsiteY0-252" fmla="*/ 4952870 h 4952870"/>
              <a:gd name="connsiteX1-253" fmla="*/ 2157 w 9292525"/>
              <a:gd name="connsiteY1-254" fmla="*/ 266570 h 4952870"/>
              <a:gd name="connsiteX2-255" fmla="*/ 745107 w 9292525"/>
              <a:gd name="connsiteY2-256" fmla="*/ 209420 h 4952870"/>
              <a:gd name="connsiteX3-257" fmla="*/ 8354682 w 9292525"/>
              <a:gd name="connsiteY3-258" fmla="*/ 4000370 h 4952870"/>
              <a:gd name="connsiteX4-259" fmla="*/ 9260457 w 9292525"/>
              <a:gd name="connsiteY4-260" fmla="*/ 4952870 h 4952870"/>
              <a:gd name="connsiteX5-261" fmla="*/ 2157 w 9292525"/>
              <a:gd name="connsiteY5-262" fmla="*/ 4952870 h 4952870"/>
              <a:gd name="connsiteX0-263" fmla="*/ 2157 w 9292525"/>
              <a:gd name="connsiteY0-264" fmla="*/ 4919108 h 4919108"/>
              <a:gd name="connsiteX1-265" fmla="*/ 2157 w 9292525"/>
              <a:gd name="connsiteY1-266" fmla="*/ 232808 h 4919108"/>
              <a:gd name="connsiteX2-267" fmla="*/ 745107 w 9292525"/>
              <a:gd name="connsiteY2-268" fmla="*/ 175658 h 4919108"/>
              <a:gd name="connsiteX3-269" fmla="*/ 8354682 w 9292525"/>
              <a:gd name="connsiteY3-270" fmla="*/ 3966608 h 4919108"/>
              <a:gd name="connsiteX4-271" fmla="*/ 9260457 w 9292525"/>
              <a:gd name="connsiteY4-272" fmla="*/ 4919108 h 4919108"/>
              <a:gd name="connsiteX5-273" fmla="*/ 2157 w 9292525"/>
              <a:gd name="connsiteY5-274" fmla="*/ 4919108 h 4919108"/>
              <a:gd name="connsiteX0-275" fmla="*/ 1700 w 9292068"/>
              <a:gd name="connsiteY0-276" fmla="*/ 4897176 h 4897176"/>
              <a:gd name="connsiteX1-277" fmla="*/ 1700 w 9292068"/>
              <a:gd name="connsiteY1-278" fmla="*/ 210876 h 4897176"/>
              <a:gd name="connsiteX2-279" fmla="*/ 744650 w 9292068"/>
              <a:gd name="connsiteY2-280" fmla="*/ 153726 h 4897176"/>
              <a:gd name="connsiteX3-281" fmla="*/ 8354225 w 9292068"/>
              <a:gd name="connsiteY3-282" fmla="*/ 3944676 h 4897176"/>
              <a:gd name="connsiteX4-283" fmla="*/ 9260000 w 9292068"/>
              <a:gd name="connsiteY4-284" fmla="*/ 4897176 h 4897176"/>
              <a:gd name="connsiteX5-285" fmla="*/ 1700 w 9292068"/>
              <a:gd name="connsiteY5-286" fmla="*/ 4897176 h 4897176"/>
              <a:gd name="connsiteX0-287" fmla="*/ 1687 w 9292055"/>
              <a:gd name="connsiteY0-288" fmla="*/ 4899883 h 4899883"/>
              <a:gd name="connsiteX1-289" fmla="*/ 1687 w 9292055"/>
              <a:gd name="connsiteY1-290" fmla="*/ 213583 h 4899883"/>
              <a:gd name="connsiteX2-291" fmla="*/ 744637 w 9292055"/>
              <a:gd name="connsiteY2-292" fmla="*/ 156433 h 4899883"/>
              <a:gd name="connsiteX3-293" fmla="*/ 8354212 w 9292055"/>
              <a:gd name="connsiteY3-294" fmla="*/ 3947383 h 4899883"/>
              <a:gd name="connsiteX4-295" fmla="*/ 9259987 w 9292055"/>
              <a:gd name="connsiteY4-296" fmla="*/ 4899883 h 4899883"/>
              <a:gd name="connsiteX5-297" fmla="*/ 1687 w 9292055"/>
              <a:gd name="connsiteY5-298" fmla="*/ 4899883 h 4899883"/>
              <a:gd name="connsiteX0-299" fmla="*/ 1687 w 9291898"/>
              <a:gd name="connsiteY0-300" fmla="*/ 4899883 h 4899883"/>
              <a:gd name="connsiteX1-301" fmla="*/ 1687 w 9291898"/>
              <a:gd name="connsiteY1-302" fmla="*/ 213583 h 4899883"/>
              <a:gd name="connsiteX2-303" fmla="*/ 744637 w 9291898"/>
              <a:gd name="connsiteY2-304" fmla="*/ 156433 h 4899883"/>
              <a:gd name="connsiteX3-305" fmla="*/ 8354212 w 9291898"/>
              <a:gd name="connsiteY3-306" fmla="*/ 3947383 h 4899883"/>
              <a:gd name="connsiteX4-307" fmla="*/ 9259987 w 9291898"/>
              <a:gd name="connsiteY4-308" fmla="*/ 4899883 h 4899883"/>
              <a:gd name="connsiteX5-309" fmla="*/ 1687 w 9291898"/>
              <a:gd name="connsiteY5-310" fmla="*/ 4899883 h 4899883"/>
              <a:gd name="connsiteX0-311" fmla="*/ 1477 w 9291688"/>
              <a:gd name="connsiteY0-312" fmla="*/ 4879242 h 4879242"/>
              <a:gd name="connsiteX1-313" fmla="*/ 1477 w 9291688"/>
              <a:gd name="connsiteY1-314" fmla="*/ 192942 h 4879242"/>
              <a:gd name="connsiteX2-315" fmla="*/ 744427 w 9291688"/>
              <a:gd name="connsiteY2-316" fmla="*/ 135792 h 4879242"/>
              <a:gd name="connsiteX3-317" fmla="*/ 8354002 w 9291688"/>
              <a:gd name="connsiteY3-318" fmla="*/ 3926742 h 4879242"/>
              <a:gd name="connsiteX4-319" fmla="*/ 9259777 w 9291688"/>
              <a:gd name="connsiteY4-320" fmla="*/ 4879242 h 4879242"/>
              <a:gd name="connsiteX5-321" fmla="*/ 1477 w 9291688"/>
              <a:gd name="connsiteY5-322" fmla="*/ 4879242 h 4879242"/>
              <a:gd name="connsiteX0-323" fmla="*/ 1470 w 9291681"/>
              <a:gd name="connsiteY0-324" fmla="*/ 4881264 h 4881264"/>
              <a:gd name="connsiteX1-325" fmla="*/ 1470 w 9291681"/>
              <a:gd name="connsiteY1-326" fmla="*/ 194964 h 4881264"/>
              <a:gd name="connsiteX2-327" fmla="*/ 744420 w 9291681"/>
              <a:gd name="connsiteY2-328" fmla="*/ 137814 h 4881264"/>
              <a:gd name="connsiteX3-329" fmla="*/ 8353995 w 9291681"/>
              <a:gd name="connsiteY3-330" fmla="*/ 3928764 h 4881264"/>
              <a:gd name="connsiteX4-331" fmla="*/ 9259770 w 9291681"/>
              <a:gd name="connsiteY4-332" fmla="*/ 4881264 h 4881264"/>
              <a:gd name="connsiteX5-333" fmla="*/ 1470 w 9291681"/>
              <a:gd name="connsiteY5-334" fmla="*/ 4881264 h 4881264"/>
              <a:gd name="connsiteX0-335" fmla="*/ 1455 w 9291666"/>
              <a:gd name="connsiteY0-336" fmla="*/ 4885670 h 4885670"/>
              <a:gd name="connsiteX1-337" fmla="*/ 1455 w 9291666"/>
              <a:gd name="connsiteY1-338" fmla="*/ 199370 h 4885670"/>
              <a:gd name="connsiteX2-339" fmla="*/ 744405 w 9291666"/>
              <a:gd name="connsiteY2-340" fmla="*/ 142220 h 4885670"/>
              <a:gd name="connsiteX3-341" fmla="*/ 8353980 w 9291666"/>
              <a:gd name="connsiteY3-342" fmla="*/ 3933170 h 4885670"/>
              <a:gd name="connsiteX4-343" fmla="*/ 9259755 w 9291666"/>
              <a:gd name="connsiteY4-344" fmla="*/ 4885670 h 4885670"/>
              <a:gd name="connsiteX5-345" fmla="*/ 1455 w 9291666"/>
              <a:gd name="connsiteY5-346" fmla="*/ 4885670 h 4885670"/>
              <a:gd name="connsiteX0-347" fmla="*/ 104828 w 9395039"/>
              <a:gd name="connsiteY0-348" fmla="*/ 5243507 h 5243507"/>
              <a:gd name="connsiteX1-349" fmla="*/ 104828 w 9395039"/>
              <a:gd name="connsiteY1-350" fmla="*/ 557207 h 5243507"/>
              <a:gd name="connsiteX2-351" fmla="*/ 847778 w 9395039"/>
              <a:gd name="connsiteY2-352" fmla="*/ 500057 h 5243507"/>
              <a:gd name="connsiteX3-353" fmla="*/ 8457353 w 9395039"/>
              <a:gd name="connsiteY3-354" fmla="*/ 4291007 h 5243507"/>
              <a:gd name="connsiteX4-355" fmla="*/ 9363128 w 9395039"/>
              <a:gd name="connsiteY4-356" fmla="*/ 5243507 h 5243507"/>
              <a:gd name="connsiteX5-357" fmla="*/ 104828 w 9395039"/>
              <a:gd name="connsiteY5-358" fmla="*/ 5243507 h 5243507"/>
              <a:gd name="connsiteX0-359" fmla="*/ 0 w 9290211"/>
              <a:gd name="connsiteY0-360" fmla="*/ 5107152 h 5107152"/>
              <a:gd name="connsiteX1-361" fmla="*/ 0 w 9290211"/>
              <a:gd name="connsiteY1-362" fmla="*/ 420852 h 5107152"/>
              <a:gd name="connsiteX2-363" fmla="*/ 742950 w 9290211"/>
              <a:gd name="connsiteY2-364" fmla="*/ 363702 h 5107152"/>
              <a:gd name="connsiteX3-365" fmla="*/ 8352525 w 9290211"/>
              <a:gd name="connsiteY3-366" fmla="*/ 4154652 h 5107152"/>
              <a:gd name="connsiteX4-367" fmla="*/ 9258300 w 9290211"/>
              <a:gd name="connsiteY4-368" fmla="*/ 5107152 h 5107152"/>
              <a:gd name="connsiteX5-369" fmla="*/ 0 w 9290211"/>
              <a:gd name="connsiteY5-370" fmla="*/ 5107152 h 5107152"/>
              <a:gd name="connsiteX0-371" fmla="*/ 0 w 9290211"/>
              <a:gd name="connsiteY0-372" fmla="*/ 5107152 h 5107152"/>
              <a:gd name="connsiteX1-373" fmla="*/ 0 w 9290211"/>
              <a:gd name="connsiteY1-374" fmla="*/ 420852 h 5107152"/>
              <a:gd name="connsiteX2-375" fmla="*/ 742950 w 9290211"/>
              <a:gd name="connsiteY2-376" fmla="*/ 363702 h 5107152"/>
              <a:gd name="connsiteX3-377" fmla="*/ 8352525 w 9290211"/>
              <a:gd name="connsiteY3-378" fmla="*/ 4154652 h 5107152"/>
              <a:gd name="connsiteX4-379" fmla="*/ 9258300 w 9290211"/>
              <a:gd name="connsiteY4-380" fmla="*/ 5107152 h 5107152"/>
              <a:gd name="connsiteX5-381" fmla="*/ 0 w 9290211"/>
              <a:gd name="connsiteY5-382" fmla="*/ 5107152 h 5107152"/>
              <a:gd name="connsiteX0-383" fmla="*/ 0 w 9290211"/>
              <a:gd name="connsiteY0-384" fmla="*/ 5103736 h 5103736"/>
              <a:gd name="connsiteX1-385" fmla="*/ 0 w 9290211"/>
              <a:gd name="connsiteY1-386" fmla="*/ 417436 h 5103736"/>
              <a:gd name="connsiteX2-387" fmla="*/ 742950 w 9290211"/>
              <a:gd name="connsiteY2-388" fmla="*/ 360286 h 5103736"/>
              <a:gd name="connsiteX3-389" fmla="*/ 8352525 w 9290211"/>
              <a:gd name="connsiteY3-390" fmla="*/ 4151236 h 5103736"/>
              <a:gd name="connsiteX4-391" fmla="*/ 9258300 w 9290211"/>
              <a:gd name="connsiteY4-392" fmla="*/ 5103736 h 5103736"/>
              <a:gd name="connsiteX5-393" fmla="*/ 0 w 9290211"/>
              <a:gd name="connsiteY5-394" fmla="*/ 5103736 h 5103736"/>
              <a:gd name="connsiteX0-395" fmla="*/ 0 w 9290211"/>
              <a:gd name="connsiteY0-396" fmla="*/ 4990208 h 4990208"/>
              <a:gd name="connsiteX1-397" fmla="*/ 0 w 9290211"/>
              <a:gd name="connsiteY1-398" fmla="*/ 303908 h 4990208"/>
              <a:gd name="connsiteX2-399" fmla="*/ 742950 w 9290211"/>
              <a:gd name="connsiteY2-400" fmla="*/ 246758 h 4990208"/>
              <a:gd name="connsiteX3-401" fmla="*/ 8352525 w 9290211"/>
              <a:gd name="connsiteY3-402" fmla="*/ 4037708 h 4990208"/>
              <a:gd name="connsiteX4-403" fmla="*/ 9258300 w 9290211"/>
              <a:gd name="connsiteY4-404" fmla="*/ 4990208 h 4990208"/>
              <a:gd name="connsiteX5-405" fmla="*/ 0 w 9290211"/>
              <a:gd name="connsiteY5-406" fmla="*/ 4990208 h 4990208"/>
              <a:gd name="connsiteX0-407" fmla="*/ 0 w 9434408"/>
              <a:gd name="connsiteY0-408" fmla="*/ 5028842 h 5028842"/>
              <a:gd name="connsiteX1-409" fmla="*/ 0 w 9434408"/>
              <a:gd name="connsiteY1-410" fmla="*/ 342542 h 5028842"/>
              <a:gd name="connsiteX2-411" fmla="*/ 835843 w 9434408"/>
              <a:gd name="connsiteY2-412" fmla="*/ 196901 h 5028842"/>
              <a:gd name="connsiteX3-413" fmla="*/ 8352525 w 9434408"/>
              <a:gd name="connsiteY3-414" fmla="*/ 4076342 h 5028842"/>
              <a:gd name="connsiteX4-415" fmla="*/ 9258300 w 9434408"/>
              <a:gd name="connsiteY4-416" fmla="*/ 5028842 h 5028842"/>
              <a:gd name="connsiteX5-417" fmla="*/ 0 w 9434408"/>
              <a:gd name="connsiteY5-418" fmla="*/ 5028842 h 5028842"/>
              <a:gd name="connsiteX0-419" fmla="*/ 0 w 9317097"/>
              <a:gd name="connsiteY0-420" fmla="*/ 5028842 h 5028842"/>
              <a:gd name="connsiteX1-421" fmla="*/ 0 w 9317097"/>
              <a:gd name="connsiteY1-422" fmla="*/ 342542 h 5028842"/>
              <a:gd name="connsiteX2-423" fmla="*/ 835843 w 9317097"/>
              <a:gd name="connsiteY2-424" fmla="*/ 196901 h 5028842"/>
              <a:gd name="connsiteX3-425" fmla="*/ 8352525 w 9317097"/>
              <a:gd name="connsiteY3-426" fmla="*/ 4076342 h 5028842"/>
              <a:gd name="connsiteX4-427" fmla="*/ 9258300 w 9317097"/>
              <a:gd name="connsiteY4-428" fmla="*/ 5028842 h 5028842"/>
              <a:gd name="connsiteX5-429" fmla="*/ 0 w 9317097"/>
              <a:gd name="connsiteY5-430" fmla="*/ 5028842 h 50288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  <a:cxn ang="0">
                <a:pos x="connsiteX5-69" y="connsiteY5-70"/>
              </a:cxn>
            </a:cxnLst>
            <a:rect l="l" t="t" r="r" b="b"/>
            <a:pathLst>
              <a:path w="9317097" h="5028842">
                <a:moveTo>
                  <a:pt x="0" y="5028842"/>
                </a:moveTo>
                <a:lnTo>
                  <a:pt x="0" y="342542"/>
                </a:lnTo>
                <a:cubicBezTo>
                  <a:pt x="-31" y="-182562"/>
                  <a:pt x="457524" y="3304"/>
                  <a:pt x="835843" y="196901"/>
                </a:cubicBezTo>
                <a:lnTo>
                  <a:pt x="8352525" y="4076342"/>
                </a:lnTo>
                <a:cubicBezTo>
                  <a:pt x="9106019" y="4468710"/>
                  <a:pt x="9467850" y="4641492"/>
                  <a:pt x="9258300" y="5028842"/>
                </a:cubicBezTo>
                <a:lnTo>
                  <a:pt x="0" y="5028842"/>
                </a:ln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7272424" y="5504989"/>
            <a:ext cx="963613" cy="766763"/>
          </a:xfrm>
          <a:custGeom>
            <a:avLst/>
            <a:gdLst>
              <a:gd name="T0" fmla="*/ 352 w 352"/>
              <a:gd name="T1" fmla="*/ 58 h 281"/>
              <a:gd name="T2" fmla="*/ 291 w 352"/>
              <a:gd name="T3" fmla="*/ 0 h 281"/>
              <a:gd name="T4" fmla="*/ 282 w 352"/>
              <a:gd name="T5" fmla="*/ 1 h 281"/>
              <a:gd name="T6" fmla="*/ 122 w 352"/>
              <a:gd name="T7" fmla="*/ 154 h 281"/>
              <a:gd name="T8" fmla="*/ 100 w 352"/>
              <a:gd name="T9" fmla="*/ 132 h 281"/>
              <a:gd name="T10" fmla="*/ 65 w 352"/>
              <a:gd name="T11" fmla="*/ 102 h 281"/>
              <a:gd name="T12" fmla="*/ 58 w 352"/>
              <a:gd name="T13" fmla="*/ 102 h 281"/>
              <a:gd name="T14" fmla="*/ 21 w 352"/>
              <a:gd name="T15" fmla="*/ 125 h 281"/>
              <a:gd name="T16" fmla="*/ 3 w 352"/>
              <a:gd name="T17" fmla="*/ 168 h 281"/>
              <a:gd name="T18" fmla="*/ 119 w 352"/>
              <a:gd name="T19" fmla="*/ 278 h 281"/>
              <a:gd name="T20" fmla="*/ 130 w 352"/>
              <a:gd name="T21" fmla="*/ 281 h 281"/>
              <a:gd name="T22" fmla="*/ 130 w 352"/>
              <a:gd name="T23" fmla="*/ 281 h 281"/>
              <a:gd name="T24" fmla="*/ 140 w 352"/>
              <a:gd name="T25" fmla="*/ 279 h 281"/>
              <a:gd name="T26" fmla="*/ 143 w 352"/>
              <a:gd name="T27" fmla="*/ 278 h 281"/>
              <a:gd name="T28" fmla="*/ 252 w 352"/>
              <a:gd name="T29" fmla="*/ 176 h 281"/>
              <a:gd name="T30" fmla="*/ 352 w 352"/>
              <a:gd name="T31" fmla="*/ 58 h 281"/>
              <a:gd name="T32" fmla="*/ 137 w 352"/>
              <a:gd name="T33" fmla="*/ 247 h 281"/>
              <a:gd name="T34" fmla="*/ 135 w 352"/>
              <a:gd name="T35" fmla="*/ 247 h 281"/>
              <a:gd name="T36" fmla="*/ 127 w 352"/>
              <a:gd name="T37" fmla="*/ 247 h 281"/>
              <a:gd name="T38" fmla="*/ 23 w 352"/>
              <a:gd name="T39" fmla="*/ 152 h 281"/>
              <a:gd name="T40" fmla="*/ 60 w 352"/>
              <a:gd name="T41" fmla="*/ 109 h 281"/>
              <a:gd name="T42" fmla="*/ 126 w 352"/>
              <a:gd name="T43" fmla="*/ 167 h 281"/>
              <a:gd name="T44" fmla="*/ 291 w 352"/>
              <a:gd name="T45" fmla="*/ 7 h 281"/>
              <a:gd name="T46" fmla="*/ 333 w 352"/>
              <a:gd name="T47" fmla="*/ 46 h 281"/>
              <a:gd name="T48" fmla="*/ 137 w 352"/>
              <a:gd name="T49" fmla="*/ 247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52" h="281">
                <a:moveTo>
                  <a:pt x="352" y="58"/>
                </a:moveTo>
                <a:cubicBezTo>
                  <a:pt x="352" y="30"/>
                  <a:pt x="309" y="0"/>
                  <a:pt x="291" y="0"/>
                </a:cubicBezTo>
                <a:cubicBezTo>
                  <a:pt x="288" y="0"/>
                  <a:pt x="285" y="0"/>
                  <a:pt x="282" y="1"/>
                </a:cubicBezTo>
                <a:cubicBezTo>
                  <a:pt x="261" y="10"/>
                  <a:pt x="156" y="119"/>
                  <a:pt x="122" y="154"/>
                </a:cubicBezTo>
                <a:cubicBezTo>
                  <a:pt x="115" y="148"/>
                  <a:pt x="105" y="138"/>
                  <a:pt x="100" y="132"/>
                </a:cubicBezTo>
                <a:cubicBezTo>
                  <a:pt x="82" y="113"/>
                  <a:pt x="74" y="105"/>
                  <a:pt x="65" y="102"/>
                </a:cubicBezTo>
                <a:cubicBezTo>
                  <a:pt x="63" y="102"/>
                  <a:pt x="60" y="102"/>
                  <a:pt x="58" y="102"/>
                </a:cubicBezTo>
                <a:cubicBezTo>
                  <a:pt x="46" y="102"/>
                  <a:pt x="33" y="110"/>
                  <a:pt x="21" y="125"/>
                </a:cubicBezTo>
                <a:cubicBezTo>
                  <a:pt x="11" y="137"/>
                  <a:pt x="0" y="154"/>
                  <a:pt x="3" y="168"/>
                </a:cubicBezTo>
                <a:cubicBezTo>
                  <a:pt x="6" y="189"/>
                  <a:pt x="59" y="254"/>
                  <a:pt x="119" y="278"/>
                </a:cubicBezTo>
                <a:cubicBezTo>
                  <a:pt x="123" y="280"/>
                  <a:pt x="127" y="281"/>
                  <a:pt x="130" y="281"/>
                </a:cubicBezTo>
                <a:cubicBezTo>
                  <a:pt x="130" y="281"/>
                  <a:pt x="130" y="281"/>
                  <a:pt x="130" y="281"/>
                </a:cubicBezTo>
                <a:cubicBezTo>
                  <a:pt x="134" y="281"/>
                  <a:pt x="137" y="280"/>
                  <a:pt x="140" y="279"/>
                </a:cubicBezTo>
                <a:cubicBezTo>
                  <a:pt x="141" y="279"/>
                  <a:pt x="143" y="278"/>
                  <a:pt x="143" y="278"/>
                </a:cubicBezTo>
                <a:cubicBezTo>
                  <a:pt x="147" y="277"/>
                  <a:pt x="156" y="273"/>
                  <a:pt x="252" y="176"/>
                </a:cubicBezTo>
                <a:cubicBezTo>
                  <a:pt x="352" y="75"/>
                  <a:pt x="352" y="68"/>
                  <a:pt x="352" y="58"/>
                </a:cubicBezTo>
                <a:close/>
                <a:moveTo>
                  <a:pt x="137" y="247"/>
                </a:moveTo>
                <a:cubicBezTo>
                  <a:pt x="136" y="247"/>
                  <a:pt x="135" y="247"/>
                  <a:pt x="135" y="247"/>
                </a:cubicBezTo>
                <a:cubicBezTo>
                  <a:pt x="132" y="248"/>
                  <a:pt x="129" y="248"/>
                  <a:pt x="127" y="247"/>
                </a:cubicBezTo>
                <a:cubicBezTo>
                  <a:pt x="69" y="224"/>
                  <a:pt x="25" y="163"/>
                  <a:pt x="23" y="152"/>
                </a:cubicBezTo>
                <a:cubicBezTo>
                  <a:pt x="21" y="142"/>
                  <a:pt x="49" y="106"/>
                  <a:pt x="60" y="109"/>
                </a:cubicBezTo>
                <a:cubicBezTo>
                  <a:pt x="70" y="112"/>
                  <a:pt x="114" y="170"/>
                  <a:pt x="126" y="167"/>
                </a:cubicBezTo>
                <a:cubicBezTo>
                  <a:pt x="180" y="110"/>
                  <a:pt x="277" y="13"/>
                  <a:pt x="291" y="7"/>
                </a:cubicBezTo>
                <a:cubicBezTo>
                  <a:pt x="297" y="5"/>
                  <a:pt x="333" y="29"/>
                  <a:pt x="333" y="46"/>
                </a:cubicBezTo>
                <a:cubicBezTo>
                  <a:pt x="332" y="59"/>
                  <a:pt x="147" y="243"/>
                  <a:pt x="137" y="247"/>
                </a:cubicBezTo>
                <a:close/>
              </a:path>
            </a:pathLst>
          </a:custGeom>
          <a:solidFill>
            <a:srgbClr val="FFD37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>
            <a:off x="10152062" y="4682177"/>
            <a:ext cx="358219" cy="1206193"/>
          </a:xfrm>
          <a:custGeom>
            <a:avLst/>
            <a:gdLst>
              <a:gd name="T0" fmla="*/ 94 w 104"/>
              <a:gd name="T1" fmla="*/ 191 h 360"/>
              <a:gd name="T2" fmla="*/ 100 w 104"/>
              <a:gd name="T3" fmla="*/ 104 h 360"/>
              <a:gd name="T4" fmla="*/ 87 w 104"/>
              <a:gd name="T5" fmla="*/ 13 h 360"/>
              <a:gd name="T6" fmla="*/ 51 w 104"/>
              <a:gd name="T7" fmla="*/ 0 h 360"/>
              <a:gd name="T8" fmla="*/ 18 w 104"/>
              <a:gd name="T9" fmla="*/ 14 h 360"/>
              <a:gd name="T10" fmla="*/ 5 w 104"/>
              <a:gd name="T11" fmla="*/ 106 h 360"/>
              <a:gd name="T12" fmla="*/ 12 w 104"/>
              <a:gd name="T13" fmla="*/ 182 h 360"/>
              <a:gd name="T14" fmla="*/ 20 w 104"/>
              <a:gd name="T15" fmla="*/ 257 h 360"/>
              <a:gd name="T16" fmla="*/ 34 w 104"/>
              <a:gd name="T17" fmla="*/ 286 h 360"/>
              <a:gd name="T18" fmla="*/ 16 w 104"/>
              <a:gd name="T19" fmla="*/ 319 h 360"/>
              <a:gd name="T20" fmla="*/ 26 w 104"/>
              <a:gd name="T21" fmla="*/ 348 h 360"/>
              <a:gd name="T22" fmla="*/ 55 w 104"/>
              <a:gd name="T23" fmla="*/ 360 h 360"/>
              <a:gd name="T24" fmla="*/ 95 w 104"/>
              <a:gd name="T25" fmla="*/ 320 h 360"/>
              <a:gd name="T26" fmla="*/ 82 w 104"/>
              <a:gd name="T27" fmla="*/ 290 h 360"/>
              <a:gd name="T28" fmla="*/ 76 w 104"/>
              <a:gd name="T29" fmla="*/ 286 h 360"/>
              <a:gd name="T30" fmla="*/ 87 w 104"/>
              <a:gd name="T31" fmla="*/ 262 h 360"/>
              <a:gd name="T32" fmla="*/ 94 w 104"/>
              <a:gd name="T33" fmla="*/ 191 h 360"/>
              <a:gd name="T34" fmla="*/ 77 w 104"/>
              <a:gd name="T35" fmla="*/ 310 h 360"/>
              <a:gd name="T36" fmla="*/ 56 w 104"/>
              <a:gd name="T37" fmla="*/ 331 h 360"/>
              <a:gd name="T38" fmla="*/ 34 w 104"/>
              <a:gd name="T39" fmla="*/ 309 h 360"/>
              <a:gd name="T40" fmla="*/ 56 w 104"/>
              <a:gd name="T41" fmla="*/ 287 h 360"/>
              <a:gd name="T42" fmla="*/ 77 w 104"/>
              <a:gd name="T43" fmla="*/ 310 h 360"/>
              <a:gd name="T44" fmla="*/ 82 w 104"/>
              <a:gd name="T45" fmla="*/ 91 h 360"/>
              <a:gd name="T46" fmla="*/ 54 w 104"/>
              <a:gd name="T47" fmla="*/ 266 h 360"/>
              <a:gd name="T48" fmla="*/ 22 w 104"/>
              <a:gd name="T49" fmla="*/ 93 h 360"/>
              <a:gd name="T50" fmla="*/ 51 w 104"/>
              <a:gd name="T51" fmla="*/ 7 h 360"/>
              <a:gd name="T52" fmla="*/ 82 w 104"/>
              <a:gd name="T53" fmla="*/ 91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4" h="360">
                <a:moveTo>
                  <a:pt x="94" y="191"/>
                </a:moveTo>
                <a:cubicBezTo>
                  <a:pt x="95" y="168"/>
                  <a:pt x="97" y="139"/>
                  <a:pt x="100" y="104"/>
                </a:cubicBezTo>
                <a:cubicBezTo>
                  <a:pt x="104" y="51"/>
                  <a:pt x="100" y="28"/>
                  <a:pt x="87" y="13"/>
                </a:cubicBezTo>
                <a:cubicBezTo>
                  <a:pt x="77" y="2"/>
                  <a:pt x="62" y="0"/>
                  <a:pt x="51" y="0"/>
                </a:cubicBezTo>
                <a:cubicBezTo>
                  <a:pt x="37" y="0"/>
                  <a:pt x="26" y="5"/>
                  <a:pt x="18" y="14"/>
                </a:cubicBezTo>
                <a:cubicBezTo>
                  <a:pt x="4" y="29"/>
                  <a:pt x="0" y="57"/>
                  <a:pt x="5" y="106"/>
                </a:cubicBezTo>
                <a:cubicBezTo>
                  <a:pt x="8" y="135"/>
                  <a:pt x="10" y="160"/>
                  <a:pt x="12" y="182"/>
                </a:cubicBezTo>
                <a:cubicBezTo>
                  <a:pt x="14" y="216"/>
                  <a:pt x="16" y="240"/>
                  <a:pt x="20" y="257"/>
                </a:cubicBezTo>
                <a:cubicBezTo>
                  <a:pt x="21" y="263"/>
                  <a:pt x="24" y="277"/>
                  <a:pt x="34" y="286"/>
                </a:cubicBezTo>
                <a:cubicBezTo>
                  <a:pt x="24" y="292"/>
                  <a:pt x="17" y="303"/>
                  <a:pt x="16" y="319"/>
                </a:cubicBezTo>
                <a:cubicBezTo>
                  <a:pt x="15" y="334"/>
                  <a:pt x="21" y="343"/>
                  <a:pt x="26" y="348"/>
                </a:cubicBezTo>
                <a:cubicBezTo>
                  <a:pt x="33" y="356"/>
                  <a:pt x="44" y="360"/>
                  <a:pt x="55" y="360"/>
                </a:cubicBezTo>
                <a:cubicBezTo>
                  <a:pt x="78" y="360"/>
                  <a:pt x="95" y="344"/>
                  <a:pt x="95" y="320"/>
                </a:cubicBezTo>
                <a:cubicBezTo>
                  <a:pt x="95" y="308"/>
                  <a:pt x="90" y="297"/>
                  <a:pt x="82" y="290"/>
                </a:cubicBezTo>
                <a:cubicBezTo>
                  <a:pt x="80" y="288"/>
                  <a:pt x="78" y="287"/>
                  <a:pt x="76" y="286"/>
                </a:cubicBezTo>
                <a:cubicBezTo>
                  <a:pt x="82" y="280"/>
                  <a:pt x="85" y="273"/>
                  <a:pt x="87" y="262"/>
                </a:cubicBezTo>
                <a:cubicBezTo>
                  <a:pt x="90" y="247"/>
                  <a:pt x="92" y="225"/>
                  <a:pt x="94" y="191"/>
                </a:cubicBezTo>
                <a:close/>
                <a:moveTo>
                  <a:pt x="77" y="310"/>
                </a:moveTo>
                <a:cubicBezTo>
                  <a:pt x="77" y="326"/>
                  <a:pt x="66" y="331"/>
                  <a:pt x="56" y="331"/>
                </a:cubicBezTo>
                <a:cubicBezTo>
                  <a:pt x="45" y="331"/>
                  <a:pt x="33" y="325"/>
                  <a:pt x="34" y="309"/>
                </a:cubicBezTo>
                <a:cubicBezTo>
                  <a:pt x="35" y="293"/>
                  <a:pt x="46" y="287"/>
                  <a:pt x="56" y="287"/>
                </a:cubicBezTo>
                <a:cubicBezTo>
                  <a:pt x="66" y="288"/>
                  <a:pt x="77" y="293"/>
                  <a:pt x="77" y="310"/>
                </a:cubicBezTo>
                <a:close/>
                <a:moveTo>
                  <a:pt x="82" y="91"/>
                </a:moveTo>
                <a:cubicBezTo>
                  <a:pt x="71" y="228"/>
                  <a:pt x="76" y="266"/>
                  <a:pt x="54" y="266"/>
                </a:cubicBezTo>
                <a:cubicBezTo>
                  <a:pt x="32" y="266"/>
                  <a:pt x="34" y="210"/>
                  <a:pt x="22" y="93"/>
                </a:cubicBezTo>
                <a:cubicBezTo>
                  <a:pt x="16" y="31"/>
                  <a:pt x="24" y="7"/>
                  <a:pt x="51" y="7"/>
                </a:cubicBezTo>
                <a:cubicBezTo>
                  <a:pt x="79" y="7"/>
                  <a:pt x="88" y="19"/>
                  <a:pt x="82" y="9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11621729" y="2617839"/>
            <a:ext cx="289850" cy="1275735"/>
          </a:xfrm>
          <a:custGeom>
            <a:avLst/>
            <a:gdLst>
              <a:gd name="connsiteX0" fmla="*/ 0 w 1327595"/>
              <a:gd name="connsiteY0" fmla="*/ 0 h 2979174"/>
              <a:gd name="connsiteX1" fmla="*/ 1327355 w 1327595"/>
              <a:gd name="connsiteY1" fmla="*/ 1386348 h 2979174"/>
              <a:gd name="connsiteX2" fmla="*/ 117987 w 1327595"/>
              <a:gd name="connsiteY2" fmla="*/ 1651819 h 2979174"/>
              <a:gd name="connsiteX3" fmla="*/ 1120878 w 1327595"/>
              <a:gd name="connsiteY3" fmla="*/ 2418735 h 2979174"/>
              <a:gd name="connsiteX4" fmla="*/ 88491 w 1327595"/>
              <a:gd name="connsiteY4" fmla="*/ 2979174 h 297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7595" h="2979174">
                <a:moveTo>
                  <a:pt x="0" y="0"/>
                </a:moveTo>
                <a:cubicBezTo>
                  <a:pt x="653845" y="555522"/>
                  <a:pt x="1307691" y="1111045"/>
                  <a:pt x="1327355" y="1386348"/>
                </a:cubicBezTo>
                <a:cubicBezTo>
                  <a:pt x="1347020" y="1661651"/>
                  <a:pt x="152400" y="1479754"/>
                  <a:pt x="117987" y="1651819"/>
                </a:cubicBezTo>
                <a:cubicBezTo>
                  <a:pt x="83574" y="1823884"/>
                  <a:pt x="1125794" y="2197509"/>
                  <a:pt x="1120878" y="2418735"/>
                </a:cubicBezTo>
                <a:cubicBezTo>
                  <a:pt x="1115962" y="2639961"/>
                  <a:pt x="602226" y="2809567"/>
                  <a:pt x="88491" y="2979174"/>
                </a:cubicBezTo>
              </a:path>
            </a:pathLst>
          </a:custGeom>
          <a:noFill/>
          <a:ln w="127000" cap="rnd">
            <a:solidFill>
              <a:srgbClr val="F2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" name="空心弧 15"/>
          <p:cNvSpPr/>
          <p:nvPr/>
        </p:nvSpPr>
        <p:spPr>
          <a:xfrm rot="16984977">
            <a:off x="981997" y="4024850"/>
            <a:ext cx="796774" cy="905117"/>
          </a:xfrm>
          <a:prstGeom prst="blockArc">
            <a:avLst>
              <a:gd name="adj1" fmla="val 11395392"/>
              <a:gd name="adj2" fmla="val 891779"/>
              <a:gd name="adj3" fmla="val 2533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" name="弦形 16"/>
          <p:cNvSpPr/>
          <p:nvPr/>
        </p:nvSpPr>
        <p:spPr>
          <a:xfrm rot="3220344">
            <a:off x="1972705" y="318537"/>
            <a:ext cx="533400" cy="476250"/>
          </a:xfrm>
          <a:prstGeom prst="chord">
            <a:avLst>
              <a:gd name="adj1" fmla="val 4577918"/>
              <a:gd name="adj2" fmla="val 16200000"/>
            </a:avLst>
          </a:prstGeom>
          <a:solidFill>
            <a:srgbClr val="FFD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3" name="任意多边形 22"/>
          <p:cNvSpPr/>
          <p:nvPr/>
        </p:nvSpPr>
        <p:spPr>
          <a:xfrm rot="16200000" flipH="1">
            <a:off x="274396" y="5844476"/>
            <a:ext cx="315954" cy="538598"/>
          </a:xfrm>
          <a:custGeom>
            <a:avLst/>
            <a:gdLst>
              <a:gd name="connsiteX0" fmla="*/ 0 w 1327595"/>
              <a:gd name="connsiteY0" fmla="*/ 0 h 2979174"/>
              <a:gd name="connsiteX1" fmla="*/ 1327355 w 1327595"/>
              <a:gd name="connsiteY1" fmla="*/ 1386348 h 2979174"/>
              <a:gd name="connsiteX2" fmla="*/ 117987 w 1327595"/>
              <a:gd name="connsiteY2" fmla="*/ 1651819 h 2979174"/>
              <a:gd name="connsiteX3" fmla="*/ 1120878 w 1327595"/>
              <a:gd name="connsiteY3" fmla="*/ 2418735 h 2979174"/>
              <a:gd name="connsiteX4" fmla="*/ 88491 w 1327595"/>
              <a:gd name="connsiteY4" fmla="*/ 2979174 h 297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7595" h="2979174">
                <a:moveTo>
                  <a:pt x="0" y="0"/>
                </a:moveTo>
                <a:cubicBezTo>
                  <a:pt x="653845" y="555522"/>
                  <a:pt x="1307691" y="1111045"/>
                  <a:pt x="1327355" y="1386348"/>
                </a:cubicBezTo>
                <a:cubicBezTo>
                  <a:pt x="1347020" y="1661651"/>
                  <a:pt x="152400" y="1479754"/>
                  <a:pt x="117987" y="1651819"/>
                </a:cubicBezTo>
                <a:cubicBezTo>
                  <a:pt x="83574" y="1823884"/>
                  <a:pt x="1125794" y="2197509"/>
                  <a:pt x="1120878" y="2418735"/>
                </a:cubicBezTo>
                <a:cubicBezTo>
                  <a:pt x="1115962" y="2639961"/>
                  <a:pt x="602226" y="2809567"/>
                  <a:pt x="88491" y="2979174"/>
                </a:cubicBezTo>
              </a:path>
            </a:pathLst>
          </a:custGeom>
          <a:noFill/>
          <a:ln w="127000" cap="rnd">
            <a:solidFill>
              <a:srgbClr val="BB7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空心弧 17"/>
          <p:cNvSpPr/>
          <p:nvPr/>
        </p:nvSpPr>
        <p:spPr>
          <a:xfrm rot="20833674">
            <a:off x="5710826" y="195940"/>
            <a:ext cx="796774" cy="785584"/>
          </a:xfrm>
          <a:prstGeom prst="blockArc">
            <a:avLst>
              <a:gd name="adj1" fmla="val 8545785"/>
              <a:gd name="adj2" fmla="val 891779"/>
              <a:gd name="adj3" fmla="val 2533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019883" y="1026154"/>
            <a:ext cx="4335117" cy="741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cs"/>
              </a:rPr>
              <a:t>目录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597787" y="2736503"/>
            <a:ext cx="28542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defRPr/>
            </a:pPr>
            <a:r>
              <a:rPr lang="zh-CN" altLang="en-US" sz="2800" dirty="0">
                <a:solidFill>
                  <a:prstClr val="white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评审表条目</a:t>
            </a:r>
            <a:endParaRPr lang="en-US" altLang="zh-CN" sz="2800" dirty="0">
              <a:solidFill>
                <a:prstClr val="white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romanUcPeriod"/>
              <a:defRPr/>
            </a:pPr>
            <a:r>
              <a:rPr lang="zh-CN" altLang="en-US" sz="2800" dirty="0">
                <a:solidFill>
                  <a:prstClr val="white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分工与评价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7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24"/>
          <p:cNvSpPr/>
          <p:nvPr/>
        </p:nvSpPr>
        <p:spPr>
          <a:xfrm>
            <a:off x="1042219" y="586249"/>
            <a:ext cx="10107562" cy="568550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46100" sx="104000" sy="10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aphicFrame>
        <p:nvGraphicFramePr>
          <p:cNvPr id="60" name="图表 59"/>
          <p:cNvGraphicFramePr/>
          <p:nvPr/>
        </p:nvGraphicFramePr>
        <p:xfrm>
          <a:off x="5729124" y="1120152"/>
          <a:ext cx="5440136" cy="1621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1" name="图表 60"/>
          <p:cNvGraphicFramePr/>
          <p:nvPr/>
        </p:nvGraphicFramePr>
        <p:xfrm>
          <a:off x="5780793" y="2752298"/>
          <a:ext cx="5336799" cy="1621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2" name="图表 61"/>
          <p:cNvGraphicFramePr/>
          <p:nvPr/>
        </p:nvGraphicFramePr>
        <p:xfrm>
          <a:off x="5782298" y="4384444"/>
          <a:ext cx="5333789" cy="1621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3" name="文本框 62"/>
          <p:cNvSpPr txBox="1"/>
          <p:nvPr/>
        </p:nvSpPr>
        <p:spPr>
          <a:xfrm>
            <a:off x="2329976" y="1119826"/>
            <a:ext cx="2103120" cy="49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cs"/>
              </a:rPr>
              <a:t>项目阶段会议</a:t>
            </a:r>
          </a:p>
        </p:txBody>
      </p:sp>
      <p:grpSp>
        <p:nvGrpSpPr>
          <p:cNvPr id="93" name="组合 92"/>
          <p:cNvGrpSpPr/>
          <p:nvPr/>
        </p:nvGrpSpPr>
        <p:grpSpPr>
          <a:xfrm>
            <a:off x="5614743" y="5798385"/>
            <a:ext cx="962514" cy="962514"/>
            <a:chOff x="5614743" y="5798385"/>
            <a:chExt cx="962514" cy="962514"/>
          </a:xfrm>
        </p:grpSpPr>
        <p:sp>
          <p:nvSpPr>
            <p:cNvPr id="88" name="椭圆 87"/>
            <p:cNvSpPr/>
            <p:nvPr/>
          </p:nvSpPr>
          <p:spPr>
            <a:xfrm>
              <a:off x="5614743" y="5798385"/>
              <a:ext cx="962514" cy="962514"/>
            </a:xfrm>
            <a:prstGeom prst="ellipse">
              <a:avLst/>
            </a:prstGeom>
            <a:solidFill>
              <a:srgbClr val="161743"/>
            </a:solidFill>
            <a:ln>
              <a:noFill/>
            </a:ln>
            <a:effectLst>
              <a:outerShdw blurRad="546100" sx="130000" sy="13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Freeform 25"/>
            <p:cNvSpPr>
              <a:spLocks noEditPoints="1"/>
            </p:cNvSpPr>
            <p:nvPr/>
          </p:nvSpPr>
          <p:spPr bwMode="auto">
            <a:xfrm>
              <a:off x="5733238" y="5957864"/>
              <a:ext cx="725524" cy="643556"/>
            </a:xfrm>
            <a:custGeom>
              <a:avLst/>
              <a:gdLst>
                <a:gd name="T0" fmla="*/ 372 w 380"/>
                <a:gd name="T1" fmla="*/ 271 h 339"/>
                <a:gd name="T2" fmla="*/ 354 w 380"/>
                <a:gd name="T3" fmla="*/ 242 h 339"/>
                <a:gd name="T4" fmla="*/ 333 w 380"/>
                <a:gd name="T5" fmla="*/ 236 h 339"/>
                <a:gd name="T6" fmla="*/ 330 w 380"/>
                <a:gd name="T7" fmla="*/ 236 h 339"/>
                <a:gd name="T8" fmla="*/ 340 w 380"/>
                <a:gd name="T9" fmla="*/ 142 h 339"/>
                <a:gd name="T10" fmla="*/ 268 w 380"/>
                <a:gd name="T11" fmla="*/ 44 h 339"/>
                <a:gd name="T12" fmla="*/ 182 w 380"/>
                <a:gd name="T13" fmla="*/ 18 h 339"/>
                <a:gd name="T14" fmla="*/ 46 w 380"/>
                <a:gd name="T15" fmla="*/ 95 h 339"/>
                <a:gd name="T16" fmla="*/ 94 w 380"/>
                <a:gd name="T17" fmla="*/ 320 h 339"/>
                <a:gd name="T18" fmla="*/ 118 w 380"/>
                <a:gd name="T19" fmla="*/ 328 h 339"/>
                <a:gd name="T20" fmla="*/ 155 w 380"/>
                <a:gd name="T21" fmla="*/ 308 h 339"/>
                <a:gd name="T22" fmla="*/ 142 w 380"/>
                <a:gd name="T23" fmla="*/ 248 h 339"/>
                <a:gd name="T24" fmla="*/ 120 w 380"/>
                <a:gd name="T25" fmla="*/ 144 h 339"/>
                <a:gd name="T26" fmla="*/ 165 w 380"/>
                <a:gd name="T27" fmla="*/ 108 h 339"/>
                <a:gd name="T28" fmla="*/ 183 w 380"/>
                <a:gd name="T29" fmla="*/ 106 h 339"/>
                <a:gd name="T30" fmla="*/ 221 w 380"/>
                <a:gd name="T31" fmla="*/ 118 h 339"/>
                <a:gd name="T32" fmla="*/ 256 w 380"/>
                <a:gd name="T33" fmla="*/ 160 h 339"/>
                <a:gd name="T34" fmla="*/ 256 w 380"/>
                <a:gd name="T35" fmla="*/ 179 h 339"/>
                <a:gd name="T36" fmla="*/ 252 w 380"/>
                <a:gd name="T37" fmla="*/ 176 h 339"/>
                <a:gd name="T38" fmla="*/ 231 w 380"/>
                <a:gd name="T39" fmla="*/ 170 h 339"/>
                <a:gd name="T40" fmla="*/ 220 w 380"/>
                <a:gd name="T41" fmla="*/ 171 h 339"/>
                <a:gd name="T42" fmla="*/ 188 w 380"/>
                <a:gd name="T43" fmla="*/ 206 h 339"/>
                <a:gd name="T44" fmla="*/ 193 w 380"/>
                <a:gd name="T45" fmla="*/ 254 h 339"/>
                <a:gd name="T46" fmla="*/ 195 w 380"/>
                <a:gd name="T47" fmla="*/ 264 h 339"/>
                <a:gd name="T48" fmla="*/ 209 w 380"/>
                <a:gd name="T49" fmla="*/ 318 h 339"/>
                <a:gd name="T50" fmla="*/ 213 w 380"/>
                <a:gd name="T51" fmla="*/ 324 h 339"/>
                <a:gd name="T52" fmla="*/ 213 w 380"/>
                <a:gd name="T53" fmla="*/ 326 h 339"/>
                <a:gd name="T54" fmla="*/ 222 w 380"/>
                <a:gd name="T55" fmla="*/ 332 h 339"/>
                <a:gd name="T56" fmla="*/ 241 w 380"/>
                <a:gd name="T57" fmla="*/ 339 h 339"/>
                <a:gd name="T58" fmla="*/ 247 w 380"/>
                <a:gd name="T59" fmla="*/ 339 h 339"/>
                <a:gd name="T60" fmla="*/ 295 w 380"/>
                <a:gd name="T61" fmla="*/ 331 h 339"/>
                <a:gd name="T62" fmla="*/ 305 w 380"/>
                <a:gd name="T63" fmla="*/ 328 h 339"/>
                <a:gd name="T64" fmla="*/ 372 w 380"/>
                <a:gd name="T65" fmla="*/ 271 h 339"/>
                <a:gd name="T66" fmla="*/ 301 w 380"/>
                <a:gd name="T67" fmla="*/ 297 h 339"/>
                <a:gd name="T68" fmla="*/ 291 w 380"/>
                <a:gd name="T69" fmla="*/ 299 h 339"/>
                <a:gd name="T70" fmla="*/ 243 w 380"/>
                <a:gd name="T71" fmla="*/ 307 h 339"/>
                <a:gd name="T72" fmla="*/ 234 w 380"/>
                <a:gd name="T73" fmla="*/ 304 h 339"/>
                <a:gd name="T74" fmla="*/ 234 w 380"/>
                <a:gd name="T75" fmla="*/ 304 h 339"/>
                <a:gd name="T76" fmla="*/ 234 w 380"/>
                <a:gd name="T77" fmla="*/ 303 h 339"/>
                <a:gd name="T78" fmla="*/ 234 w 380"/>
                <a:gd name="T79" fmla="*/ 303 h 339"/>
                <a:gd name="T80" fmla="*/ 227 w 380"/>
                <a:gd name="T81" fmla="*/ 296 h 339"/>
                <a:gd name="T82" fmla="*/ 215 w 380"/>
                <a:gd name="T83" fmla="*/ 249 h 339"/>
                <a:gd name="T84" fmla="*/ 214 w 380"/>
                <a:gd name="T85" fmla="*/ 239 h 339"/>
                <a:gd name="T86" fmla="*/ 224 w 380"/>
                <a:gd name="T87" fmla="*/ 178 h 339"/>
                <a:gd name="T88" fmla="*/ 241 w 380"/>
                <a:gd name="T89" fmla="*/ 180 h 339"/>
                <a:gd name="T90" fmla="*/ 254 w 380"/>
                <a:gd name="T91" fmla="*/ 214 h 339"/>
                <a:gd name="T92" fmla="*/ 256 w 380"/>
                <a:gd name="T93" fmla="*/ 225 h 339"/>
                <a:gd name="T94" fmla="*/ 276 w 380"/>
                <a:gd name="T95" fmla="*/ 144 h 339"/>
                <a:gd name="T96" fmla="*/ 232 w 380"/>
                <a:gd name="T97" fmla="*/ 89 h 339"/>
                <a:gd name="T98" fmla="*/ 160 w 380"/>
                <a:gd name="T99" fmla="*/ 77 h 339"/>
                <a:gd name="T100" fmla="*/ 103 w 380"/>
                <a:gd name="T101" fmla="*/ 120 h 339"/>
                <a:gd name="T102" fmla="*/ 132 w 380"/>
                <a:gd name="T103" fmla="*/ 252 h 339"/>
                <a:gd name="T104" fmla="*/ 138 w 380"/>
                <a:gd name="T105" fmla="*/ 285 h 339"/>
                <a:gd name="T106" fmla="*/ 106 w 380"/>
                <a:gd name="T107" fmla="*/ 292 h 339"/>
                <a:gd name="T108" fmla="*/ 63 w 380"/>
                <a:gd name="T109" fmla="*/ 94 h 339"/>
                <a:gd name="T110" fmla="*/ 257 w 380"/>
                <a:gd name="T111" fmla="*/ 49 h 339"/>
                <a:gd name="T112" fmla="*/ 321 w 380"/>
                <a:gd name="T113" fmla="*/ 135 h 339"/>
                <a:gd name="T114" fmla="*/ 295 w 380"/>
                <a:gd name="T115" fmla="*/ 252 h 339"/>
                <a:gd name="T116" fmla="*/ 307 w 380"/>
                <a:gd name="T117" fmla="*/ 249 h 339"/>
                <a:gd name="T118" fmla="*/ 343 w 380"/>
                <a:gd name="T119" fmla="*/ 247 h 339"/>
                <a:gd name="T120" fmla="*/ 352 w 380"/>
                <a:gd name="T121" fmla="*/ 262 h 339"/>
                <a:gd name="T122" fmla="*/ 301 w 380"/>
                <a:gd name="T123" fmla="*/ 297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0" h="339">
                  <a:moveTo>
                    <a:pt x="372" y="271"/>
                  </a:moveTo>
                  <a:cubicBezTo>
                    <a:pt x="370" y="266"/>
                    <a:pt x="368" y="251"/>
                    <a:pt x="354" y="242"/>
                  </a:cubicBezTo>
                  <a:cubicBezTo>
                    <a:pt x="348" y="238"/>
                    <a:pt x="341" y="236"/>
                    <a:pt x="333" y="236"/>
                  </a:cubicBezTo>
                  <a:cubicBezTo>
                    <a:pt x="332" y="236"/>
                    <a:pt x="331" y="236"/>
                    <a:pt x="330" y="236"/>
                  </a:cubicBezTo>
                  <a:cubicBezTo>
                    <a:pt x="343" y="203"/>
                    <a:pt x="347" y="172"/>
                    <a:pt x="340" y="142"/>
                  </a:cubicBezTo>
                  <a:cubicBezTo>
                    <a:pt x="332" y="104"/>
                    <a:pt x="308" y="70"/>
                    <a:pt x="268" y="44"/>
                  </a:cubicBezTo>
                  <a:cubicBezTo>
                    <a:pt x="241" y="26"/>
                    <a:pt x="212" y="18"/>
                    <a:pt x="182" y="18"/>
                  </a:cubicBezTo>
                  <a:cubicBezTo>
                    <a:pt x="129" y="18"/>
                    <a:pt x="77" y="47"/>
                    <a:pt x="46" y="95"/>
                  </a:cubicBezTo>
                  <a:cubicBezTo>
                    <a:pt x="4" y="161"/>
                    <a:pt x="0" y="259"/>
                    <a:pt x="94" y="320"/>
                  </a:cubicBezTo>
                  <a:cubicBezTo>
                    <a:pt x="102" y="325"/>
                    <a:pt x="110" y="328"/>
                    <a:pt x="118" y="328"/>
                  </a:cubicBezTo>
                  <a:cubicBezTo>
                    <a:pt x="133" y="328"/>
                    <a:pt x="147" y="320"/>
                    <a:pt x="155" y="308"/>
                  </a:cubicBezTo>
                  <a:cubicBezTo>
                    <a:pt x="168" y="288"/>
                    <a:pt x="162" y="261"/>
                    <a:pt x="142" y="248"/>
                  </a:cubicBezTo>
                  <a:cubicBezTo>
                    <a:pt x="84" y="209"/>
                    <a:pt x="110" y="158"/>
                    <a:pt x="120" y="144"/>
                  </a:cubicBezTo>
                  <a:cubicBezTo>
                    <a:pt x="131" y="126"/>
                    <a:pt x="148" y="113"/>
                    <a:pt x="165" y="108"/>
                  </a:cubicBezTo>
                  <a:cubicBezTo>
                    <a:pt x="171" y="106"/>
                    <a:pt x="177" y="106"/>
                    <a:pt x="183" y="106"/>
                  </a:cubicBezTo>
                  <a:cubicBezTo>
                    <a:pt x="196" y="106"/>
                    <a:pt x="208" y="110"/>
                    <a:pt x="221" y="118"/>
                  </a:cubicBezTo>
                  <a:cubicBezTo>
                    <a:pt x="241" y="131"/>
                    <a:pt x="252" y="145"/>
                    <a:pt x="256" y="160"/>
                  </a:cubicBezTo>
                  <a:cubicBezTo>
                    <a:pt x="257" y="166"/>
                    <a:pt x="257" y="172"/>
                    <a:pt x="256" y="179"/>
                  </a:cubicBezTo>
                  <a:cubicBezTo>
                    <a:pt x="255" y="178"/>
                    <a:pt x="253" y="177"/>
                    <a:pt x="252" y="176"/>
                  </a:cubicBezTo>
                  <a:cubicBezTo>
                    <a:pt x="246" y="172"/>
                    <a:pt x="239" y="170"/>
                    <a:pt x="231" y="170"/>
                  </a:cubicBezTo>
                  <a:cubicBezTo>
                    <a:pt x="227" y="170"/>
                    <a:pt x="223" y="170"/>
                    <a:pt x="220" y="171"/>
                  </a:cubicBezTo>
                  <a:cubicBezTo>
                    <a:pt x="202" y="174"/>
                    <a:pt x="190" y="187"/>
                    <a:pt x="188" y="206"/>
                  </a:cubicBezTo>
                  <a:cubicBezTo>
                    <a:pt x="187" y="218"/>
                    <a:pt x="190" y="233"/>
                    <a:pt x="193" y="254"/>
                  </a:cubicBezTo>
                  <a:cubicBezTo>
                    <a:pt x="195" y="264"/>
                    <a:pt x="195" y="264"/>
                    <a:pt x="195" y="264"/>
                  </a:cubicBezTo>
                  <a:cubicBezTo>
                    <a:pt x="200" y="290"/>
                    <a:pt x="202" y="306"/>
                    <a:pt x="209" y="318"/>
                  </a:cubicBezTo>
                  <a:cubicBezTo>
                    <a:pt x="210" y="320"/>
                    <a:pt x="212" y="322"/>
                    <a:pt x="213" y="324"/>
                  </a:cubicBezTo>
                  <a:cubicBezTo>
                    <a:pt x="213" y="326"/>
                    <a:pt x="213" y="326"/>
                    <a:pt x="213" y="326"/>
                  </a:cubicBezTo>
                  <a:cubicBezTo>
                    <a:pt x="222" y="332"/>
                    <a:pt x="222" y="332"/>
                    <a:pt x="222" y="332"/>
                  </a:cubicBezTo>
                  <a:cubicBezTo>
                    <a:pt x="228" y="336"/>
                    <a:pt x="234" y="338"/>
                    <a:pt x="241" y="339"/>
                  </a:cubicBezTo>
                  <a:cubicBezTo>
                    <a:pt x="243" y="339"/>
                    <a:pt x="245" y="339"/>
                    <a:pt x="247" y="339"/>
                  </a:cubicBezTo>
                  <a:cubicBezTo>
                    <a:pt x="259" y="339"/>
                    <a:pt x="273" y="336"/>
                    <a:pt x="295" y="331"/>
                  </a:cubicBezTo>
                  <a:cubicBezTo>
                    <a:pt x="305" y="328"/>
                    <a:pt x="305" y="328"/>
                    <a:pt x="305" y="328"/>
                  </a:cubicBezTo>
                  <a:cubicBezTo>
                    <a:pt x="343" y="319"/>
                    <a:pt x="380" y="311"/>
                    <a:pt x="372" y="271"/>
                  </a:cubicBezTo>
                  <a:close/>
                  <a:moveTo>
                    <a:pt x="301" y="297"/>
                  </a:moveTo>
                  <a:cubicBezTo>
                    <a:pt x="291" y="299"/>
                    <a:pt x="291" y="299"/>
                    <a:pt x="291" y="299"/>
                  </a:cubicBezTo>
                  <a:cubicBezTo>
                    <a:pt x="267" y="305"/>
                    <a:pt x="253" y="308"/>
                    <a:pt x="243" y="307"/>
                  </a:cubicBezTo>
                  <a:cubicBezTo>
                    <a:pt x="240" y="306"/>
                    <a:pt x="236" y="306"/>
                    <a:pt x="234" y="304"/>
                  </a:cubicBezTo>
                  <a:cubicBezTo>
                    <a:pt x="234" y="304"/>
                    <a:pt x="234" y="304"/>
                    <a:pt x="234" y="304"/>
                  </a:cubicBezTo>
                  <a:cubicBezTo>
                    <a:pt x="234" y="303"/>
                    <a:pt x="234" y="303"/>
                    <a:pt x="234" y="303"/>
                  </a:cubicBezTo>
                  <a:cubicBezTo>
                    <a:pt x="234" y="303"/>
                    <a:pt x="234" y="303"/>
                    <a:pt x="234" y="303"/>
                  </a:cubicBezTo>
                  <a:cubicBezTo>
                    <a:pt x="231" y="301"/>
                    <a:pt x="229" y="299"/>
                    <a:pt x="227" y="296"/>
                  </a:cubicBezTo>
                  <a:cubicBezTo>
                    <a:pt x="222" y="287"/>
                    <a:pt x="220" y="273"/>
                    <a:pt x="215" y="249"/>
                  </a:cubicBezTo>
                  <a:cubicBezTo>
                    <a:pt x="214" y="239"/>
                    <a:pt x="214" y="239"/>
                    <a:pt x="214" y="239"/>
                  </a:cubicBezTo>
                  <a:cubicBezTo>
                    <a:pt x="206" y="200"/>
                    <a:pt x="203" y="182"/>
                    <a:pt x="224" y="178"/>
                  </a:cubicBezTo>
                  <a:cubicBezTo>
                    <a:pt x="230" y="177"/>
                    <a:pt x="236" y="177"/>
                    <a:pt x="241" y="180"/>
                  </a:cubicBezTo>
                  <a:cubicBezTo>
                    <a:pt x="248" y="185"/>
                    <a:pt x="250" y="194"/>
                    <a:pt x="254" y="214"/>
                  </a:cubicBezTo>
                  <a:cubicBezTo>
                    <a:pt x="255" y="217"/>
                    <a:pt x="255" y="221"/>
                    <a:pt x="256" y="225"/>
                  </a:cubicBezTo>
                  <a:cubicBezTo>
                    <a:pt x="274" y="194"/>
                    <a:pt x="280" y="167"/>
                    <a:pt x="276" y="144"/>
                  </a:cubicBezTo>
                  <a:cubicBezTo>
                    <a:pt x="271" y="123"/>
                    <a:pt x="257" y="105"/>
                    <a:pt x="232" y="89"/>
                  </a:cubicBezTo>
                  <a:cubicBezTo>
                    <a:pt x="209" y="74"/>
                    <a:pt x="184" y="70"/>
                    <a:pt x="160" y="77"/>
                  </a:cubicBezTo>
                  <a:cubicBezTo>
                    <a:pt x="138" y="83"/>
                    <a:pt x="117" y="99"/>
                    <a:pt x="103" y="120"/>
                  </a:cubicBezTo>
                  <a:cubicBezTo>
                    <a:pt x="79" y="157"/>
                    <a:pt x="72" y="213"/>
                    <a:pt x="132" y="252"/>
                  </a:cubicBezTo>
                  <a:cubicBezTo>
                    <a:pt x="142" y="259"/>
                    <a:pt x="146" y="274"/>
                    <a:pt x="138" y="285"/>
                  </a:cubicBezTo>
                  <a:cubicBezTo>
                    <a:pt x="131" y="296"/>
                    <a:pt x="116" y="299"/>
                    <a:pt x="106" y="292"/>
                  </a:cubicBezTo>
                  <a:cubicBezTo>
                    <a:pt x="23" y="238"/>
                    <a:pt x="26" y="152"/>
                    <a:pt x="63" y="94"/>
                  </a:cubicBezTo>
                  <a:cubicBezTo>
                    <a:pt x="102" y="36"/>
                    <a:pt x="182" y="0"/>
                    <a:pt x="257" y="49"/>
                  </a:cubicBezTo>
                  <a:cubicBezTo>
                    <a:pt x="293" y="72"/>
                    <a:pt x="314" y="101"/>
                    <a:pt x="321" y="135"/>
                  </a:cubicBezTo>
                  <a:cubicBezTo>
                    <a:pt x="328" y="170"/>
                    <a:pt x="320" y="208"/>
                    <a:pt x="295" y="252"/>
                  </a:cubicBezTo>
                  <a:cubicBezTo>
                    <a:pt x="300" y="251"/>
                    <a:pt x="304" y="250"/>
                    <a:pt x="307" y="249"/>
                  </a:cubicBezTo>
                  <a:cubicBezTo>
                    <a:pt x="327" y="244"/>
                    <a:pt x="336" y="242"/>
                    <a:pt x="343" y="247"/>
                  </a:cubicBezTo>
                  <a:cubicBezTo>
                    <a:pt x="349" y="251"/>
                    <a:pt x="350" y="257"/>
                    <a:pt x="352" y="262"/>
                  </a:cubicBezTo>
                  <a:cubicBezTo>
                    <a:pt x="356" y="284"/>
                    <a:pt x="339" y="288"/>
                    <a:pt x="301" y="2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4465" y="1868805"/>
            <a:ext cx="4244340" cy="3477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7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24"/>
          <p:cNvSpPr/>
          <p:nvPr/>
        </p:nvSpPr>
        <p:spPr>
          <a:xfrm>
            <a:off x="1042219" y="586249"/>
            <a:ext cx="10107562" cy="568550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46100" sx="104000" sy="10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aphicFrame>
        <p:nvGraphicFramePr>
          <p:cNvPr id="60" name="图表 59"/>
          <p:cNvGraphicFramePr/>
          <p:nvPr/>
        </p:nvGraphicFramePr>
        <p:xfrm>
          <a:off x="5729124" y="1120152"/>
          <a:ext cx="5440136" cy="1621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1" name="图表 60"/>
          <p:cNvGraphicFramePr/>
          <p:nvPr/>
        </p:nvGraphicFramePr>
        <p:xfrm>
          <a:off x="5780793" y="2752298"/>
          <a:ext cx="5336799" cy="1621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2" name="图表 61"/>
          <p:cNvGraphicFramePr/>
          <p:nvPr/>
        </p:nvGraphicFramePr>
        <p:xfrm>
          <a:off x="5782298" y="4384444"/>
          <a:ext cx="5333789" cy="1621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3" name="文本框 62"/>
          <p:cNvSpPr txBox="1"/>
          <p:nvPr/>
        </p:nvSpPr>
        <p:spPr>
          <a:xfrm>
            <a:off x="2322356" y="1049341"/>
            <a:ext cx="2103120" cy="49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>
                <a:solidFill>
                  <a:prstClr val="black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内部评审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cs"/>
              </a:rPr>
              <a:t>会议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站酷快乐体2016修订版" panose="02010600030101010101" pitchFamily="2" charset="-122"/>
              <a:ea typeface="站酷快乐体2016修订版" panose="02010600030101010101" pitchFamily="2" charset="-122"/>
              <a:cs typeface="+mn-cs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5614743" y="5798385"/>
            <a:ext cx="962514" cy="962514"/>
            <a:chOff x="5614743" y="5798385"/>
            <a:chExt cx="962514" cy="962514"/>
          </a:xfrm>
        </p:grpSpPr>
        <p:sp>
          <p:nvSpPr>
            <p:cNvPr id="88" name="椭圆 87"/>
            <p:cNvSpPr/>
            <p:nvPr/>
          </p:nvSpPr>
          <p:spPr>
            <a:xfrm>
              <a:off x="5614743" y="5798385"/>
              <a:ext cx="962514" cy="962514"/>
            </a:xfrm>
            <a:prstGeom prst="ellipse">
              <a:avLst/>
            </a:prstGeom>
            <a:solidFill>
              <a:srgbClr val="161743"/>
            </a:solidFill>
            <a:ln>
              <a:noFill/>
            </a:ln>
            <a:effectLst>
              <a:outerShdw blurRad="546100" sx="130000" sy="13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Freeform 25"/>
            <p:cNvSpPr>
              <a:spLocks noEditPoints="1"/>
            </p:cNvSpPr>
            <p:nvPr/>
          </p:nvSpPr>
          <p:spPr bwMode="auto">
            <a:xfrm>
              <a:off x="5733238" y="5957864"/>
              <a:ext cx="725524" cy="643556"/>
            </a:xfrm>
            <a:custGeom>
              <a:avLst/>
              <a:gdLst>
                <a:gd name="T0" fmla="*/ 372 w 380"/>
                <a:gd name="T1" fmla="*/ 271 h 339"/>
                <a:gd name="T2" fmla="*/ 354 w 380"/>
                <a:gd name="T3" fmla="*/ 242 h 339"/>
                <a:gd name="T4" fmla="*/ 333 w 380"/>
                <a:gd name="T5" fmla="*/ 236 h 339"/>
                <a:gd name="T6" fmla="*/ 330 w 380"/>
                <a:gd name="T7" fmla="*/ 236 h 339"/>
                <a:gd name="T8" fmla="*/ 340 w 380"/>
                <a:gd name="T9" fmla="*/ 142 h 339"/>
                <a:gd name="T10" fmla="*/ 268 w 380"/>
                <a:gd name="T11" fmla="*/ 44 h 339"/>
                <a:gd name="T12" fmla="*/ 182 w 380"/>
                <a:gd name="T13" fmla="*/ 18 h 339"/>
                <a:gd name="T14" fmla="*/ 46 w 380"/>
                <a:gd name="T15" fmla="*/ 95 h 339"/>
                <a:gd name="T16" fmla="*/ 94 w 380"/>
                <a:gd name="T17" fmla="*/ 320 h 339"/>
                <a:gd name="T18" fmla="*/ 118 w 380"/>
                <a:gd name="T19" fmla="*/ 328 h 339"/>
                <a:gd name="T20" fmla="*/ 155 w 380"/>
                <a:gd name="T21" fmla="*/ 308 h 339"/>
                <a:gd name="T22" fmla="*/ 142 w 380"/>
                <a:gd name="T23" fmla="*/ 248 h 339"/>
                <a:gd name="T24" fmla="*/ 120 w 380"/>
                <a:gd name="T25" fmla="*/ 144 h 339"/>
                <a:gd name="T26" fmla="*/ 165 w 380"/>
                <a:gd name="T27" fmla="*/ 108 h 339"/>
                <a:gd name="T28" fmla="*/ 183 w 380"/>
                <a:gd name="T29" fmla="*/ 106 h 339"/>
                <a:gd name="T30" fmla="*/ 221 w 380"/>
                <a:gd name="T31" fmla="*/ 118 h 339"/>
                <a:gd name="T32" fmla="*/ 256 w 380"/>
                <a:gd name="T33" fmla="*/ 160 h 339"/>
                <a:gd name="T34" fmla="*/ 256 w 380"/>
                <a:gd name="T35" fmla="*/ 179 h 339"/>
                <a:gd name="T36" fmla="*/ 252 w 380"/>
                <a:gd name="T37" fmla="*/ 176 h 339"/>
                <a:gd name="T38" fmla="*/ 231 w 380"/>
                <a:gd name="T39" fmla="*/ 170 h 339"/>
                <a:gd name="T40" fmla="*/ 220 w 380"/>
                <a:gd name="T41" fmla="*/ 171 h 339"/>
                <a:gd name="T42" fmla="*/ 188 w 380"/>
                <a:gd name="T43" fmla="*/ 206 h 339"/>
                <a:gd name="T44" fmla="*/ 193 w 380"/>
                <a:gd name="T45" fmla="*/ 254 h 339"/>
                <a:gd name="T46" fmla="*/ 195 w 380"/>
                <a:gd name="T47" fmla="*/ 264 h 339"/>
                <a:gd name="T48" fmla="*/ 209 w 380"/>
                <a:gd name="T49" fmla="*/ 318 h 339"/>
                <a:gd name="T50" fmla="*/ 213 w 380"/>
                <a:gd name="T51" fmla="*/ 324 h 339"/>
                <a:gd name="T52" fmla="*/ 213 w 380"/>
                <a:gd name="T53" fmla="*/ 326 h 339"/>
                <a:gd name="T54" fmla="*/ 222 w 380"/>
                <a:gd name="T55" fmla="*/ 332 h 339"/>
                <a:gd name="T56" fmla="*/ 241 w 380"/>
                <a:gd name="T57" fmla="*/ 339 h 339"/>
                <a:gd name="T58" fmla="*/ 247 w 380"/>
                <a:gd name="T59" fmla="*/ 339 h 339"/>
                <a:gd name="T60" fmla="*/ 295 w 380"/>
                <a:gd name="T61" fmla="*/ 331 h 339"/>
                <a:gd name="T62" fmla="*/ 305 w 380"/>
                <a:gd name="T63" fmla="*/ 328 h 339"/>
                <a:gd name="T64" fmla="*/ 372 w 380"/>
                <a:gd name="T65" fmla="*/ 271 h 339"/>
                <a:gd name="T66" fmla="*/ 301 w 380"/>
                <a:gd name="T67" fmla="*/ 297 h 339"/>
                <a:gd name="T68" fmla="*/ 291 w 380"/>
                <a:gd name="T69" fmla="*/ 299 h 339"/>
                <a:gd name="T70" fmla="*/ 243 w 380"/>
                <a:gd name="T71" fmla="*/ 307 h 339"/>
                <a:gd name="T72" fmla="*/ 234 w 380"/>
                <a:gd name="T73" fmla="*/ 304 h 339"/>
                <a:gd name="T74" fmla="*/ 234 w 380"/>
                <a:gd name="T75" fmla="*/ 304 h 339"/>
                <a:gd name="T76" fmla="*/ 234 w 380"/>
                <a:gd name="T77" fmla="*/ 303 h 339"/>
                <a:gd name="T78" fmla="*/ 234 w 380"/>
                <a:gd name="T79" fmla="*/ 303 h 339"/>
                <a:gd name="T80" fmla="*/ 227 w 380"/>
                <a:gd name="T81" fmla="*/ 296 h 339"/>
                <a:gd name="T82" fmla="*/ 215 w 380"/>
                <a:gd name="T83" fmla="*/ 249 h 339"/>
                <a:gd name="T84" fmla="*/ 214 w 380"/>
                <a:gd name="T85" fmla="*/ 239 h 339"/>
                <a:gd name="T86" fmla="*/ 224 w 380"/>
                <a:gd name="T87" fmla="*/ 178 h 339"/>
                <a:gd name="T88" fmla="*/ 241 w 380"/>
                <a:gd name="T89" fmla="*/ 180 h 339"/>
                <a:gd name="T90" fmla="*/ 254 w 380"/>
                <a:gd name="T91" fmla="*/ 214 h 339"/>
                <a:gd name="T92" fmla="*/ 256 w 380"/>
                <a:gd name="T93" fmla="*/ 225 h 339"/>
                <a:gd name="T94" fmla="*/ 276 w 380"/>
                <a:gd name="T95" fmla="*/ 144 h 339"/>
                <a:gd name="T96" fmla="*/ 232 w 380"/>
                <a:gd name="T97" fmla="*/ 89 h 339"/>
                <a:gd name="T98" fmla="*/ 160 w 380"/>
                <a:gd name="T99" fmla="*/ 77 h 339"/>
                <a:gd name="T100" fmla="*/ 103 w 380"/>
                <a:gd name="T101" fmla="*/ 120 h 339"/>
                <a:gd name="T102" fmla="*/ 132 w 380"/>
                <a:gd name="T103" fmla="*/ 252 h 339"/>
                <a:gd name="T104" fmla="*/ 138 w 380"/>
                <a:gd name="T105" fmla="*/ 285 h 339"/>
                <a:gd name="T106" fmla="*/ 106 w 380"/>
                <a:gd name="T107" fmla="*/ 292 h 339"/>
                <a:gd name="T108" fmla="*/ 63 w 380"/>
                <a:gd name="T109" fmla="*/ 94 h 339"/>
                <a:gd name="T110" fmla="*/ 257 w 380"/>
                <a:gd name="T111" fmla="*/ 49 h 339"/>
                <a:gd name="T112" fmla="*/ 321 w 380"/>
                <a:gd name="T113" fmla="*/ 135 h 339"/>
                <a:gd name="T114" fmla="*/ 295 w 380"/>
                <a:gd name="T115" fmla="*/ 252 h 339"/>
                <a:gd name="T116" fmla="*/ 307 w 380"/>
                <a:gd name="T117" fmla="*/ 249 h 339"/>
                <a:gd name="T118" fmla="*/ 343 w 380"/>
                <a:gd name="T119" fmla="*/ 247 h 339"/>
                <a:gd name="T120" fmla="*/ 352 w 380"/>
                <a:gd name="T121" fmla="*/ 262 h 339"/>
                <a:gd name="T122" fmla="*/ 301 w 380"/>
                <a:gd name="T123" fmla="*/ 297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0" h="339">
                  <a:moveTo>
                    <a:pt x="372" y="271"/>
                  </a:moveTo>
                  <a:cubicBezTo>
                    <a:pt x="370" y="266"/>
                    <a:pt x="368" y="251"/>
                    <a:pt x="354" y="242"/>
                  </a:cubicBezTo>
                  <a:cubicBezTo>
                    <a:pt x="348" y="238"/>
                    <a:pt x="341" y="236"/>
                    <a:pt x="333" y="236"/>
                  </a:cubicBezTo>
                  <a:cubicBezTo>
                    <a:pt x="332" y="236"/>
                    <a:pt x="331" y="236"/>
                    <a:pt x="330" y="236"/>
                  </a:cubicBezTo>
                  <a:cubicBezTo>
                    <a:pt x="343" y="203"/>
                    <a:pt x="347" y="172"/>
                    <a:pt x="340" y="142"/>
                  </a:cubicBezTo>
                  <a:cubicBezTo>
                    <a:pt x="332" y="104"/>
                    <a:pt x="308" y="70"/>
                    <a:pt x="268" y="44"/>
                  </a:cubicBezTo>
                  <a:cubicBezTo>
                    <a:pt x="241" y="26"/>
                    <a:pt x="212" y="18"/>
                    <a:pt x="182" y="18"/>
                  </a:cubicBezTo>
                  <a:cubicBezTo>
                    <a:pt x="129" y="18"/>
                    <a:pt x="77" y="47"/>
                    <a:pt x="46" y="95"/>
                  </a:cubicBezTo>
                  <a:cubicBezTo>
                    <a:pt x="4" y="161"/>
                    <a:pt x="0" y="259"/>
                    <a:pt x="94" y="320"/>
                  </a:cubicBezTo>
                  <a:cubicBezTo>
                    <a:pt x="102" y="325"/>
                    <a:pt x="110" y="328"/>
                    <a:pt x="118" y="328"/>
                  </a:cubicBezTo>
                  <a:cubicBezTo>
                    <a:pt x="133" y="328"/>
                    <a:pt x="147" y="320"/>
                    <a:pt x="155" y="308"/>
                  </a:cubicBezTo>
                  <a:cubicBezTo>
                    <a:pt x="168" y="288"/>
                    <a:pt x="162" y="261"/>
                    <a:pt x="142" y="248"/>
                  </a:cubicBezTo>
                  <a:cubicBezTo>
                    <a:pt x="84" y="209"/>
                    <a:pt x="110" y="158"/>
                    <a:pt x="120" y="144"/>
                  </a:cubicBezTo>
                  <a:cubicBezTo>
                    <a:pt x="131" y="126"/>
                    <a:pt x="148" y="113"/>
                    <a:pt x="165" y="108"/>
                  </a:cubicBezTo>
                  <a:cubicBezTo>
                    <a:pt x="171" y="106"/>
                    <a:pt x="177" y="106"/>
                    <a:pt x="183" y="106"/>
                  </a:cubicBezTo>
                  <a:cubicBezTo>
                    <a:pt x="196" y="106"/>
                    <a:pt x="208" y="110"/>
                    <a:pt x="221" y="118"/>
                  </a:cubicBezTo>
                  <a:cubicBezTo>
                    <a:pt x="241" y="131"/>
                    <a:pt x="252" y="145"/>
                    <a:pt x="256" y="160"/>
                  </a:cubicBezTo>
                  <a:cubicBezTo>
                    <a:pt x="257" y="166"/>
                    <a:pt x="257" y="172"/>
                    <a:pt x="256" y="179"/>
                  </a:cubicBezTo>
                  <a:cubicBezTo>
                    <a:pt x="255" y="178"/>
                    <a:pt x="253" y="177"/>
                    <a:pt x="252" y="176"/>
                  </a:cubicBezTo>
                  <a:cubicBezTo>
                    <a:pt x="246" y="172"/>
                    <a:pt x="239" y="170"/>
                    <a:pt x="231" y="170"/>
                  </a:cubicBezTo>
                  <a:cubicBezTo>
                    <a:pt x="227" y="170"/>
                    <a:pt x="223" y="170"/>
                    <a:pt x="220" y="171"/>
                  </a:cubicBezTo>
                  <a:cubicBezTo>
                    <a:pt x="202" y="174"/>
                    <a:pt x="190" y="187"/>
                    <a:pt x="188" y="206"/>
                  </a:cubicBezTo>
                  <a:cubicBezTo>
                    <a:pt x="187" y="218"/>
                    <a:pt x="190" y="233"/>
                    <a:pt x="193" y="254"/>
                  </a:cubicBezTo>
                  <a:cubicBezTo>
                    <a:pt x="195" y="264"/>
                    <a:pt x="195" y="264"/>
                    <a:pt x="195" y="264"/>
                  </a:cubicBezTo>
                  <a:cubicBezTo>
                    <a:pt x="200" y="290"/>
                    <a:pt x="202" y="306"/>
                    <a:pt x="209" y="318"/>
                  </a:cubicBezTo>
                  <a:cubicBezTo>
                    <a:pt x="210" y="320"/>
                    <a:pt x="212" y="322"/>
                    <a:pt x="213" y="324"/>
                  </a:cubicBezTo>
                  <a:cubicBezTo>
                    <a:pt x="213" y="326"/>
                    <a:pt x="213" y="326"/>
                    <a:pt x="213" y="326"/>
                  </a:cubicBezTo>
                  <a:cubicBezTo>
                    <a:pt x="222" y="332"/>
                    <a:pt x="222" y="332"/>
                    <a:pt x="222" y="332"/>
                  </a:cubicBezTo>
                  <a:cubicBezTo>
                    <a:pt x="228" y="336"/>
                    <a:pt x="234" y="338"/>
                    <a:pt x="241" y="339"/>
                  </a:cubicBezTo>
                  <a:cubicBezTo>
                    <a:pt x="243" y="339"/>
                    <a:pt x="245" y="339"/>
                    <a:pt x="247" y="339"/>
                  </a:cubicBezTo>
                  <a:cubicBezTo>
                    <a:pt x="259" y="339"/>
                    <a:pt x="273" y="336"/>
                    <a:pt x="295" y="331"/>
                  </a:cubicBezTo>
                  <a:cubicBezTo>
                    <a:pt x="305" y="328"/>
                    <a:pt x="305" y="328"/>
                    <a:pt x="305" y="328"/>
                  </a:cubicBezTo>
                  <a:cubicBezTo>
                    <a:pt x="343" y="319"/>
                    <a:pt x="380" y="311"/>
                    <a:pt x="372" y="271"/>
                  </a:cubicBezTo>
                  <a:close/>
                  <a:moveTo>
                    <a:pt x="301" y="297"/>
                  </a:moveTo>
                  <a:cubicBezTo>
                    <a:pt x="291" y="299"/>
                    <a:pt x="291" y="299"/>
                    <a:pt x="291" y="299"/>
                  </a:cubicBezTo>
                  <a:cubicBezTo>
                    <a:pt x="267" y="305"/>
                    <a:pt x="253" y="308"/>
                    <a:pt x="243" y="307"/>
                  </a:cubicBezTo>
                  <a:cubicBezTo>
                    <a:pt x="240" y="306"/>
                    <a:pt x="236" y="306"/>
                    <a:pt x="234" y="304"/>
                  </a:cubicBezTo>
                  <a:cubicBezTo>
                    <a:pt x="234" y="304"/>
                    <a:pt x="234" y="304"/>
                    <a:pt x="234" y="304"/>
                  </a:cubicBezTo>
                  <a:cubicBezTo>
                    <a:pt x="234" y="303"/>
                    <a:pt x="234" y="303"/>
                    <a:pt x="234" y="303"/>
                  </a:cubicBezTo>
                  <a:cubicBezTo>
                    <a:pt x="234" y="303"/>
                    <a:pt x="234" y="303"/>
                    <a:pt x="234" y="303"/>
                  </a:cubicBezTo>
                  <a:cubicBezTo>
                    <a:pt x="231" y="301"/>
                    <a:pt x="229" y="299"/>
                    <a:pt x="227" y="296"/>
                  </a:cubicBezTo>
                  <a:cubicBezTo>
                    <a:pt x="222" y="287"/>
                    <a:pt x="220" y="273"/>
                    <a:pt x="215" y="249"/>
                  </a:cubicBezTo>
                  <a:cubicBezTo>
                    <a:pt x="214" y="239"/>
                    <a:pt x="214" y="239"/>
                    <a:pt x="214" y="239"/>
                  </a:cubicBezTo>
                  <a:cubicBezTo>
                    <a:pt x="206" y="200"/>
                    <a:pt x="203" y="182"/>
                    <a:pt x="224" y="178"/>
                  </a:cubicBezTo>
                  <a:cubicBezTo>
                    <a:pt x="230" y="177"/>
                    <a:pt x="236" y="177"/>
                    <a:pt x="241" y="180"/>
                  </a:cubicBezTo>
                  <a:cubicBezTo>
                    <a:pt x="248" y="185"/>
                    <a:pt x="250" y="194"/>
                    <a:pt x="254" y="214"/>
                  </a:cubicBezTo>
                  <a:cubicBezTo>
                    <a:pt x="255" y="217"/>
                    <a:pt x="255" y="221"/>
                    <a:pt x="256" y="225"/>
                  </a:cubicBezTo>
                  <a:cubicBezTo>
                    <a:pt x="274" y="194"/>
                    <a:pt x="280" y="167"/>
                    <a:pt x="276" y="144"/>
                  </a:cubicBezTo>
                  <a:cubicBezTo>
                    <a:pt x="271" y="123"/>
                    <a:pt x="257" y="105"/>
                    <a:pt x="232" y="89"/>
                  </a:cubicBezTo>
                  <a:cubicBezTo>
                    <a:pt x="209" y="74"/>
                    <a:pt x="184" y="70"/>
                    <a:pt x="160" y="77"/>
                  </a:cubicBezTo>
                  <a:cubicBezTo>
                    <a:pt x="138" y="83"/>
                    <a:pt x="117" y="99"/>
                    <a:pt x="103" y="120"/>
                  </a:cubicBezTo>
                  <a:cubicBezTo>
                    <a:pt x="79" y="157"/>
                    <a:pt x="72" y="213"/>
                    <a:pt x="132" y="252"/>
                  </a:cubicBezTo>
                  <a:cubicBezTo>
                    <a:pt x="142" y="259"/>
                    <a:pt x="146" y="274"/>
                    <a:pt x="138" y="285"/>
                  </a:cubicBezTo>
                  <a:cubicBezTo>
                    <a:pt x="131" y="296"/>
                    <a:pt x="116" y="299"/>
                    <a:pt x="106" y="292"/>
                  </a:cubicBezTo>
                  <a:cubicBezTo>
                    <a:pt x="23" y="238"/>
                    <a:pt x="26" y="152"/>
                    <a:pt x="63" y="94"/>
                  </a:cubicBezTo>
                  <a:cubicBezTo>
                    <a:pt x="102" y="36"/>
                    <a:pt x="182" y="0"/>
                    <a:pt x="257" y="49"/>
                  </a:cubicBezTo>
                  <a:cubicBezTo>
                    <a:pt x="293" y="72"/>
                    <a:pt x="314" y="101"/>
                    <a:pt x="321" y="135"/>
                  </a:cubicBezTo>
                  <a:cubicBezTo>
                    <a:pt x="328" y="170"/>
                    <a:pt x="320" y="208"/>
                    <a:pt x="295" y="252"/>
                  </a:cubicBezTo>
                  <a:cubicBezTo>
                    <a:pt x="300" y="251"/>
                    <a:pt x="304" y="250"/>
                    <a:pt x="307" y="249"/>
                  </a:cubicBezTo>
                  <a:cubicBezTo>
                    <a:pt x="327" y="244"/>
                    <a:pt x="336" y="242"/>
                    <a:pt x="343" y="247"/>
                  </a:cubicBezTo>
                  <a:cubicBezTo>
                    <a:pt x="349" y="251"/>
                    <a:pt x="350" y="257"/>
                    <a:pt x="352" y="262"/>
                  </a:cubicBezTo>
                  <a:cubicBezTo>
                    <a:pt x="356" y="284"/>
                    <a:pt x="339" y="288"/>
                    <a:pt x="301" y="2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5610" y="1300480"/>
            <a:ext cx="3369310" cy="3956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7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09488" y="525182"/>
            <a:ext cx="4494915" cy="822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cs"/>
              </a:rPr>
              <a:t>需求管理工具</a:t>
            </a:r>
          </a:p>
        </p:txBody>
      </p:sp>
      <p:grpSp>
        <p:nvGrpSpPr>
          <p:cNvPr id="5" name="组合 4"/>
          <p:cNvGrpSpPr/>
          <p:nvPr/>
        </p:nvGrpSpPr>
        <p:grpSpPr>
          <a:xfrm rot="1220442">
            <a:off x="10509587" y="2788474"/>
            <a:ext cx="946264" cy="1599372"/>
            <a:chOff x="1325455" y="617574"/>
            <a:chExt cx="946264" cy="1599372"/>
          </a:xfrm>
        </p:grpSpPr>
        <p:grpSp>
          <p:nvGrpSpPr>
            <p:cNvPr id="6" name="Group 4"/>
            <p:cNvGrpSpPr>
              <a:grpSpLocks noChangeAspect="1"/>
            </p:cNvGrpSpPr>
            <p:nvPr/>
          </p:nvGrpSpPr>
          <p:grpSpPr bwMode="auto">
            <a:xfrm>
              <a:off x="1325455" y="617574"/>
              <a:ext cx="946264" cy="976356"/>
              <a:chOff x="-2" y="0"/>
              <a:chExt cx="2327" cy="2401"/>
            </a:xfrm>
            <a:gradFill>
              <a:gsLst>
                <a:gs pos="28000">
                  <a:schemeClr val="accent3"/>
                </a:gs>
                <a:gs pos="79000">
                  <a:schemeClr val="accent6"/>
                </a:gs>
              </a:gsLst>
              <a:lin ang="5400000" scaled="1"/>
            </a:gradFill>
          </p:grpSpPr>
          <p:sp>
            <p:nvSpPr>
              <p:cNvPr id="13" name="Oval 6"/>
              <p:cNvSpPr>
                <a:spLocks noChangeArrowheads="1"/>
              </p:cNvSpPr>
              <p:nvPr/>
            </p:nvSpPr>
            <p:spPr bwMode="auto">
              <a:xfrm>
                <a:off x="870" y="758"/>
                <a:ext cx="151" cy="2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4" name="Freeform 7"/>
              <p:cNvSpPr/>
              <p:nvPr/>
            </p:nvSpPr>
            <p:spPr bwMode="auto">
              <a:xfrm>
                <a:off x="1244" y="792"/>
                <a:ext cx="231" cy="135"/>
              </a:xfrm>
              <a:custGeom>
                <a:avLst/>
                <a:gdLst>
                  <a:gd name="T0" fmla="*/ 58 w 135"/>
                  <a:gd name="T1" fmla="*/ 18 h 79"/>
                  <a:gd name="T2" fmla="*/ 130 w 135"/>
                  <a:gd name="T3" fmla="*/ 12 h 79"/>
                  <a:gd name="T4" fmla="*/ 77 w 135"/>
                  <a:gd name="T5" fmla="*/ 61 h 79"/>
                  <a:gd name="T6" fmla="*/ 5 w 135"/>
                  <a:gd name="T7" fmla="*/ 67 h 79"/>
                  <a:gd name="T8" fmla="*/ 58 w 135"/>
                  <a:gd name="T9" fmla="*/ 1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79">
                    <a:moveTo>
                      <a:pt x="58" y="18"/>
                    </a:moveTo>
                    <a:cubicBezTo>
                      <a:pt x="92" y="3"/>
                      <a:pt x="124" y="0"/>
                      <a:pt x="130" y="12"/>
                    </a:cubicBezTo>
                    <a:cubicBezTo>
                      <a:pt x="135" y="24"/>
                      <a:pt x="111" y="46"/>
                      <a:pt x="77" y="61"/>
                    </a:cubicBezTo>
                    <a:cubicBezTo>
                      <a:pt x="42" y="76"/>
                      <a:pt x="10" y="79"/>
                      <a:pt x="5" y="67"/>
                    </a:cubicBezTo>
                    <a:cubicBezTo>
                      <a:pt x="0" y="55"/>
                      <a:pt x="23" y="33"/>
                      <a:pt x="5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5" name="Freeform 8"/>
              <p:cNvSpPr/>
              <p:nvPr/>
            </p:nvSpPr>
            <p:spPr bwMode="auto">
              <a:xfrm>
                <a:off x="1137" y="644"/>
                <a:ext cx="379" cy="203"/>
              </a:xfrm>
              <a:custGeom>
                <a:avLst/>
                <a:gdLst>
                  <a:gd name="T0" fmla="*/ 50 w 221"/>
                  <a:gd name="T1" fmla="*/ 42 h 119"/>
                  <a:gd name="T2" fmla="*/ 38 w 221"/>
                  <a:gd name="T3" fmla="*/ 62 h 119"/>
                  <a:gd name="T4" fmla="*/ 31 w 221"/>
                  <a:gd name="T5" fmla="*/ 82 h 119"/>
                  <a:gd name="T6" fmla="*/ 31 w 221"/>
                  <a:gd name="T7" fmla="*/ 80 h 119"/>
                  <a:gd name="T8" fmla="*/ 31 w 221"/>
                  <a:gd name="T9" fmla="*/ 80 h 119"/>
                  <a:gd name="T10" fmla="*/ 31 w 221"/>
                  <a:gd name="T11" fmla="*/ 79 h 119"/>
                  <a:gd name="T12" fmla="*/ 32 w 221"/>
                  <a:gd name="T13" fmla="*/ 81 h 119"/>
                  <a:gd name="T14" fmla="*/ 33 w 221"/>
                  <a:gd name="T15" fmla="*/ 82 h 119"/>
                  <a:gd name="T16" fmla="*/ 36 w 221"/>
                  <a:gd name="T17" fmla="*/ 83 h 119"/>
                  <a:gd name="T18" fmla="*/ 37 w 221"/>
                  <a:gd name="T19" fmla="*/ 83 h 119"/>
                  <a:gd name="T20" fmla="*/ 39 w 221"/>
                  <a:gd name="T21" fmla="*/ 83 h 119"/>
                  <a:gd name="T22" fmla="*/ 55 w 221"/>
                  <a:gd name="T23" fmla="*/ 75 h 119"/>
                  <a:gd name="T24" fmla="*/ 64 w 221"/>
                  <a:gd name="T25" fmla="*/ 67 h 119"/>
                  <a:gd name="T26" fmla="*/ 82 w 221"/>
                  <a:gd name="T27" fmla="*/ 50 h 119"/>
                  <a:gd name="T28" fmla="*/ 92 w 221"/>
                  <a:gd name="T29" fmla="*/ 39 h 119"/>
                  <a:gd name="T30" fmla="*/ 99 w 221"/>
                  <a:gd name="T31" fmla="*/ 32 h 119"/>
                  <a:gd name="T32" fmla="*/ 108 w 221"/>
                  <a:gd name="T33" fmla="*/ 24 h 119"/>
                  <a:gd name="T34" fmla="*/ 141 w 221"/>
                  <a:gd name="T35" fmla="*/ 6 h 119"/>
                  <a:gd name="T36" fmla="*/ 154 w 221"/>
                  <a:gd name="T37" fmla="*/ 3 h 119"/>
                  <a:gd name="T38" fmla="*/ 167 w 221"/>
                  <a:gd name="T39" fmla="*/ 1 h 119"/>
                  <a:gd name="T40" fmla="*/ 206 w 221"/>
                  <a:gd name="T41" fmla="*/ 7 h 119"/>
                  <a:gd name="T42" fmla="*/ 218 w 221"/>
                  <a:gd name="T43" fmla="*/ 13 h 119"/>
                  <a:gd name="T44" fmla="*/ 219 w 221"/>
                  <a:gd name="T45" fmla="*/ 20 h 119"/>
                  <a:gd name="T46" fmla="*/ 216 w 221"/>
                  <a:gd name="T47" fmla="*/ 22 h 119"/>
                  <a:gd name="T48" fmla="*/ 212 w 221"/>
                  <a:gd name="T49" fmla="*/ 23 h 119"/>
                  <a:gd name="T50" fmla="*/ 190 w 221"/>
                  <a:gd name="T51" fmla="*/ 28 h 119"/>
                  <a:gd name="T52" fmla="*/ 179 w 221"/>
                  <a:gd name="T53" fmla="*/ 33 h 119"/>
                  <a:gd name="T54" fmla="*/ 167 w 221"/>
                  <a:gd name="T55" fmla="*/ 38 h 119"/>
                  <a:gd name="T56" fmla="*/ 159 w 221"/>
                  <a:gd name="T57" fmla="*/ 43 h 119"/>
                  <a:gd name="T58" fmla="*/ 148 w 221"/>
                  <a:gd name="T59" fmla="*/ 51 h 119"/>
                  <a:gd name="T60" fmla="*/ 142 w 221"/>
                  <a:gd name="T61" fmla="*/ 55 h 119"/>
                  <a:gd name="T62" fmla="*/ 134 w 221"/>
                  <a:gd name="T63" fmla="*/ 62 h 119"/>
                  <a:gd name="T64" fmla="*/ 130 w 221"/>
                  <a:gd name="T65" fmla="*/ 66 h 119"/>
                  <a:gd name="T66" fmla="*/ 115 w 221"/>
                  <a:gd name="T67" fmla="*/ 80 h 119"/>
                  <a:gd name="T68" fmla="*/ 78 w 221"/>
                  <a:gd name="T69" fmla="*/ 109 h 119"/>
                  <a:gd name="T70" fmla="*/ 38 w 221"/>
                  <a:gd name="T71" fmla="*/ 119 h 119"/>
                  <a:gd name="T72" fmla="*/ 27 w 221"/>
                  <a:gd name="T73" fmla="*/ 117 h 119"/>
                  <a:gd name="T74" fmla="*/ 17 w 221"/>
                  <a:gd name="T75" fmla="*/ 112 h 119"/>
                  <a:gd name="T76" fmla="*/ 10 w 221"/>
                  <a:gd name="T77" fmla="*/ 105 h 119"/>
                  <a:gd name="T78" fmla="*/ 5 w 221"/>
                  <a:gd name="T79" fmla="*/ 98 h 119"/>
                  <a:gd name="T80" fmla="*/ 4 w 221"/>
                  <a:gd name="T81" fmla="*/ 96 h 119"/>
                  <a:gd name="T82" fmla="*/ 1 w 221"/>
                  <a:gd name="T83" fmla="*/ 79 h 119"/>
                  <a:gd name="T84" fmla="*/ 7 w 221"/>
                  <a:gd name="T85" fmla="*/ 63 h 119"/>
                  <a:gd name="T86" fmla="*/ 34 w 221"/>
                  <a:gd name="T87" fmla="*/ 37 h 119"/>
                  <a:gd name="T88" fmla="*/ 46 w 221"/>
                  <a:gd name="T89" fmla="*/ 30 h 119"/>
                  <a:gd name="T90" fmla="*/ 52 w 221"/>
                  <a:gd name="T91" fmla="*/ 3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1" h="119">
                    <a:moveTo>
                      <a:pt x="52" y="39"/>
                    </a:moveTo>
                    <a:cubicBezTo>
                      <a:pt x="52" y="39"/>
                      <a:pt x="51" y="40"/>
                      <a:pt x="50" y="42"/>
                    </a:cubicBezTo>
                    <a:cubicBezTo>
                      <a:pt x="49" y="44"/>
                      <a:pt x="48" y="47"/>
                      <a:pt x="45" y="50"/>
                    </a:cubicBezTo>
                    <a:cubicBezTo>
                      <a:pt x="43" y="53"/>
                      <a:pt x="40" y="58"/>
                      <a:pt x="38" y="62"/>
                    </a:cubicBezTo>
                    <a:cubicBezTo>
                      <a:pt x="36" y="67"/>
                      <a:pt x="33" y="72"/>
                      <a:pt x="31" y="77"/>
                    </a:cubicBezTo>
                    <a:cubicBezTo>
                      <a:pt x="30" y="79"/>
                      <a:pt x="30" y="82"/>
                      <a:pt x="31" y="82"/>
                    </a:cubicBezTo>
                    <a:cubicBezTo>
                      <a:pt x="31" y="83"/>
                      <a:pt x="31" y="82"/>
                      <a:pt x="31" y="80"/>
                    </a:cubicBezTo>
                    <a:cubicBezTo>
                      <a:pt x="31" y="80"/>
                      <a:pt x="31" y="80"/>
                      <a:pt x="31" y="80"/>
                    </a:cubicBezTo>
                    <a:cubicBezTo>
                      <a:pt x="31" y="80"/>
                      <a:pt x="31" y="80"/>
                      <a:pt x="31" y="80"/>
                    </a:cubicBezTo>
                    <a:cubicBezTo>
                      <a:pt x="31" y="80"/>
                      <a:pt x="31" y="80"/>
                      <a:pt x="31" y="80"/>
                    </a:cubicBezTo>
                    <a:cubicBezTo>
                      <a:pt x="30" y="78"/>
                      <a:pt x="31" y="79"/>
                      <a:pt x="31" y="79"/>
                    </a:cubicBezTo>
                    <a:cubicBezTo>
                      <a:pt x="31" y="79"/>
                      <a:pt x="31" y="79"/>
                      <a:pt x="31" y="79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2"/>
                      <a:pt x="33" y="82"/>
                      <a:pt x="33" y="82"/>
                    </a:cubicBezTo>
                    <a:cubicBezTo>
                      <a:pt x="33" y="82"/>
                      <a:pt x="33" y="82"/>
                      <a:pt x="33" y="82"/>
                    </a:cubicBezTo>
                    <a:cubicBezTo>
                      <a:pt x="34" y="82"/>
                      <a:pt x="34" y="83"/>
                      <a:pt x="35" y="83"/>
                    </a:cubicBezTo>
                    <a:cubicBezTo>
                      <a:pt x="35" y="83"/>
                      <a:pt x="35" y="83"/>
                      <a:pt x="36" y="83"/>
                    </a:cubicBezTo>
                    <a:cubicBezTo>
                      <a:pt x="36" y="83"/>
                      <a:pt x="36" y="83"/>
                      <a:pt x="36" y="83"/>
                    </a:cubicBezTo>
                    <a:cubicBezTo>
                      <a:pt x="36" y="83"/>
                      <a:pt x="37" y="83"/>
                      <a:pt x="37" y="83"/>
                    </a:cubicBezTo>
                    <a:cubicBezTo>
                      <a:pt x="38" y="83"/>
                      <a:pt x="38" y="83"/>
                      <a:pt x="38" y="83"/>
                    </a:cubicBezTo>
                    <a:cubicBezTo>
                      <a:pt x="38" y="83"/>
                      <a:pt x="38" y="83"/>
                      <a:pt x="39" y="83"/>
                    </a:cubicBezTo>
                    <a:cubicBezTo>
                      <a:pt x="39" y="83"/>
                      <a:pt x="40" y="83"/>
                      <a:pt x="40" y="83"/>
                    </a:cubicBezTo>
                    <a:cubicBezTo>
                      <a:pt x="43" y="82"/>
                      <a:pt x="49" y="79"/>
                      <a:pt x="55" y="75"/>
                    </a:cubicBezTo>
                    <a:cubicBezTo>
                      <a:pt x="57" y="74"/>
                      <a:pt x="58" y="73"/>
                      <a:pt x="60" y="71"/>
                    </a:cubicBezTo>
                    <a:cubicBezTo>
                      <a:pt x="61" y="70"/>
                      <a:pt x="63" y="69"/>
                      <a:pt x="64" y="67"/>
                    </a:cubicBezTo>
                    <a:cubicBezTo>
                      <a:pt x="67" y="65"/>
                      <a:pt x="70" y="62"/>
                      <a:pt x="73" y="59"/>
                    </a:cubicBezTo>
                    <a:cubicBezTo>
                      <a:pt x="76" y="56"/>
                      <a:pt x="79" y="53"/>
                      <a:pt x="82" y="50"/>
                    </a:cubicBezTo>
                    <a:cubicBezTo>
                      <a:pt x="86" y="45"/>
                      <a:pt x="86" y="45"/>
                      <a:pt x="86" y="45"/>
                    </a:cubicBezTo>
                    <a:cubicBezTo>
                      <a:pt x="92" y="39"/>
                      <a:pt x="92" y="39"/>
                      <a:pt x="92" y="39"/>
                    </a:cubicBezTo>
                    <a:cubicBezTo>
                      <a:pt x="93" y="38"/>
                      <a:pt x="95" y="36"/>
                      <a:pt x="96" y="35"/>
                    </a:cubicBezTo>
                    <a:cubicBezTo>
                      <a:pt x="99" y="32"/>
                      <a:pt x="99" y="32"/>
                      <a:pt x="99" y="32"/>
                    </a:cubicBezTo>
                    <a:cubicBezTo>
                      <a:pt x="102" y="29"/>
                      <a:pt x="102" y="29"/>
                      <a:pt x="102" y="29"/>
                    </a:cubicBezTo>
                    <a:cubicBezTo>
                      <a:pt x="104" y="28"/>
                      <a:pt x="106" y="26"/>
                      <a:pt x="108" y="24"/>
                    </a:cubicBezTo>
                    <a:cubicBezTo>
                      <a:pt x="110" y="23"/>
                      <a:pt x="113" y="21"/>
                      <a:pt x="115" y="19"/>
                    </a:cubicBezTo>
                    <a:cubicBezTo>
                      <a:pt x="123" y="14"/>
                      <a:pt x="132" y="9"/>
                      <a:pt x="141" y="6"/>
                    </a:cubicBezTo>
                    <a:cubicBezTo>
                      <a:pt x="143" y="5"/>
                      <a:pt x="145" y="5"/>
                      <a:pt x="148" y="4"/>
                    </a:cubicBezTo>
                    <a:cubicBezTo>
                      <a:pt x="150" y="3"/>
                      <a:pt x="152" y="3"/>
                      <a:pt x="154" y="3"/>
                    </a:cubicBezTo>
                    <a:cubicBezTo>
                      <a:pt x="156" y="2"/>
                      <a:pt x="159" y="2"/>
                      <a:pt x="161" y="1"/>
                    </a:cubicBezTo>
                    <a:cubicBezTo>
                      <a:pt x="163" y="1"/>
                      <a:pt x="165" y="1"/>
                      <a:pt x="167" y="1"/>
                    </a:cubicBezTo>
                    <a:cubicBezTo>
                      <a:pt x="175" y="0"/>
                      <a:pt x="183" y="1"/>
                      <a:pt x="189" y="2"/>
                    </a:cubicBezTo>
                    <a:cubicBezTo>
                      <a:pt x="196" y="3"/>
                      <a:pt x="201" y="5"/>
                      <a:pt x="206" y="7"/>
                    </a:cubicBezTo>
                    <a:cubicBezTo>
                      <a:pt x="210" y="8"/>
                      <a:pt x="213" y="10"/>
                      <a:pt x="215" y="12"/>
                    </a:cubicBezTo>
                    <a:cubicBezTo>
                      <a:pt x="216" y="13"/>
                      <a:pt x="217" y="13"/>
                      <a:pt x="218" y="13"/>
                    </a:cubicBezTo>
                    <a:cubicBezTo>
                      <a:pt x="218" y="14"/>
                      <a:pt x="218" y="14"/>
                      <a:pt x="218" y="14"/>
                    </a:cubicBezTo>
                    <a:cubicBezTo>
                      <a:pt x="220" y="16"/>
                      <a:pt x="221" y="19"/>
                      <a:pt x="219" y="20"/>
                    </a:cubicBezTo>
                    <a:cubicBezTo>
                      <a:pt x="218" y="21"/>
                      <a:pt x="218" y="21"/>
                      <a:pt x="217" y="22"/>
                    </a:cubicBezTo>
                    <a:cubicBezTo>
                      <a:pt x="216" y="22"/>
                      <a:pt x="216" y="22"/>
                      <a:pt x="216" y="22"/>
                    </a:cubicBezTo>
                    <a:cubicBezTo>
                      <a:pt x="216" y="22"/>
                      <a:pt x="215" y="22"/>
                      <a:pt x="215" y="22"/>
                    </a:cubicBezTo>
                    <a:cubicBezTo>
                      <a:pt x="214" y="22"/>
                      <a:pt x="214" y="23"/>
                      <a:pt x="212" y="23"/>
                    </a:cubicBezTo>
                    <a:cubicBezTo>
                      <a:pt x="210" y="23"/>
                      <a:pt x="207" y="24"/>
                      <a:pt x="204" y="25"/>
                    </a:cubicBezTo>
                    <a:cubicBezTo>
                      <a:pt x="200" y="25"/>
                      <a:pt x="195" y="27"/>
                      <a:pt x="190" y="28"/>
                    </a:cubicBezTo>
                    <a:cubicBezTo>
                      <a:pt x="188" y="29"/>
                      <a:pt x="186" y="30"/>
                      <a:pt x="183" y="31"/>
                    </a:cubicBezTo>
                    <a:cubicBezTo>
                      <a:pt x="182" y="31"/>
                      <a:pt x="180" y="32"/>
                      <a:pt x="179" y="33"/>
                    </a:cubicBezTo>
                    <a:cubicBezTo>
                      <a:pt x="178" y="33"/>
                      <a:pt x="176" y="34"/>
                      <a:pt x="175" y="34"/>
                    </a:cubicBezTo>
                    <a:cubicBezTo>
                      <a:pt x="172" y="35"/>
                      <a:pt x="169" y="37"/>
                      <a:pt x="167" y="38"/>
                    </a:cubicBezTo>
                    <a:cubicBezTo>
                      <a:pt x="166" y="39"/>
                      <a:pt x="164" y="40"/>
                      <a:pt x="163" y="41"/>
                    </a:cubicBezTo>
                    <a:cubicBezTo>
                      <a:pt x="162" y="41"/>
                      <a:pt x="160" y="42"/>
                      <a:pt x="159" y="43"/>
                    </a:cubicBezTo>
                    <a:cubicBezTo>
                      <a:pt x="156" y="45"/>
                      <a:pt x="153" y="47"/>
                      <a:pt x="150" y="49"/>
                    </a:cubicBezTo>
                    <a:cubicBezTo>
                      <a:pt x="148" y="51"/>
                      <a:pt x="148" y="51"/>
                      <a:pt x="148" y="51"/>
                    </a:cubicBezTo>
                    <a:cubicBezTo>
                      <a:pt x="146" y="52"/>
                      <a:pt x="146" y="52"/>
                      <a:pt x="146" y="52"/>
                    </a:cubicBezTo>
                    <a:cubicBezTo>
                      <a:pt x="145" y="53"/>
                      <a:pt x="144" y="54"/>
                      <a:pt x="142" y="55"/>
                    </a:cubicBezTo>
                    <a:cubicBezTo>
                      <a:pt x="140" y="57"/>
                      <a:pt x="139" y="58"/>
                      <a:pt x="138" y="59"/>
                    </a:cubicBezTo>
                    <a:cubicBezTo>
                      <a:pt x="137" y="60"/>
                      <a:pt x="135" y="61"/>
                      <a:pt x="134" y="62"/>
                    </a:cubicBezTo>
                    <a:cubicBezTo>
                      <a:pt x="133" y="62"/>
                      <a:pt x="133" y="63"/>
                      <a:pt x="132" y="63"/>
                    </a:cubicBezTo>
                    <a:cubicBezTo>
                      <a:pt x="130" y="66"/>
                      <a:pt x="130" y="66"/>
                      <a:pt x="130" y="66"/>
                    </a:cubicBezTo>
                    <a:cubicBezTo>
                      <a:pt x="128" y="67"/>
                      <a:pt x="126" y="69"/>
                      <a:pt x="125" y="71"/>
                    </a:cubicBezTo>
                    <a:cubicBezTo>
                      <a:pt x="122" y="74"/>
                      <a:pt x="118" y="77"/>
                      <a:pt x="115" y="80"/>
                    </a:cubicBezTo>
                    <a:cubicBezTo>
                      <a:pt x="112" y="84"/>
                      <a:pt x="108" y="87"/>
                      <a:pt x="104" y="91"/>
                    </a:cubicBezTo>
                    <a:cubicBezTo>
                      <a:pt x="96" y="97"/>
                      <a:pt x="88" y="104"/>
                      <a:pt x="78" y="109"/>
                    </a:cubicBezTo>
                    <a:cubicBezTo>
                      <a:pt x="68" y="114"/>
                      <a:pt x="58" y="119"/>
                      <a:pt x="43" y="119"/>
                    </a:cubicBezTo>
                    <a:cubicBezTo>
                      <a:pt x="42" y="119"/>
                      <a:pt x="40" y="119"/>
                      <a:pt x="38" y="119"/>
                    </a:cubicBezTo>
                    <a:cubicBezTo>
                      <a:pt x="36" y="119"/>
                      <a:pt x="34" y="119"/>
                      <a:pt x="32" y="119"/>
                    </a:cubicBezTo>
                    <a:cubicBezTo>
                      <a:pt x="31" y="118"/>
                      <a:pt x="29" y="118"/>
                      <a:pt x="27" y="117"/>
                    </a:cubicBezTo>
                    <a:cubicBezTo>
                      <a:pt x="26" y="116"/>
                      <a:pt x="24" y="116"/>
                      <a:pt x="22" y="115"/>
                    </a:cubicBezTo>
                    <a:cubicBezTo>
                      <a:pt x="20" y="114"/>
                      <a:pt x="19" y="113"/>
                      <a:pt x="17" y="112"/>
                    </a:cubicBezTo>
                    <a:cubicBezTo>
                      <a:pt x="16" y="111"/>
                      <a:pt x="14" y="109"/>
                      <a:pt x="13" y="108"/>
                    </a:cubicBezTo>
                    <a:cubicBezTo>
                      <a:pt x="12" y="107"/>
                      <a:pt x="11" y="106"/>
                      <a:pt x="10" y="105"/>
                    </a:cubicBezTo>
                    <a:cubicBezTo>
                      <a:pt x="8" y="103"/>
                      <a:pt x="8" y="102"/>
                      <a:pt x="6" y="100"/>
                    </a:cubicBezTo>
                    <a:cubicBezTo>
                      <a:pt x="5" y="98"/>
                      <a:pt x="5" y="98"/>
                      <a:pt x="5" y="98"/>
                    </a:cubicBezTo>
                    <a:cubicBezTo>
                      <a:pt x="4" y="97"/>
                      <a:pt x="4" y="97"/>
                      <a:pt x="4" y="97"/>
                    </a:cubicBezTo>
                    <a:cubicBezTo>
                      <a:pt x="4" y="96"/>
                      <a:pt x="4" y="96"/>
                      <a:pt x="4" y="96"/>
                    </a:cubicBezTo>
                    <a:cubicBezTo>
                      <a:pt x="3" y="95"/>
                      <a:pt x="3" y="93"/>
                      <a:pt x="2" y="92"/>
                    </a:cubicBezTo>
                    <a:cubicBezTo>
                      <a:pt x="0" y="87"/>
                      <a:pt x="0" y="82"/>
                      <a:pt x="1" y="79"/>
                    </a:cubicBezTo>
                    <a:cubicBezTo>
                      <a:pt x="1" y="75"/>
                      <a:pt x="2" y="72"/>
                      <a:pt x="4" y="70"/>
                    </a:cubicBezTo>
                    <a:cubicBezTo>
                      <a:pt x="5" y="67"/>
                      <a:pt x="6" y="65"/>
                      <a:pt x="7" y="63"/>
                    </a:cubicBezTo>
                    <a:cubicBezTo>
                      <a:pt x="12" y="56"/>
                      <a:pt x="17" y="51"/>
                      <a:pt x="22" y="47"/>
                    </a:cubicBezTo>
                    <a:cubicBezTo>
                      <a:pt x="26" y="43"/>
                      <a:pt x="30" y="40"/>
                      <a:pt x="34" y="37"/>
                    </a:cubicBezTo>
                    <a:cubicBezTo>
                      <a:pt x="38" y="35"/>
                      <a:pt x="40" y="33"/>
                      <a:pt x="42" y="32"/>
                    </a:cubicBezTo>
                    <a:cubicBezTo>
                      <a:pt x="44" y="31"/>
                      <a:pt x="46" y="30"/>
                      <a:pt x="46" y="30"/>
                    </a:cubicBezTo>
                    <a:cubicBezTo>
                      <a:pt x="48" y="29"/>
                      <a:pt x="52" y="29"/>
                      <a:pt x="54" y="32"/>
                    </a:cubicBezTo>
                    <a:cubicBezTo>
                      <a:pt x="53" y="35"/>
                      <a:pt x="53" y="37"/>
                      <a:pt x="52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6" name="Freeform 9"/>
              <p:cNvSpPr/>
              <p:nvPr/>
            </p:nvSpPr>
            <p:spPr bwMode="auto">
              <a:xfrm>
                <a:off x="759" y="499"/>
                <a:ext cx="313" cy="259"/>
              </a:xfrm>
              <a:custGeom>
                <a:avLst/>
                <a:gdLst>
                  <a:gd name="T0" fmla="*/ 162 w 183"/>
                  <a:gd name="T1" fmla="*/ 113 h 152"/>
                  <a:gd name="T2" fmla="*/ 150 w 183"/>
                  <a:gd name="T3" fmla="*/ 97 h 152"/>
                  <a:gd name="T4" fmla="*/ 141 w 183"/>
                  <a:gd name="T5" fmla="*/ 86 h 152"/>
                  <a:gd name="T6" fmla="*/ 129 w 183"/>
                  <a:gd name="T7" fmla="*/ 74 h 152"/>
                  <a:gd name="T8" fmla="*/ 115 w 183"/>
                  <a:gd name="T9" fmla="*/ 64 h 152"/>
                  <a:gd name="T10" fmla="*/ 91 w 183"/>
                  <a:gd name="T11" fmla="*/ 59 h 152"/>
                  <a:gd name="T12" fmla="*/ 87 w 183"/>
                  <a:gd name="T13" fmla="*/ 60 h 152"/>
                  <a:gd name="T14" fmla="*/ 88 w 183"/>
                  <a:gd name="T15" fmla="*/ 60 h 152"/>
                  <a:gd name="T16" fmla="*/ 87 w 183"/>
                  <a:gd name="T17" fmla="*/ 60 h 152"/>
                  <a:gd name="T18" fmla="*/ 83 w 183"/>
                  <a:gd name="T19" fmla="*/ 60 h 152"/>
                  <a:gd name="T20" fmla="*/ 76 w 183"/>
                  <a:gd name="T21" fmla="*/ 62 h 152"/>
                  <a:gd name="T22" fmla="*/ 57 w 183"/>
                  <a:gd name="T23" fmla="*/ 78 h 152"/>
                  <a:gd name="T24" fmla="*/ 39 w 183"/>
                  <a:gd name="T25" fmla="*/ 109 h 152"/>
                  <a:gd name="T26" fmla="*/ 29 w 183"/>
                  <a:gd name="T27" fmla="*/ 134 h 152"/>
                  <a:gd name="T28" fmla="*/ 13 w 183"/>
                  <a:gd name="T29" fmla="*/ 150 h 152"/>
                  <a:gd name="T30" fmla="*/ 7 w 183"/>
                  <a:gd name="T31" fmla="*/ 142 h 152"/>
                  <a:gd name="T32" fmla="*/ 6 w 183"/>
                  <a:gd name="T33" fmla="*/ 139 h 152"/>
                  <a:gd name="T34" fmla="*/ 1 w 183"/>
                  <a:gd name="T35" fmla="*/ 116 h 152"/>
                  <a:gd name="T36" fmla="*/ 3 w 183"/>
                  <a:gd name="T37" fmla="*/ 73 h 152"/>
                  <a:gd name="T38" fmla="*/ 10 w 183"/>
                  <a:gd name="T39" fmla="*/ 54 h 152"/>
                  <a:gd name="T40" fmla="*/ 35 w 183"/>
                  <a:gd name="T41" fmla="*/ 20 h 152"/>
                  <a:gd name="T42" fmla="*/ 51 w 183"/>
                  <a:gd name="T43" fmla="*/ 9 h 152"/>
                  <a:gd name="T44" fmla="*/ 72 w 183"/>
                  <a:gd name="T45" fmla="*/ 2 h 152"/>
                  <a:gd name="T46" fmla="*/ 76 w 183"/>
                  <a:gd name="T47" fmla="*/ 1 h 152"/>
                  <a:gd name="T48" fmla="*/ 79 w 183"/>
                  <a:gd name="T49" fmla="*/ 0 h 152"/>
                  <a:gd name="T50" fmla="*/ 80 w 183"/>
                  <a:gd name="T51" fmla="*/ 0 h 152"/>
                  <a:gd name="T52" fmla="*/ 109 w 183"/>
                  <a:gd name="T53" fmla="*/ 2 h 152"/>
                  <a:gd name="T54" fmla="*/ 142 w 183"/>
                  <a:gd name="T55" fmla="*/ 16 h 152"/>
                  <a:gd name="T56" fmla="*/ 163 w 183"/>
                  <a:gd name="T57" fmla="*/ 38 h 152"/>
                  <a:gd name="T58" fmla="*/ 175 w 183"/>
                  <a:gd name="T59" fmla="*/ 60 h 152"/>
                  <a:gd name="T60" fmla="*/ 180 w 183"/>
                  <a:gd name="T61" fmla="*/ 79 h 152"/>
                  <a:gd name="T62" fmla="*/ 181 w 183"/>
                  <a:gd name="T63" fmla="*/ 104 h 152"/>
                  <a:gd name="T64" fmla="*/ 175 w 183"/>
                  <a:gd name="T65" fmla="*/ 12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83" h="152">
                    <a:moveTo>
                      <a:pt x="163" y="115"/>
                    </a:moveTo>
                    <a:cubicBezTo>
                      <a:pt x="163" y="115"/>
                      <a:pt x="163" y="114"/>
                      <a:pt x="162" y="113"/>
                    </a:cubicBezTo>
                    <a:cubicBezTo>
                      <a:pt x="161" y="112"/>
                      <a:pt x="159" y="110"/>
                      <a:pt x="157" y="107"/>
                    </a:cubicBezTo>
                    <a:cubicBezTo>
                      <a:pt x="155" y="104"/>
                      <a:pt x="153" y="101"/>
                      <a:pt x="150" y="97"/>
                    </a:cubicBezTo>
                    <a:cubicBezTo>
                      <a:pt x="149" y="96"/>
                      <a:pt x="147" y="94"/>
                      <a:pt x="146" y="92"/>
                    </a:cubicBezTo>
                    <a:cubicBezTo>
                      <a:pt x="144" y="90"/>
                      <a:pt x="143" y="88"/>
                      <a:pt x="141" y="86"/>
                    </a:cubicBezTo>
                    <a:cubicBezTo>
                      <a:pt x="139" y="84"/>
                      <a:pt x="137" y="82"/>
                      <a:pt x="135" y="80"/>
                    </a:cubicBezTo>
                    <a:cubicBezTo>
                      <a:pt x="133" y="78"/>
                      <a:pt x="131" y="76"/>
                      <a:pt x="129" y="74"/>
                    </a:cubicBezTo>
                    <a:cubicBezTo>
                      <a:pt x="127" y="72"/>
                      <a:pt x="124" y="70"/>
                      <a:pt x="122" y="69"/>
                    </a:cubicBezTo>
                    <a:cubicBezTo>
                      <a:pt x="119" y="67"/>
                      <a:pt x="117" y="66"/>
                      <a:pt x="115" y="64"/>
                    </a:cubicBezTo>
                    <a:cubicBezTo>
                      <a:pt x="110" y="62"/>
                      <a:pt x="105" y="60"/>
                      <a:pt x="99" y="60"/>
                    </a:cubicBezTo>
                    <a:cubicBezTo>
                      <a:pt x="97" y="59"/>
                      <a:pt x="94" y="59"/>
                      <a:pt x="91" y="59"/>
                    </a:cubicBezTo>
                    <a:cubicBezTo>
                      <a:pt x="90" y="59"/>
                      <a:pt x="89" y="60"/>
                      <a:pt x="87" y="60"/>
                    </a:cubicBezTo>
                    <a:cubicBezTo>
                      <a:pt x="87" y="60"/>
                      <a:pt x="87" y="60"/>
                      <a:pt x="87" y="60"/>
                    </a:cubicBezTo>
                    <a:cubicBezTo>
                      <a:pt x="87" y="60"/>
                      <a:pt x="87" y="60"/>
                      <a:pt x="87" y="60"/>
                    </a:cubicBezTo>
                    <a:cubicBezTo>
                      <a:pt x="87" y="60"/>
                      <a:pt x="86" y="60"/>
                      <a:pt x="88" y="60"/>
                    </a:cubicBezTo>
                    <a:cubicBezTo>
                      <a:pt x="88" y="60"/>
                      <a:pt x="88" y="60"/>
                      <a:pt x="88" y="60"/>
                    </a:cubicBezTo>
                    <a:cubicBezTo>
                      <a:pt x="87" y="60"/>
                      <a:pt x="87" y="60"/>
                      <a:pt x="87" y="60"/>
                    </a:cubicBezTo>
                    <a:cubicBezTo>
                      <a:pt x="85" y="60"/>
                      <a:pt x="85" y="60"/>
                      <a:pt x="85" y="60"/>
                    </a:cubicBezTo>
                    <a:cubicBezTo>
                      <a:pt x="83" y="60"/>
                      <a:pt x="83" y="60"/>
                      <a:pt x="83" y="60"/>
                    </a:cubicBezTo>
                    <a:cubicBezTo>
                      <a:pt x="81" y="61"/>
                      <a:pt x="81" y="61"/>
                      <a:pt x="80" y="61"/>
                    </a:cubicBezTo>
                    <a:cubicBezTo>
                      <a:pt x="79" y="62"/>
                      <a:pt x="77" y="62"/>
                      <a:pt x="76" y="62"/>
                    </a:cubicBezTo>
                    <a:cubicBezTo>
                      <a:pt x="74" y="64"/>
                      <a:pt x="72" y="65"/>
                      <a:pt x="69" y="66"/>
                    </a:cubicBezTo>
                    <a:cubicBezTo>
                      <a:pt x="65" y="70"/>
                      <a:pt x="61" y="73"/>
                      <a:pt x="57" y="78"/>
                    </a:cubicBezTo>
                    <a:cubicBezTo>
                      <a:pt x="53" y="83"/>
                      <a:pt x="50" y="88"/>
                      <a:pt x="47" y="93"/>
                    </a:cubicBezTo>
                    <a:cubicBezTo>
                      <a:pt x="44" y="98"/>
                      <a:pt x="41" y="104"/>
                      <a:pt x="39" y="109"/>
                    </a:cubicBezTo>
                    <a:cubicBezTo>
                      <a:pt x="37" y="114"/>
                      <a:pt x="35" y="119"/>
                      <a:pt x="33" y="123"/>
                    </a:cubicBezTo>
                    <a:cubicBezTo>
                      <a:pt x="31" y="127"/>
                      <a:pt x="30" y="131"/>
                      <a:pt x="29" y="134"/>
                    </a:cubicBezTo>
                    <a:cubicBezTo>
                      <a:pt x="27" y="140"/>
                      <a:pt x="26" y="144"/>
                      <a:pt x="26" y="144"/>
                    </a:cubicBezTo>
                    <a:cubicBezTo>
                      <a:pt x="24" y="149"/>
                      <a:pt x="19" y="152"/>
                      <a:pt x="13" y="150"/>
                    </a:cubicBezTo>
                    <a:cubicBezTo>
                      <a:pt x="10" y="149"/>
                      <a:pt x="8" y="146"/>
                      <a:pt x="7" y="144"/>
                    </a:cubicBezTo>
                    <a:cubicBezTo>
                      <a:pt x="7" y="142"/>
                      <a:pt x="7" y="142"/>
                      <a:pt x="7" y="142"/>
                    </a:cubicBezTo>
                    <a:cubicBezTo>
                      <a:pt x="7" y="142"/>
                      <a:pt x="7" y="142"/>
                      <a:pt x="7" y="142"/>
                    </a:cubicBezTo>
                    <a:cubicBezTo>
                      <a:pt x="6" y="141"/>
                      <a:pt x="6" y="140"/>
                      <a:pt x="6" y="139"/>
                    </a:cubicBezTo>
                    <a:cubicBezTo>
                      <a:pt x="5" y="137"/>
                      <a:pt x="4" y="134"/>
                      <a:pt x="3" y="130"/>
                    </a:cubicBezTo>
                    <a:cubicBezTo>
                      <a:pt x="2" y="126"/>
                      <a:pt x="1" y="121"/>
                      <a:pt x="1" y="116"/>
                    </a:cubicBezTo>
                    <a:cubicBezTo>
                      <a:pt x="0" y="110"/>
                      <a:pt x="0" y="104"/>
                      <a:pt x="0" y="96"/>
                    </a:cubicBezTo>
                    <a:cubicBezTo>
                      <a:pt x="0" y="89"/>
                      <a:pt x="1" y="82"/>
                      <a:pt x="3" y="73"/>
                    </a:cubicBezTo>
                    <a:cubicBezTo>
                      <a:pt x="4" y="69"/>
                      <a:pt x="5" y="65"/>
                      <a:pt x="7" y="60"/>
                    </a:cubicBezTo>
                    <a:cubicBezTo>
                      <a:pt x="8" y="58"/>
                      <a:pt x="9" y="56"/>
                      <a:pt x="10" y="54"/>
                    </a:cubicBezTo>
                    <a:cubicBezTo>
                      <a:pt x="11" y="51"/>
                      <a:pt x="12" y="49"/>
                      <a:pt x="13" y="47"/>
                    </a:cubicBezTo>
                    <a:cubicBezTo>
                      <a:pt x="18" y="38"/>
                      <a:pt x="25" y="28"/>
                      <a:pt x="35" y="20"/>
                    </a:cubicBezTo>
                    <a:cubicBezTo>
                      <a:pt x="37" y="18"/>
                      <a:pt x="40" y="16"/>
                      <a:pt x="43" y="14"/>
                    </a:cubicBezTo>
                    <a:cubicBezTo>
                      <a:pt x="45" y="12"/>
                      <a:pt x="48" y="11"/>
                      <a:pt x="51" y="9"/>
                    </a:cubicBezTo>
                    <a:cubicBezTo>
                      <a:pt x="54" y="8"/>
                      <a:pt x="57" y="6"/>
                      <a:pt x="60" y="5"/>
                    </a:cubicBezTo>
                    <a:cubicBezTo>
                      <a:pt x="64" y="4"/>
                      <a:pt x="68" y="3"/>
                      <a:pt x="72" y="2"/>
                    </a:cubicBezTo>
                    <a:cubicBezTo>
                      <a:pt x="75" y="1"/>
                      <a:pt x="75" y="1"/>
                      <a:pt x="75" y="1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3" y="0"/>
                      <a:pt x="86" y="0"/>
                      <a:pt x="89" y="0"/>
                    </a:cubicBezTo>
                    <a:cubicBezTo>
                      <a:pt x="96" y="0"/>
                      <a:pt x="103" y="0"/>
                      <a:pt x="109" y="2"/>
                    </a:cubicBezTo>
                    <a:cubicBezTo>
                      <a:pt x="115" y="3"/>
                      <a:pt x="121" y="5"/>
                      <a:pt x="127" y="8"/>
                    </a:cubicBezTo>
                    <a:cubicBezTo>
                      <a:pt x="133" y="10"/>
                      <a:pt x="138" y="13"/>
                      <a:pt x="142" y="16"/>
                    </a:cubicBezTo>
                    <a:cubicBezTo>
                      <a:pt x="147" y="20"/>
                      <a:pt x="151" y="23"/>
                      <a:pt x="154" y="27"/>
                    </a:cubicBezTo>
                    <a:cubicBezTo>
                      <a:pt x="158" y="30"/>
                      <a:pt x="161" y="34"/>
                      <a:pt x="163" y="38"/>
                    </a:cubicBezTo>
                    <a:cubicBezTo>
                      <a:pt x="166" y="42"/>
                      <a:pt x="168" y="46"/>
                      <a:pt x="170" y="49"/>
                    </a:cubicBezTo>
                    <a:cubicBezTo>
                      <a:pt x="172" y="53"/>
                      <a:pt x="174" y="56"/>
                      <a:pt x="175" y="60"/>
                    </a:cubicBezTo>
                    <a:cubicBezTo>
                      <a:pt x="176" y="64"/>
                      <a:pt x="177" y="67"/>
                      <a:pt x="178" y="70"/>
                    </a:cubicBezTo>
                    <a:cubicBezTo>
                      <a:pt x="179" y="73"/>
                      <a:pt x="180" y="76"/>
                      <a:pt x="180" y="79"/>
                    </a:cubicBezTo>
                    <a:cubicBezTo>
                      <a:pt x="181" y="85"/>
                      <a:pt x="181" y="90"/>
                      <a:pt x="182" y="94"/>
                    </a:cubicBezTo>
                    <a:cubicBezTo>
                      <a:pt x="182" y="98"/>
                      <a:pt x="181" y="102"/>
                      <a:pt x="181" y="104"/>
                    </a:cubicBezTo>
                    <a:cubicBezTo>
                      <a:pt x="181" y="107"/>
                      <a:pt x="181" y="108"/>
                      <a:pt x="181" y="108"/>
                    </a:cubicBezTo>
                    <a:cubicBezTo>
                      <a:pt x="183" y="113"/>
                      <a:pt x="180" y="119"/>
                      <a:pt x="175" y="121"/>
                    </a:cubicBezTo>
                    <a:cubicBezTo>
                      <a:pt x="170" y="123"/>
                      <a:pt x="165" y="121"/>
                      <a:pt x="163" y="1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7" name="Freeform 10"/>
              <p:cNvSpPr>
                <a:spLocks noEditPoints="1"/>
              </p:cNvSpPr>
              <p:nvPr/>
            </p:nvSpPr>
            <p:spPr bwMode="auto">
              <a:xfrm>
                <a:off x="897" y="1079"/>
                <a:ext cx="439" cy="205"/>
              </a:xfrm>
              <a:custGeom>
                <a:avLst/>
                <a:gdLst>
                  <a:gd name="T0" fmla="*/ 220 w 256"/>
                  <a:gd name="T1" fmla="*/ 16 h 120"/>
                  <a:gd name="T2" fmla="*/ 128 w 256"/>
                  <a:gd name="T3" fmla="*/ 12 h 120"/>
                  <a:gd name="T4" fmla="*/ 72 w 256"/>
                  <a:gd name="T5" fmla="*/ 28 h 120"/>
                  <a:gd name="T6" fmla="*/ 192 w 256"/>
                  <a:gd name="T7" fmla="*/ 116 h 120"/>
                  <a:gd name="T8" fmla="*/ 252 w 256"/>
                  <a:gd name="T9" fmla="*/ 36 h 120"/>
                  <a:gd name="T10" fmla="*/ 220 w 256"/>
                  <a:gd name="T11" fmla="*/ 16 h 120"/>
                  <a:gd name="T12" fmla="*/ 140 w 256"/>
                  <a:gd name="T13" fmla="*/ 67 h 120"/>
                  <a:gd name="T14" fmla="*/ 98 w 256"/>
                  <a:gd name="T15" fmla="*/ 52 h 120"/>
                  <a:gd name="T16" fmla="*/ 108 w 256"/>
                  <a:gd name="T17" fmla="*/ 21 h 120"/>
                  <a:gd name="T18" fmla="*/ 162 w 256"/>
                  <a:gd name="T19" fmla="*/ 38 h 120"/>
                  <a:gd name="T20" fmla="*/ 140 w 256"/>
                  <a:gd name="T21" fmla="*/ 67 h 120"/>
                  <a:gd name="T22" fmla="*/ 188 w 256"/>
                  <a:gd name="T23" fmla="*/ 80 h 120"/>
                  <a:gd name="T24" fmla="*/ 156 w 256"/>
                  <a:gd name="T25" fmla="*/ 68 h 120"/>
                  <a:gd name="T26" fmla="*/ 168 w 256"/>
                  <a:gd name="T27" fmla="*/ 40 h 120"/>
                  <a:gd name="T28" fmla="*/ 212 w 256"/>
                  <a:gd name="T29" fmla="*/ 28 h 120"/>
                  <a:gd name="T30" fmla="*/ 188 w 256"/>
                  <a:gd name="T31" fmla="*/ 8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6" h="120">
                    <a:moveTo>
                      <a:pt x="220" y="16"/>
                    </a:moveTo>
                    <a:cubicBezTo>
                      <a:pt x="196" y="32"/>
                      <a:pt x="164" y="24"/>
                      <a:pt x="128" y="12"/>
                    </a:cubicBezTo>
                    <a:cubicBezTo>
                      <a:pt x="92" y="0"/>
                      <a:pt x="72" y="28"/>
                      <a:pt x="72" y="28"/>
                    </a:cubicBezTo>
                    <a:cubicBezTo>
                      <a:pt x="0" y="120"/>
                      <a:pt x="148" y="116"/>
                      <a:pt x="192" y="116"/>
                    </a:cubicBezTo>
                    <a:cubicBezTo>
                      <a:pt x="236" y="116"/>
                      <a:pt x="248" y="60"/>
                      <a:pt x="252" y="36"/>
                    </a:cubicBezTo>
                    <a:cubicBezTo>
                      <a:pt x="256" y="12"/>
                      <a:pt x="244" y="0"/>
                      <a:pt x="220" y="16"/>
                    </a:cubicBezTo>
                    <a:close/>
                    <a:moveTo>
                      <a:pt x="140" y="67"/>
                    </a:moveTo>
                    <a:cubicBezTo>
                      <a:pt x="140" y="67"/>
                      <a:pt x="125" y="60"/>
                      <a:pt x="98" y="52"/>
                    </a:cubicBezTo>
                    <a:cubicBezTo>
                      <a:pt x="72" y="43"/>
                      <a:pt x="108" y="21"/>
                      <a:pt x="108" y="21"/>
                    </a:cubicBezTo>
                    <a:cubicBezTo>
                      <a:pt x="162" y="38"/>
                      <a:pt x="162" y="38"/>
                      <a:pt x="162" y="38"/>
                    </a:cubicBezTo>
                    <a:cubicBezTo>
                      <a:pt x="164" y="71"/>
                      <a:pt x="140" y="67"/>
                      <a:pt x="140" y="67"/>
                    </a:cubicBezTo>
                    <a:close/>
                    <a:moveTo>
                      <a:pt x="188" y="80"/>
                    </a:moveTo>
                    <a:cubicBezTo>
                      <a:pt x="176" y="84"/>
                      <a:pt x="148" y="76"/>
                      <a:pt x="156" y="68"/>
                    </a:cubicBezTo>
                    <a:cubicBezTo>
                      <a:pt x="164" y="60"/>
                      <a:pt x="168" y="40"/>
                      <a:pt x="168" y="40"/>
                    </a:cubicBezTo>
                    <a:cubicBezTo>
                      <a:pt x="212" y="28"/>
                      <a:pt x="212" y="28"/>
                      <a:pt x="212" y="28"/>
                    </a:cubicBezTo>
                    <a:cubicBezTo>
                      <a:pt x="212" y="64"/>
                      <a:pt x="200" y="76"/>
                      <a:pt x="188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8" name="Freeform 11"/>
              <p:cNvSpPr/>
              <p:nvPr/>
            </p:nvSpPr>
            <p:spPr bwMode="auto">
              <a:xfrm>
                <a:off x="1345" y="888"/>
                <a:ext cx="197" cy="165"/>
              </a:xfrm>
              <a:custGeom>
                <a:avLst/>
                <a:gdLst>
                  <a:gd name="T0" fmla="*/ 106 w 115"/>
                  <a:gd name="T1" fmla="*/ 13 h 97"/>
                  <a:gd name="T2" fmla="*/ 61 w 115"/>
                  <a:gd name="T3" fmla="*/ 53 h 97"/>
                  <a:gd name="T4" fmla="*/ 9 w 115"/>
                  <a:gd name="T5" fmla="*/ 84 h 97"/>
                  <a:gd name="T6" fmla="*/ 36 w 115"/>
                  <a:gd name="T7" fmla="*/ 20 h 97"/>
                  <a:gd name="T8" fmla="*/ 106 w 115"/>
                  <a:gd name="T9" fmla="*/ 1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97">
                    <a:moveTo>
                      <a:pt x="106" y="13"/>
                    </a:moveTo>
                    <a:cubicBezTo>
                      <a:pt x="115" y="26"/>
                      <a:pt x="88" y="34"/>
                      <a:pt x="61" y="53"/>
                    </a:cubicBezTo>
                    <a:cubicBezTo>
                      <a:pt x="34" y="73"/>
                      <a:pt x="19" y="97"/>
                      <a:pt x="9" y="84"/>
                    </a:cubicBezTo>
                    <a:cubicBezTo>
                      <a:pt x="0" y="72"/>
                      <a:pt x="9" y="39"/>
                      <a:pt x="36" y="20"/>
                    </a:cubicBezTo>
                    <a:cubicBezTo>
                      <a:pt x="62" y="0"/>
                      <a:pt x="96" y="0"/>
                      <a:pt x="106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9" name="Freeform 12"/>
              <p:cNvSpPr/>
              <p:nvPr/>
            </p:nvSpPr>
            <p:spPr bwMode="auto">
              <a:xfrm>
                <a:off x="743" y="990"/>
                <a:ext cx="223" cy="188"/>
              </a:xfrm>
              <a:custGeom>
                <a:avLst/>
                <a:gdLst>
                  <a:gd name="T0" fmla="*/ 115 w 130"/>
                  <a:gd name="T1" fmla="*/ 87 h 110"/>
                  <a:gd name="T2" fmla="*/ 60 w 130"/>
                  <a:gd name="T3" fmla="*/ 78 h 110"/>
                  <a:gd name="T4" fmla="*/ 15 w 130"/>
                  <a:gd name="T5" fmla="*/ 37 h 110"/>
                  <a:gd name="T6" fmla="*/ 100 w 130"/>
                  <a:gd name="T7" fmla="*/ 18 h 110"/>
                  <a:gd name="T8" fmla="*/ 115 w 130"/>
                  <a:gd name="T9" fmla="*/ 8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" h="110">
                    <a:moveTo>
                      <a:pt x="115" y="87"/>
                    </a:moveTo>
                    <a:cubicBezTo>
                      <a:pt x="100" y="110"/>
                      <a:pt x="87" y="97"/>
                      <a:pt x="60" y="78"/>
                    </a:cubicBezTo>
                    <a:cubicBezTo>
                      <a:pt x="32" y="60"/>
                      <a:pt x="0" y="60"/>
                      <a:pt x="15" y="37"/>
                    </a:cubicBezTo>
                    <a:cubicBezTo>
                      <a:pt x="30" y="14"/>
                      <a:pt x="72" y="0"/>
                      <a:pt x="100" y="18"/>
                    </a:cubicBezTo>
                    <a:cubicBezTo>
                      <a:pt x="127" y="37"/>
                      <a:pt x="130" y="64"/>
                      <a:pt x="115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0" name="Freeform 13"/>
              <p:cNvSpPr/>
              <p:nvPr/>
            </p:nvSpPr>
            <p:spPr bwMode="auto">
              <a:xfrm>
                <a:off x="1226" y="157"/>
                <a:ext cx="261" cy="246"/>
              </a:xfrm>
              <a:custGeom>
                <a:avLst/>
                <a:gdLst>
                  <a:gd name="T0" fmla="*/ 147 w 152"/>
                  <a:gd name="T1" fmla="*/ 79 h 144"/>
                  <a:gd name="T2" fmla="*/ 88 w 152"/>
                  <a:gd name="T3" fmla="*/ 144 h 144"/>
                  <a:gd name="T4" fmla="*/ 16 w 152"/>
                  <a:gd name="T5" fmla="*/ 108 h 144"/>
                  <a:gd name="T6" fmla="*/ 4 w 152"/>
                  <a:gd name="T7" fmla="*/ 56 h 144"/>
                  <a:gd name="T8" fmla="*/ 44 w 152"/>
                  <a:gd name="T9" fmla="*/ 8 h 144"/>
                  <a:gd name="T10" fmla="*/ 84 w 152"/>
                  <a:gd name="T11" fmla="*/ 4 h 144"/>
                  <a:gd name="T12" fmla="*/ 124 w 152"/>
                  <a:gd name="T13" fmla="*/ 28 h 144"/>
                  <a:gd name="T14" fmla="*/ 138 w 152"/>
                  <a:gd name="T15" fmla="*/ 50 h 144"/>
                  <a:gd name="T16" fmla="*/ 147 w 152"/>
                  <a:gd name="T17" fmla="*/ 79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2" h="144">
                    <a:moveTo>
                      <a:pt x="147" y="79"/>
                    </a:moveTo>
                    <a:cubicBezTo>
                      <a:pt x="152" y="116"/>
                      <a:pt x="120" y="144"/>
                      <a:pt x="88" y="144"/>
                    </a:cubicBezTo>
                    <a:cubicBezTo>
                      <a:pt x="60" y="140"/>
                      <a:pt x="36" y="128"/>
                      <a:pt x="16" y="108"/>
                    </a:cubicBezTo>
                    <a:cubicBezTo>
                      <a:pt x="8" y="92"/>
                      <a:pt x="0" y="76"/>
                      <a:pt x="4" y="56"/>
                    </a:cubicBezTo>
                    <a:cubicBezTo>
                      <a:pt x="12" y="36"/>
                      <a:pt x="24" y="20"/>
                      <a:pt x="44" y="8"/>
                    </a:cubicBezTo>
                    <a:cubicBezTo>
                      <a:pt x="56" y="0"/>
                      <a:pt x="72" y="0"/>
                      <a:pt x="84" y="4"/>
                    </a:cubicBezTo>
                    <a:cubicBezTo>
                      <a:pt x="96" y="12"/>
                      <a:pt x="112" y="16"/>
                      <a:pt x="124" y="28"/>
                    </a:cubicBezTo>
                    <a:cubicBezTo>
                      <a:pt x="132" y="36"/>
                      <a:pt x="136" y="44"/>
                      <a:pt x="138" y="50"/>
                    </a:cubicBezTo>
                    <a:cubicBezTo>
                      <a:pt x="143" y="60"/>
                      <a:pt x="146" y="69"/>
                      <a:pt x="147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1" name="Freeform 14"/>
              <p:cNvSpPr/>
              <p:nvPr/>
            </p:nvSpPr>
            <p:spPr bwMode="auto">
              <a:xfrm>
                <a:off x="1499" y="325"/>
                <a:ext cx="123" cy="140"/>
              </a:xfrm>
              <a:custGeom>
                <a:avLst/>
                <a:gdLst>
                  <a:gd name="T0" fmla="*/ 69 w 72"/>
                  <a:gd name="T1" fmla="*/ 56 h 82"/>
                  <a:gd name="T2" fmla="*/ 28 w 72"/>
                  <a:gd name="T3" fmla="*/ 75 h 82"/>
                  <a:gd name="T4" fmla="*/ 1 w 72"/>
                  <a:gd name="T5" fmla="*/ 43 h 82"/>
                  <a:gd name="T6" fmla="*/ 6 w 72"/>
                  <a:gd name="T7" fmla="*/ 16 h 82"/>
                  <a:gd name="T8" fmla="*/ 35 w 72"/>
                  <a:gd name="T9" fmla="*/ 1 h 82"/>
                  <a:gd name="T10" fmla="*/ 55 w 72"/>
                  <a:gd name="T11" fmla="*/ 8 h 82"/>
                  <a:gd name="T12" fmla="*/ 69 w 72"/>
                  <a:gd name="T13" fmla="*/ 27 h 82"/>
                  <a:gd name="T14" fmla="*/ 71 w 72"/>
                  <a:gd name="T15" fmla="*/ 41 h 82"/>
                  <a:gd name="T16" fmla="*/ 69 w 72"/>
                  <a:gd name="T17" fmla="*/ 56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82">
                    <a:moveTo>
                      <a:pt x="69" y="56"/>
                    </a:moveTo>
                    <a:cubicBezTo>
                      <a:pt x="64" y="75"/>
                      <a:pt x="43" y="82"/>
                      <a:pt x="28" y="75"/>
                    </a:cubicBezTo>
                    <a:cubicBezTo>
                      <a:pt x="15" y="68"/>
                      <a:pt x="6" y="57"/>
                      <a:pt x="1" y="43"/>
                    </a:cubicBezTo>
                    <a:cubicBezTo>
                      <a:pt x="1" y="34"/>
                      <a:pt x="0" y="24"/>
                      <a:pt x="6" y="16"/>
                    </a:cubicBezTo>
                    <a:cubicBezTo>
                      <a:pt x="14" y="8"/>
                      <a:pt x="23" y="3"/>
                      <a:pt x="35" y="1"/>
                    </a:cubicBezTo>
                    <a:cubicBezTo>
                      <a:pt x="43" y="0"/>
                      <a:pt x="51" y="3"/>
                      <a:pt x="55" y="8"/>
                    </a:cubicBezTo>
                    <a:cubicBezTo>
                      <a:pt x="59" y="14"/>
                      <a:pt x="66" y="19"/>
                      <a:pt x="69" y="27"/>
                    </a:cubicBezTo>
                    <a:cubicBezTo>
                      <a:pt x="71" y="33"/>
                      <a:pt x="72" y="37"/>
                      <a:pt x="71" y="41"/>
                    </a:cubicBezTo>
                    <a:cubicBezTo>
                      <a:pt x="72" y="46"/>
                      <a:pt x="71" y="51"/>
                      <a:pt x="69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2" name="Freeform 16"/>
              <p:cNvSpPr/>
              <p:nvPr/>
            </p:nvSpPr>
            <p:spPr bwMode="auto">
              <a:xfrm>
                <a:off x="2032" y="19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3" name="Freeform 18"/>
              <p:cNvSpPr>
                <a:spLocks noEditPoints="1"/>
              </p:cNvSpPr>
              <p:nvPr/>
            </p:nvSpPr>
            <p:spPr bwMode="auto">
              <a:xfrm>
                <a:off x="-2" y="0"/>
                <a:ext cx="2327" cy="2401"/>
              </a:xfrm>
              <a:custGeom>
                <a:avLst/>
                <a:gdLst>
                  <a:gd name="T0" fmla="*/ 1085 w 1358"/>
                  <a:gd name="T1" fmla="*/ 321 h 1407"/>
                  <a:gd name="T2" fmla="*/ 968 w 1358"/>
                  <a:gd name="T3" fmla="*/ 55 h 1407"/>
                  <a:gd name="T4" fmla="*/ 380 w 1358"/>
                  <a:gd name="T5" fmla="*/ 101 h 1407"/>
                  <a:gd name="T6" fmla="*/ 146 w 1358"/>
                  <a:gd name="T7" fmla="*/ 834 h 1407"/>
                  <a:gd name="T8" fmla="*/ 70 w 1358"/>
                  <a:gd name="T9" fmla="*/ 1028 h 1407"/>
                  <a:gd name="T10" fmla="*/ 120 w 1358"/>
                  <a:gd name="T11" fmla="*/ 1024 h 1407"/>
                  <a:gd name="T12" fmla="*/ 165 w 1358"/>
                  <a:gd name="T13" fmla="*/ 1010 h 1407"/>
                  <a:gd name="T14" fmla="*/ 205 w 1358"/>
                  <a:gd name="T15" fmla="*/ 993 h 1407"/>
                  <a:gd name="T16" fmla="*/ 205 w 1358"/>
                  <a:gd name="T17" fmla="*/ 993 h 1407"/>
                  <a:gd name="T18" fmla="*/ 264 w 1358"/>
                  <a:gd name="T19" fmla="*/ 971 h 1407"/>
                  <a:gd name="T20" fmla="*/ 216 w 1358"/>
                  <a:gd name="T21" fmla="*/ 1027 h 1407"/>
                  <a:gd name="T22" fmla="*/ 184 w 1358"/>
                  <a:gd name="T23" fmla="*/ 1327 h 1407"/>
                  <a:gd name="T24" fmla="*/ 346 w 1358"/>
                  <a:gd name="T25" fmla="*/ 1191 h 1407"/>
                  <a:gd name="T26" fmla="*/ 375 w 1358"/>
                  <a:gd name="T27" fmla="*/ 1407 h 1407"/>
                  <a:gd name="T28" fmla="*/ 558 w 1358"/>
                  <a:gd name="T29" fmla="*/ 1268 h 1407"/>
                  <a:gd name="T30" fmla="*/ 696 w 1358"/>
                  <a:gd name="T31" fmla="*/ 1161 h 1407"/>
                  <a:gd name="T32" fmla="*/ 741 w 1358"/>
                  <a:gd name="T33" fmla="*/ 1065 h 1407"/>
                  <a:gd name="T34" fmla="*/ 835 w 1358"/>
                  <a:gd name="T35" fmla="*/ 1297 h 1407"/>
                  <a:gd name="T36" fmla="*/ 929 w 1358"/>
                  <a:gd name="T37" fmla="*/ 1052 h 1407"/>
                  <a:gd name="T38" fmla="*/ 1000 w 1358"/>
                  <a:gd name="T39" fmla="*/ 1204 h 1407"/>
                  <a:gd name="T40" fmla="*/ 1168 w 1358"/>
                  <a:gd name="T41" fmla="*/ 1200 h 1407"/>
                  <a:gd name="T42" fmla="*/ 1161 w 1358"/>
                  <a:gd name="T43" fmla="*/ 1113 h 1407"/>
                  <a:gd name="T44" fmla="*/ 1187 w 1358"/>
                  <a:gd name="T45" fmla="*/ 1136 h 1407"/>
                  <a:gd name="T46" fmla="*/ 1185 w 1358"/>
                  <a:gd name="T47" fmla="*/ 1145 h 1407"/>
                  <a:gd name="T48" fmla="*/ 1217 w 1358"/>
                  <a:gd name="T49" fmla="*/ 1168 h 1407"/>
                  <a:gd name="T50" fmla="*/ 1233 w 1358"/>
                  <a:gd name="T51" fmla="*/ 1208 h 1407"/>
                  <a:gd name="T52" fmla="*/ 1344 w 1358"/>
                  <a:gd name="T53" fmla="*/ 1168 h 1407"/>
                  <a:gd name="T54" fmla="*/ 164 w 1358"/>
                  <a:gd name="T55" fmla="*/ 1005 h 1407"/>
                  <a:gd name="T56" fmla="*/ 1281 w 1358"/>
                  <a:gd name="T57" fmla="*/ 1174 h 1407"/>
                  <a:gd name="T58" fmla="*/ 1095 w 1358"/>
                  <a:gd name="T59" fmla="*/ 1012 h 1407"/>
                  <a:gd name="T60" fmla="*/ 1129 w 1358"/>
                  <a:gd name="T61" fmla="*/ 1189 h 1407"/>
                  <a:gd name="T62" fmla="*/ 1007 w 1358"/>
                  <a:gd name="T63" fmla="*/ 1100 h 1407"/>
                  <a:gd name="T64" fmla="*/ 865 w 1358"/>
                  <a:gd name="T65" fmla="*/ 1090 h 1407"/>
                  <a:gd name="T66" fmla="*/ 805 w 1358"/>
                  <a:gd name="T67" fmla="*/ 1248 h 1407"/>
                  <a:gd name="T68" fmla="*/ 747 w 1358"/>
                  <a:gd name="T69" fmla="*/ 1000 h 1407"/>
                  <a:gd name="T70" fmla="*/ 600 w 1358"/>
                  <a:gd name="T71" fmla="*/ 1248 h 1407"/>
                  <a:gd name="T72" fmla="*/ 584 w 1358"/>
                  <a:gd name="T73" fmla="*/ 1080 h 1407"/>
                  <a:gd name="T74" fmla="*/ 517 w 1358"/>
                  <a:gd name="T75" fmla="*/ 1046 h 1407"/>
                  <a:gd name="T76" fmla="*/ 374 w 1358"/>
                  <a:gd name="T77" fmla="*/ 1366 h 1407"/>
                  <a:gd name="T78" fmla="*/ 384 w 1358"/>
                  <a:gd name="T79" fmla="*/ 1185 h 1407"/>
                  <a:gd name="T80" fmla="*/ 182 w 1358"/>
                  <a:gd name="T81" fmla="*/ 1286 h 1407"/>
                  <a:gd name="T82" fmla="*/ 132 w 1358"/>
                  <a:gd name="T83" fmla="*/ 1247 h 1407"/>
                  <a:gd name="T84" fmla="*/ 131 w 1358"/>
                  <a:gd name="T85" fmla="*/ 1167 h 1407"/>
                  <a:gd name="T86" fmla="*/ 310 w 1358"/>
                  <a:gd name="T87" fmla="*/ 959 h 1407"/>
                  <a:gd name="T88" fmla="*/ 82 w 1358"/>
                  <a:gd name="T89" fmla="*/ 986 h 1407"/>
                  <a:gd name="T90" fmla="*/ 159 w 1358"/>
                  <a:gd name="T91" fmla="*/ 869 h 1407"/>
                  <a:gd name="T92" fmla="*/ 244 w 1358"/>
                  <a:gd name="T93" fmla="*/ 369 h 1407"/>
                  <a:gd name="T94" fmla="*/ 887 w 1358"/>
                  <a:gd name="T95" fmla="*/ 122 h 1407"/>
                  <a:gd name="T96" fmla="*/ 1101 w 1358"/>
                  <a:gd name="T97" fmla="*/ 952 h 1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58" h="1407">
                    <a:moveTo>
                      <a:pt x="1281" y="1036"/>
                    </a:moveTo>
                    <a:cubicBezTo>
                      <a:pt x="1244" y="1007"/>
                      <a:pt x="1162" y="947"/>
                      <a:pt x="1134" y="926"/>
                    </a:cubicBezTo>
                    <a:cubicBezTo>
                      <a:pt x="1171" y="568"/>
                      <a:pt x="1088" y="331"/>
                      <a:pt x="1085" y="321"/>
                    </a:cubicBezTo>
                    <a:cubicBezTo>
                      <a:pt x="1085" y="320"/>
                      <a:pt x="1085" y="320"/>
                      <a:pt x="1084" y="320"/>
                    </a:cubicBezTo>
                    <a:cubicBezTo>
                      <a:pt x="1059" y="258"/>
                      <a:pt x="1025" y="203"/>
                      <a:pt x="983" y="156"/>
                    </a:cubicBezTo>
                    <a:cubicBezTo>
                      <a:pt x="1007" y="124"/>
                      <a:pt x="1000" y="79"/>
                      <a:pt x="968" y="55"/>
                    </a:cubicBezTo>
                    <a:cubicBezTo>
                      <a:pt x="938" y="32"/>
                      <a:pt x="896" y="35"/>
                      <a:pt x="870" y="62"/>
                    </a:cubicBezTo>
                    <a:cubicBezTo>
                      <a:pt x="803" y="21"/>
                      <a:pt x="729" y="0"/>
                      <a:pt x="653" y="0"/>
                    </a:cubicBezTo>
                    <a:cubicBezTo>
                      <a:pt x="555" y="0"/>
                      <a:pt x="461" y="35"/>
                      <a:pt x="380" y="101"/>
                    </a:cubicBezTo>
                    <a:cubicBezTo>
                      <a:pt x="302" y="165"/>
                      <a:pt x="242" y="254"/>
                      <a:pt x="208" y="358"/>
                    </a:cubicBezTo>
                    <a:cubicBezTo>
                      <a:pt x="146" y="544"/>
                      <a:pt x="165" y="763"/>
                      <a:pt x="171" y="824"/>
                    </a:cubicBezTo>
                    <a:cubicBezTo>
                      <a:pt x="146" y="834"/>
                      <a:pt x="146" y="834"/>
                      <a:pt x="146" y="834"/>
                    </a:cubicBezTo>
                    <a:cubicBezTo>
                      <a:pt x="145" y="834"/>
                      <a:pt x="29" y="882"/>
                      <a:pt x="6" y="942"/>
                    </a:cubicBezTo>
                    <a:cubicBezTo>
                      <a:pt x="0" y="957"/>
                      <a:pt x="1" y="972"/>
                      <a:pt x="7" y="986"/>
                    </a:cubicBezTo>
                    <a:cubicBezTo>
                      <a:pt x="16" y="1003"/>
                      <a:pt x="34" y="1024"/>
                      <a:pt x="70" y="1028"/>
                    </a:cubicBezTo>
                    <a:cubicBezTo>
                      <a:pt x="73" y="1038"/>
                      <a:pt x="82" y="1045"/>
                      <a:pt x="93" y="1045"/>
                    </a:cubicBezTo>
                    <a:cubicBezTo>
                      <a:pt x="105" y="1045"/>
                      <a:pt x="115" y="1036"/>
                      <a:pt x="117" y="1025"/>
                    </a:cubicBezTo>
                    <a:cubicBezTo>
                      <a:pt x="118" y="1025"/>
                      <a:pt x="119" y="1024"/>
                      <a:pt x="120" y="1024"/>
                    </a:cubicBezTo>
                    <a:cubicBezTo>
                      <a:pt x="124" y="1032"/>
                      <a:pt x="132" y="1037"/>
                      <a:pt x="141" y="1037"/>
                    </a:cubicBezTo>
                    <a:cubicBezTo>
                      <a:pt x="155" y="1037"/>
                      <a:pt x="165" y="1026"/>
                      <a:pt x="165" y="1013"/>
                    </a:cubicBezTo>
                    <a:cubicBezTo>
                      <a:pt x="165" y="1012"/>
                      <a:pt x="165" y="1011"/>
                      <a:pt x="165" y="1010"/>
                    </a:cubicBezTo>
                    <a:cubicBezTo>
                      <a:pt x="167" y="1010"/>
                      <a:pt x="168" y="1010"/>
                      <a:pt x="169" y="1009"/>
                    </a:cubicBezTo>
                    <a:cubicBezTo>
                      <a:pt x="173" y="1012"/>
                      <a:pt x="177" y="1013"/>
                      <a:pt x="181" y="1013"/>
                    </a:cubicBezTo>
                    <a:cubicBezTo>
                      <a:pt x="193" y="1013"/>
                      <a:pt x="203" y="1004"/>
                      <a:pt x="205" y="993"/>
                    </a:cubicBezTo>
                    <a:cubicBezTo>
                      <a:pt x="205" y="993"/>
                      <a:pt x="205" y="993"/>
                      <a:pt x="205" y="993"/>
                    </a:cubicBezTo>
                    <a:cubicBezTo>
                      <a:pt x="205" y="993"/>
                      <a:pt x="205" y="993"/>
                      <a:pt x="205" y="993"/>
                    </a:cubicBezTo>
                    <a:cubicBezTo>
                      <a:pt x="205" y="993"/>
                      <a:pt x="205" y="993"/>
                      <a:pt x="205" y="993"/>
                    </a:cubicBezTo>
                    <a:cubicBezTo>
                      <a:pt x="209" y="995"/>
                      <a:pt x="213" y="997"/>
                      <a:pt x="217" y="997"/>
                    </a:cubicBezTo>
                    <a:cubicBezTo>
                      <a:pt x="229" y="997"/>
                      <a:pt x="239" y="988"/>
                      <a:pt x="241" y="976"/>
                    </a:cubicBezTo>
                    <a:cubicBezTo>
                      <a:pt x="252" y="972"/>
                      <a:pt x="259" y="971"/>
                      <a:pt x="264" y="971"/>
                    </a:cubicBezTo>
                    <a:cubicBezTo>
                      <a:pt x="273" y="971"/>
                      <a:pt x="274" y="974"/>
                      <a:pt x="275" y="976"/>
                    </a:cubicBezTo>
                    <a:cubicBezTo>
                      <a:pt x="281" y="990"/>
                      <a:pt x="277" y="996"/>
                      <a:pt x="233" y="1018"/>
                    </a:cubicBezTo>
                    <a:cubicBezTo>
                      <a:pt x="227" y="1021"/>
                      <a:pt x="222" y="1024"/>
                      <a:pt x="216" y="1027"/>
                    </a:cubicBezTo>
                    <a:cubicBezTo>
                      <a:pt x="141" y="1067"/>
                      <a:pt x="91" y="1132"/>
                      <a:pt x="84" y="1202"/>
                    </a:cubicBezTo>
                    <a:cubicBezTo>
                      <a:pt x="79" y="1243"/>
                      <a:pt x="91" y="1278"/>
                      <a:pt x="117" y="1300"/>
                    </a:cubicBezTo>
                    <a:cubicBezTo>
                      <a:pt x="137" y="1318"/>
                      <a:pt x="161" y="1327"/>
                      <a:pt x="184" y="1327"/>
                    </a:cubicBezTo>
                    <a:cubicBezTo>
                      <a:pt x="230" y="1327"/>
                      <a:pt x="271" y="1291"/>
                      <a:pt x="300" y="1225"/>
                    </a:cubicBezTo>
                    <a:cubicBezTo>
                      <a:pt x="317" y="1184"/>
                      <a:pt x="333" y="1175"/>
                      <a:pt x="337" y="1175"/>
                    </a:cubicBezTo>
                    <a:cubicBezTo>
                      <a:pt x="339" y="1175"/>
                      <a:pt x="345" y="1181"/>
                      <a:pt x="346" y="1191"/>
                    </a:cubicBezTo>
                    <a:cubicBezTo>
                      <a:pt x="347" y="1198"/>
                      <a:pt x="339" y="1221"/>
                      <a:pt x="333" y="1240"/>
                    </a:cubicBezTo>
                    <a:cubicBezTo>
                      <a:pt x="316" y="1294"/>
                      <a:pt x="292" y="1368"/>
                      <a:pt x="344" y="1398"/>
                    </a:cubicBezTo>
                    <a:cubicBezTo>
                      <a:pt x="354" y="1404"/>
                      <a:pt x="365" y="1407"/>
                      <a:pt x="375" y="1407"/>
                    </a:cubicBezTo>
                    <a:cubicBezTo>
                      <a:pt x="439" y="1407"/>
                      <a:pt x="499" y="1309"/>
                      <a:pt x="529" y="1157"/>
                    </a:cubicBezTo>
                    <a:cubicBezTo>
                      <a:pt x="533" y="1136"/>
                      <a:pt x="537" y="1118"/>
                      <a:pt x="541" y="1104"/>
                    </a:cubicBezTo>
                    <a:cubicBezTo>
                      <a:pt x="531" y="1186"/>
                      <a:pt x="537" y="1241"/>
                      <a:pt x="558" y="1268"/>
                    </a:cubicBezTo>
                    <a:cubicBezTo>
                      <a:pt x="568" y="1280"/>
                      <a:pt x="581" y="1288"/>
                      <a:pt x="596" y="1289"/>
                    </a:cubicBezTo>
                    <a:cubicBezTo>
                      <a:pt x="597" y="1289"/>
                      <a:pt x="599" y="1289"/>
                      <a:pt x="601" y="1289"/>
                    </a:cubicBezTo>
                    <a:cubicBezTo>
                      <a:pt x="659" y="1289"/>
                      <a:pt x="679" y="1221"/>
                      <a:pt x="696" y="1161"/>
                    </a:cubicBezTo>
                    <a:cubicBezTo>
                      <a:pt x="701" y="1143"/>
                      <a:pt x="706" y="1126"/>
                      <a:pt x="712" y="1112"/>
                    </a:cubicBezTo>
                    <a:cubicBezTo>
                      <a:pt x="722" y="1086"/>
                      <a:pt x="733" y="1066"/>
                      <a:pt x="741" y="1054"/>
                    </a:cubicBezTo>
                    <a:cubicBezTo>
                      <a:pt x="741" y="1057"/>
                      <a:pt x="741" y="1061"/>
                      <a:pt x="741" y="1065"/>
                    </a:cubicBezTo>
                    <a:cubicBezTo>
                      <a:pt x="741" y="1072"/>
                      <a:pt x="741" y="1080"/>
                      <a:pt x="741" y="1088"/>
                    </a:cubicBezTo>
                    <a:cubicBezTo>
                      <a:pt x="741" y="1159"/>
                      <a:pt x="740" y="1240"/>
                      <a:pt x="777" y="1277"/>
                    </a:cubicBezTo>
                    <a:cubicBezTo>
                      <a:pt x="792" y="1292"/>
                      <a:pt x="812" y="1299"/>
                      <a:pt x="835" y="1297"/>
                    </a:cubicBezTo>
                    <a:cubicBezTo>
                      <a:pt x="899" y="1290"/>
                      <a:pt x="901" y="1216"/>
                      <a:pt x="903" y="1151"/>
                    </a:cubicBezTo>
                    <a:cubicBezTo>
                      <a:pt x="903" y="1132"/>
                      <a:pt x="903" y="1112"/>
                      <a:pt x="905" y="1095"/>
                    </a:cubicBezTo>
                    <a:cubicBezTo>
                      <a:pt x="908" y="1070"/>
                      <a:pt x="918" y="1052"/>
                      <a:pt x="929" y="1052"/>
                    </a:cubicBezTo>
                    <a:cubicBezTo>
                      <a:pt x="939" y="1052"/>
                      <a:pt x="953" y="1064"/>
                      <a:pt x="963" y="1088"/>
                    </a:cubicBezTo>
                    <a:cubicBezTo>
                      <a:pt x="964" y="1092"/>
                      <a:pt x="966" y="1101"/>
                      <a:pt x="968" y="1110"/>
                    </a:cubicBezTo>
                    <a:cubicBezTo>
                      <a:pt x="974" y="1134"/>
                      <a:pt x="982" y="1172"/>
                      <a:pt x="1000" y="1204"/>
                    </a:cubicBezTo>
                    <a:cubicBezTo>
                      <a:pt x="1017" y="1235"/>
                      <a:pt x="1043" y="1261"/>
                      <a:pt x="1084" y="1261"/>
                    </a:cubicBezTo>
                    <a:cubicBezTo>
                      <a:pt x="1094" y="1261"/>
                      <a:pt x="1105" y="1259"/>
                      <a:pt x="1115" y="1256"/>
                    </a:cubicBezTo>
                    <a:cubicBezTo>
                      <a:pt x="1142" y="1248"/>
                      <a:pt x="1161" y="1228"/>
                      <a:pt x="1168" y="1200"/>
                    </a:cubicBezTo>
                    <a:cubicBezTo>
                      <a:pt x="1178" y="1162"/>
                      <a:pt x="1164" y="1118"/>
                      <a:pt x="1129" y="1074"/>
                    </a:cubicBezTo>
                    <a:cubicBezTo>
                      <a:pt x="1139" y="1083"/>
                      <a:pt x="1150" y="1094"/>
                      <a:pt x="1162" y="1108"/>
                    </a:cubicBezTo>
                    <a:cubicBezTo>
                      <a:pt x="1161" y="1109"/>
                      <a:pt x="1161" y="1111"/>
                      <a:pt x="1161" y="1113"/>
                    </a:cubicBezTo>
                    <a:cubicBezTo>
                      <a:pt x="1161" y="1126"/>
                      <a:pt x="1172" y="1137"/>
                      <a:pt x="1185" y="1137"/>
                    </a:cubicBezTo>
                    <a:cubicBezTo>
                      <a:pt x="1186" y="1137"/>
                      <a:pt x="1186" y="1137"/>
                      <a:pt x="1187" y="1137"/>
                    </a:cubicBezTo>
                    <a:cubicBezTo>
                      <a:pt x="1187" y="1136"/>
                      <a:pt x="1187" y="1136"/>
                      <a:pt x="1187" y="1136"/>
                    </a:cubicBezTo>
                    <a:cubicBezTo>
                      <a:pt x="1187" y="1137"/>
                      <a:pt x="1187" y="1137"/>
                      <a:pt x="1187" y="1137"/>
                    </a:cubicBezTo>
                    <a:cubicBezTo>
                      <a:pt x="1187" y="1137"/>
                      <a:pt x="1187" y="1137"/>
                      <a:pt x="1187" y="1137"/>
                    </a:cubicBezTo>
                    <a:cubicBezTo>
                      <a:pt x="1186" y="1139"/>
                      <a:pt x="1185" y="1142"/>
                      <a:pt x="1185" y="1145"/>
                    </a:cubicBezTo>
                    <a:cubicBezTo>
                      <a:pt x="1185" y="1158"/>
                      <a:pt x="1196" y="1169"/>
                      <a:pt x="1209" y="1169"/>
                    </a:cubicBezTo>
                    <a:cubicBezTo>
                      <a:pt x="1211" y="1169"/>
                      <a:pt x="1212" y="1169"/>
                      <a:pt x="1213" y="1168"/>
                    </a:cubicBezTo>
                    <a:cubicBezTo>
                      <a:pt x="1214" y="1168"/>
                      <a:pt x="1215" y="1168"/>
                      <a:pt x="1217" y="1168"/>
                    </a:cubicBezTo>
                    <a:cubicBezTo>
                      <a:pt x="1216" y="1168"/>
                      <a:pt x="1215" y="1169"/>
                      <a:pt x="1214" y="1170"/>
                    </a:cubicBezTo>
                    <a:cubicBezTo>
                      <a:pt x="1211" y="1174"/>
                      <a:pt x="1209" y="1179"/>
                      <a:pt x="1209" y="1184"/>
                    </a:cubicBezTo>
                    <a:cubicBezTo>
                      <a:pt x="1209" y="1198"/>
                      <a:pt x="1220" y="1208"/>
                      <a:pt x="1233" y="1208"/>
                    </a:cubicBezTo>
                    <a:cubicBezTo>
                      <a:pt x="1238" y="1208"/>
                      <a:pt x="1243" y="1207"/>
                      <a:pt x="1247" y="1204"/>
                    </a:cubicBezTo>
                    <a:cubicBezTo>
                      <a:pt x="1257" y="1211"/>
                      <a:pt x="1269" y="1214"/>
                      <a:pt x="1281" y="1214"/>
                    </a:cubicBezTo>
                    <a:cubicBezTo>
                      <a:pt x="1309" y="1214"/>
                      <a:pt x="1335" y="1196"/>
                      <a:pt x="1344" y="1168"/>
                    </a:cubicBezTo>
                    <a:cubicBezTo>
                      <a:pt x="1350" y="1148"/>
                      <a:pt x="1358" y="1096"/>
                      <a:pt x="1281" y="1036"/>
                    </a:cubicBezTo>
                    <a:close/>
                    <a:moveTo>
                      <a:pt x="158" y="995"/>
                    </a:moveTo>
                    <a:cubicBezTo>
                      <a:pt x="161" y="998"/>
                      <a:pt x="163" y="1001"/>
                      <a:pt x="164" y="1005"/>
                    </a:cubicBezTo>
                    <a:cubicBezTo>
                      <a:pt x="161" y="1002"/>
                      <a:pt x="159" y="999"/>
                      <a:pt x="158" y="995"/>
                    </a:cubicBezTo>
                    <a:close/>
                    <a:moveTo>
                      <a:pt x="1306" y="1155"/>
                    </a:moveTo>
                    <a:cubicBezTo>
                      <a:pt x="1302" y="1166"/>
                      <a:pt x="1292" y="1174"/>
                      <a:pt x="1281" y="1174"/>
                    </a:cubicBezTo>
                    <a:cubicBezTo>
                      <a:pt x="1272" y="1174"/>
                      <a:pt x="1264" y="1169"/>
                      <a:pt x="1257" y="1160"/>
                    </a:cubicBezTo>
                    <a:cubicBezTo>
                      <a:pt x="1205" y="1091"/>
                      <a:pt x="1157" y="1040"/>
                      <a:pt x="1127" y="1023"/>
                    </a:cubicBezTo>
                    <a:cubicBezTo>
                      <a:pt x="1115" y="1015"/>
                      <a:pt x="1104" y="1012"/>
                      <a:pt x="1095" y="1012"/>
                    </a:cubicBezTo>
                    <a:cubicBezTo>
                      <a:pt x="1082" y="1012"/>
                      <a:pt x="1071" y="1018"/>
                      <a:pt x="1067" y="1030"/>
                    </a:cubicBezTo>
                    <a:cubicBezTo>
                      <a:pt x="1060" y="1046"/>
                      <a:pt x="1068" y="1067"/>
                      <a:pt x="1079" y="1078"/>
                    </a:cubicBezTo>
                    <a:cubicBezTo>
                      <a:pt x="1118" y="1117"/>
                      <a:pt x="1137" y="1159"/>
                      <a:pt x="1129" y="1189"/>
                    </a:cubicBezTo>
                    <a:cubicBezTo>
                      <a:pt x="1126" y="1203"/>
                      <a:pt x="1117" y="1213"/>
                      <a:pt x="1103" y="1217"/>
                    </a:cubicBezTo>
                    <a:cubicBezTo>
                      <a:pt x="1097" y="1219"/>
                      <a:pt x="1090" y="1220"/>
                      <a:pt x="1084" y="1220"/>
                    </a:cubicBezTo>
                    <a:cubicBezTo>
                      <a:pt x="1034" y="1220"/>
                      <a:pt x="1016" y="1142"/>
                      <a:pt x="1007" y="1100"/>
                    </a:cubicBezTo>
                    <a:cubicBezTo>
                      <a:pt x="1004" y="1088"/>
                      <a:pt x="1002" y="1078"/>
                      <a:pt x="999" y="1072"/>
                    </a:cubicBezTo>
                    <a:cubicBezTo>
                      <a:pt x="984" y="1034"/>
                      <a:pt x="957" y="1012"/>
                      <a:pt x="929" y="1012"/>
                    </a:cubicBezTo>
                    <a:cubicBezTo>
                      <a:pt x="888" y="1012"/>
                      <a:pt x="869" y="1054"/>
                      <a:pt x="865" y="1090"/>
                    </a:cubicBezTo>
                    <a:cubicBezTo>
                      <a:pt x="863" y="1109"/>
                      <a:pt x="863" y="1130"/>
                      <a:pt x="862" y="1150"/>
                    </a:cubicBezTo>
                    <a:cubicBezTo>
                      <a:pt x="860" y="1212"/>
                      <a:pt x="857" y="1254"/>
                      <a:pt x="831" y="1256"/>
                    </a:cubicBezTo>
                    <a:cubicBezTo>
                      <a:pt x="819" y="1258"/>
                      <a:pt x="811" y="1255"/>
                      <a:pt x="805" y="1248"/>
                    </a:cubicBezTo>
                    <a:cubicBezTo>
                      <a:pt x="779" y="1223"/>
                      <a:pt x="780" y="1145"/>
                      <a:pt x="781" y="1088"/>
                    </a:cubicBezTo>
                    <a:cubicBezTo>
                      <a:pt x="781" y="1080"/>
                      <a:pt x="781" y="1072"/>
                      <a:pt x="781" y="1064"/>
                    </a:cubicBezTo>
                    <a:cubicBezTo>
                      <a:pt x="781" y="1047"/>
                      <a:pt x="781" y="1000"/>
                      <a:pt x="747" y="1000"/>
                    </a:cubicBezTo>
                    <a:cubicBezTo>
                      <a:pt x="724" y="1000"/>
                      <a:pt x="699" y="1033"/>
                      <a:pt x="674" y="1097"/>
                    </a:cubicBezTo>
                    <a:cubicBezTo>
                      <a:pt x="667" y="1112"/>
                      <a:pt x="662" y="1130"/>
                      <a:pt x="657" y="1149"/>
                    </a:cubicBezTo>
                    <a:cubicBezTo>
                      <a:pt x="643" y="1196"/>
                      <a:pt x="628" y="1248"/>
                      <a:pt x="600" y="1248"/>
                    </a:cubicBezTo>
                    <a:cubicBezTo>
                      <a:pt x="599" y="1248"/>
                      <a:pt x="599" y="1248"/>
                      <a:pt x="598" y="1248"/>
                    </a:cubicBezTo>
                    <a:cubicBezTo>
                      <a:pt x="595" y="1248"/>
                      <a:pt x="592" y="1247"/>
                      <a:pt x="589" y="1243"/>
                    </a:cubicBezTo>
                    <a:cubicBezTo>
                      <a:pt x="583" y="1236"/>
                      <a:pt x="565" y="1202"/>
                      <a:pt x="584" y="1080"/>
                    </a:cubicBezTo>
                    <a:cubicBezTo>
                      <a:pt x="589" y="1047"/>
                      <a:pt x="587" y="1025"/>
                      <a:pt x="577" y="1013"/>
                    </a:cubicBezTo>
                    <a:cubicBezTo>
                      <a:pt x="572" y="1007"/>
                      <a:pt x="565" y="1004"/>
                      <a:pt x="557" y="1004"/>
                    </a:cubicBezTo>
                    <a:cubicBezTo>
                      <a:pt x="537" y="1004"/>
                      <a:pt x="525" y="1026"/>
                      <a:pt x="517" y="1046"/>
                    </a:cubicBezTo>
                    <a:cubicBezTo>
                      <a:pt x="507" y="1070"/>
                      <a:pt x="497" y="1105"/>
                      <a:pt x="489" y="1148"/>
                    </a:cubicBezTo>
                    <a:cubicBezTo>
                      <a:pt x="475" y="1214"/>
                      <a:pt x="455" y="1272"/>
                      <a:pt x="433" y="1312"/>
                    </a:cubicBezTo>
                    <a:cubicBezTo>
                      <a:pt x="413" y="1346"/>
                      <a:pt x="391" y="1366"/>
                      <a:pt x="374" y="1366"/>
                    </a:cubicBezTo>
                    <a:cubicBezTo>
                      <a:pt x="370" y="1366"/>
                      <a:pt x="366" y="1365"/>
                      <a:pt x="362" y="1362"/>
                    </a:cubicBezTo>
                    <a:cubicBezTo>
                      <a:pt x="339" y="1349"/>
                      <a:pt x="357" y="1290"/>
                      <a:pt x="370" y="1251"/>
                    </a:cubicBezTo>
                    <a:cubicBezTo>
                      <a:pt x="379" y="1223"/>
                      <a:pt x="386" y="1201"/>
                      <a:pt x="384" y="1185"/>
                    </a:cubicBezTo>
                    <a:cubicBezTo>
                      <a:pt x="381" y="1155"/>
                      <a:pt x="361" y="1133"/>
                      <a:pt x="336" y="1133"/>
                    </a:cubicBezTo>
                    <a:cubicBezTo>
                      <a:pt x="308" y="1133"/>
                      <a:pt x="283" y="1158"/>
                      <a:pt x="262" y="1207"/>
                    </a:cubicBezTo>
                    <a:cubicBezTo>
                      <a:pt x="240" y="1257"/>
                      <a:pt x="211" y="1286"/>
                      <a:pt x="182" y="1286"/>
                    </a:cubicBezTo>
                    <a:cubicBezTo>
                      <a:pt x="169" y="1286"/>
                      <a:pt x="155" y="1280"/>
                      <a:pt x="141" y="1268"/>
                    </a:cubicBezTo>
                    <a:cubicBezTo>
                      <a:pt x="135" y="1263"/>
                      <a:pt x="130" y="1256"/>
                      <a:pt x="127" y="1247"/>
                    </a:cubicBezTo>
                    <a:cubicBezTo>
                      <a:pt x="128" y="1247"/>
                      <a:pt x="130" y="1247"/>
                      <a:pt x="132" y="1247"/>
                    </a:cubicBezTo>
                    <a:cubicBezTo>
                      <a:pt x="154" y="1247"/>
                      <a:pt x="172" y="1229"/>
                      <a:pt x="172" y="1207"/>
                    </a:cubicBezTo>
                    <a:cubicBezTo>
                      <a:pt x="172" y="1185"/>
                      <a:pt x="154" y="1167"/>
                      <a:pt x="132" y="1167"/>
                    </a:cubicBezTo>
                    <a:cubicBezTo>
                      <a:pt x="131" y="1167"/>
                      <a:pt x="131" y="1167"/>
                      <a:pt x="131" y="1167"/>
                    </a:cubicBezTo>
                    <a:cubicBezTo>
                      <a:pt x="150" y="1119"/>
                      <a:pt x="193" y="1082"/>
                      <a:pt x="233" y="1061"/>
                    </a:cubicBezTo>
                    <a:cubicBezTo>
                      <a:pt x="238" y="1058"/>
                      <a:pt x="244" y="1055"/>
                      <a:pt x="249" y="1052"/>
                    </a:cubicBezTo>
                    <a:cubicBezTo>
                      <a:pt x="284" y="1035"/>
                      <a:pt x="332" y="1011"/>
                      <a:pt x="310" y="959"/>
                    </a:cubicBezTo>
                    <a:cubicBezTo>
                      <a:pt x="301" y="940"/>
                      <a:pt x="285" y="930"/>
                      <a:pt x="262" y="930"/>
                    </a:cubicBezTo>
                    <a:cubicBezTo>
                      <a:pt x="241" y="930"/>
                      <a:pt x="214" y="939"/>
                      <a:pt x="182" y="957"/>
                    </a:cubicBezTo>
                    <a:cubicBezTo>
                      <a:pt x="141" y="976"/>
                      <a:pt x="107" y="986"/>
                      <a:pt x="82" y="986"/>
                    </a:cubicBezTo>
                    <a:cubicBezTo>
                      <a:pt x="55" y="986"/>
                      <a:pt x="46" y="975"/>
                      <a:pt x="41" y="966"/>
                    </a:cubicBezTo>
                    <a:cubicBezTo>
                      <a:pt x="40" y="964"/>
                      <a:pt x="39" y="960"/>
                      <a:pt x="41" y="954"/>
                    </a:cubicBezTo>
                    <a:cubicBezTo>
                      <a:pt x="52" y="926"/>
                      <a:pt x="118" y="886"/>
                      <a:pt x="159" y="869"/>
                    </a:cubicBezTo>
                    <a:cubicBezTo>
                      <a:pt x="199" y="853"/>
                      <a:pt x="199" y="853"/>
                      <a:pt x="199" y="853"/>
                    </a:cubicBezTo>
                    <a:cubicBezTo>
                      <a:pt x="207" y="850"/>
                      <a:pt x="212" y="841"/>
                      <a:pt x="211" y="832"/>
                    </a:cubicBezTo>
                    <a:cubicBezTo>
                      <a:pt x="211" y="830"/>
                      <a:pt x="176" y="574"/>
                      <a:pt x="244" y="369"/>
                    </a:cubicBezTo>
                    <a:cubicBezTo>
                      <a:pt x="276" y="272"/>
                      <a:pt x="331" y="190"/>
                      <a:pt x="403" y="130"/>
                    </a:cubicBezTo>
                    <a:cubicBezTo>
                      <a:pt x="479" y="72"/>
                      <a:pt x="564" y="40"/>
                      <a:pt x="653" y="40"/>
                    </a:cubicBezTo>
                    <a:cubicBezTo>
                      <a:pt x="736" y="40"/>
                      <a:pt x="817" y="68"/>
                      <a:pt x="887" y="122"/>
                    </a:cubicBezTo>
                    <a:cubicBezTo>
                      <a:pt x="955" y="174"/>
                      <a:pt x="1011" y="248"/>
                      <a:pt x="1047" y="335"/>
                    </a:cubicBezTo>
                    <a:cubicBezTo>
                      <a:pt x="1051" y="346"/>
                      <a:pt x="1131" y="586"/>
                      <a:pt x="1093" y="934"/>
                    </a:cubicBezTo>
                    <a:cubicBezTo>
                      <a:pt x="1092" y="941"/>
                      <a:pt x="1095" y="948"/>
                      <a:pt x="1101" y="952"/>
                    </a:cubicBezTo>
                    <a:cubicBezTo>
                      <a:pt x="1102" y="953"/>
                      <a:pt x="1212" y="1034"/>
                      <a:pt x="1257" y="1068"/>
                    </a:cubicBezTo>
                    <a:cubicBezTo>
                      <a:pt x="1315" y="1112"/>
                      <a:pt x="1309" y="1146"/>
                      <a:pt x="1306" y="11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555930" y="1467640"/>
              <a:ext cx="485315" cy="749306"/>
              <a:chOff x="6169919" y="1215732"/>
              <a:chExt cx="485315" cy="749306"/>
            </a:xfrm>
          </p:grpSpPr>
          <p:sp>
            <p:nvSpPr>
              <p:cNvPr id="8" name="Freeform 25"/>
              <p:cNvSpPr/>
              <p:nvPr/>
            </p:nvSpPr>
            <p:spPr bwMode="auto">
              <a:xfrm>
                <a:off x="6393256" y="1281459"/>
                <a:ext cx="45719" cy="107079"/>
              </a:xfrm>
              <a:custGeom>
                <a:avLst/>
                <a:gdLst>
                  <a:gd name="T0" fmla="*/ 6 w 17"/>
                  <a:gd name="T1" fmla="*/ 1 h 33"/>
                  <a:gd name="T2" fmla="*/ 0 w 17"/>
                  <a:gd name="T3" fmla="*/ 22 h 33"/>
                  <a:gd name="T4" fmla="*/ 4 w 17"/>
                  <a:gd name="T5" fmla="*/ 32 h 33"/>
                  <a:gd name="T6" fmla="*/ 12 w 17"/>
                  <a:gd name="T7" fmla="*/ 30 h 33"/>
                  <a:gd name="T8" fmla="*/ 12 w 17"/>
                  <a:gd name="T9" fmla="*/ 11 h 33"/>
                  <a:gd name="T10" fmla="*/ 6 w 17"/>
                  <a:gd name="T11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33">
                    <a:moveTo>
                      <a:pt x="6" y="1"/>
                    </a:moveTo>
                    <a:cubicBezTo>
                      <a:pt x="2" y="1"/>
                      <a:pt x="0" y="13"/>
                      <a:pt x="0" y="22"/>
                    </a:cubicBezTo>
                    <a:cubicBezTo>
                      <a:pt x="0" y="26"/>
                      <a:pt x="1" y="30"/>
                      <a:pt x="4" y="32"/>
                    </a:cubicBezTo>
                    <a:cubicBezTo>
                      <a:pt x="6" y="33"/>
                      <a:pt x="10" y="32"/>
                      <a:pt x="12" y="30"/>
                    </a:cubicBezTo>
                    <a:cubicBezTo>
                      <a:pt x="17" y="26"/>
                      <a:pt x="14" y="15"/>
                      <a:pt x="12" y="11"/>
                    </a:cubicBezTo>
                    <a:cubicBezTo>
                      <a:pt x="12" y="8"/>
                      <a:pt x="9" y="0"/>
                      <a:pt x="6" y="1"/>
                    </a:cubicBezTo>
                    <a:close/>
                  </a:path>
                </a:pathLst>
              </a:custGeom>
              <a:noFill/>
              <a:ln w="25400" cap="flat">
                <a:solidFill>
                  <a:schemeClr val="accent6"/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" name="Freeform 29"/>
              <p:cNvSpPr/>
              <p:nvPr/>
            </p:nvSpPr>
            <p:spPr bwMode="auto">
              <a:xfrm>
                <a:off x="6272769" y="1335213"/>
                <a:ext cx="59131" cy="101152"/>
              </a:xfrm>
              <a:custGeom>
                <a:avLst/>
                <a:gdLst>
                  <a:gd name="T0" fmla="*/ 4 w 11"/>
                  <a:gd name="T1" fmla="*/ 0 h 21"/>
                  <a:gd name="T2" fmla="*/ 0 w 11"/>
                  <a:gd name="T3" fmla="*/ 13 h 21"/>
                  <a:gd name="T4" fmla="*/ 2 w 11"/>
                  <a:gd name="T5" fmla="*/ 20 h 21"/>
                  <a:gd name="T6" fmla="*/ 8 w 11"/>
                  <a:gd name="T7" fmla="*/ 19 h 21"/>
                  <a:gd name="T8" fmla="*/ 8 w 11"/>
                  <a:gd name="T9" fmla="*/ 6 h 21"/>
                  <a:gd name="T10" fmla="*/ 4 w 11"/>
                  <a:gd name="T1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21">
                    <a:moveTo>
                      <a:pt x="4" y="0"/>
                    </a:moveTo>
                    <a:cubicBezTo>
                      <a:pt x="2" y="0"/>
                      <a:pt x="0" y="8"/>
                      <a:pt x="0" y="13"/>
                    </a:cubicBezTo>
                    <a:cubicBezTo>
                      <a:pt x="0" y="16"/>
                      <a:pt x="0" y="19"/>
                      <a:pt x="2" y="20"/>
                    </a:cubicBezTo>
                    <a:cubicBezTo>
                      <a:pt x="4" y="21"/>
                      <a:pt x="6" y="20"/>
                      <a:pt x="8" y="19"/>
                    </a:cubicBezTo>
                    <a:cubicBezTo>
                      <a:pt x="11" y="15"/>
                      <a:pt x="9" y="8"/>
                      <a:pt x="8" y="6"/>
                    </a:cubicBezTo>
                    <a:cubicBezTo>
                      <a:pt x="8" y="5"/>
                      <a:pt x="6" y="0"/>
                      <a:pt x="4" y="0"/>
                    </a:cubicBezTo>
                    <a:close/>
                  </a:path>
                </a:pathLst>
              </a:custGeom>
              <a:noFill/>
              <a:ln w="25400" cap="flat">
                <a:solidFill>
                  <a:schemeClr val="accent6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" name="Freeform 33"/>
              <p:cNvSpPr/>
              <p:nvPr/>
            </p:nvSpPr>
            <p:spPr bwMode="auto">
              <a:xfrm>
                <a:off x="6169919" y="1871967"/>
                <a:ext cx="45719" cy="93071"/>
              </a:xfrm>
              <a:custGeom>
                <a:avLst/>
                <a:gdLst>
                  <a:gd name="T0" fmla="*/ 6 w 16"/>
                  <a:gd name="T1" fmla="*/ 0 h 32"/>
                  <a:gd name="T2" fmla="*/ 0 w 16"/>
                  <a:gd name="T3" fmla="*/ 21 h 32"/>
                  <a:gd name="T4" fmla="*/ 3 w 16"/>
                  <a:gd name="T5" fmla="*/ 31 h 32"/>
                  <a:gd name="T6" fmla="*/ 11 w 16"/>
                  <a:gd name="T7" fmla="*/ 30 h 32"/>
                  <a:gd name="T8" fmla="*/ 12 w 16"/>
                  <a:gd name="T9" fmla="*/ 10 h 32"/>
                  <a:gd name="T10" fmla="*/ 6 w 16"/>
                  <a:gd name="T1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32">
                    <a:moveTo>
                      <a:pt x="6" y="0"/>
                    </a:moveTo>
                    <a:cubicBezTo>
                      <a:pt x="2" y="0"/>
                      <a:pt x="0" y="12"/>
                      <a:pt x="0" y="21"/>
                    </a:cubicBezTo>
                    <a:cubicBezTo>
                      <a:pt x="0" y="25"/>
                      <a:pt x="0" y="30"/>
                      <a:pt x="3" y="31"/>
                    </a:cubicBezTo>
                    <a:cubicBezTo>
                      <a:pt x="6" y="32"/>
                      <a:pt x="9" y="32"/>
                      <a:pt x="11" y="30"/>
                    </a:cubicBezTo>
                    <a:cubicBezTo>
                      <a:pt x="16" y="25"/>
                      <a:pt x="13" y="14"/>
                      <a:pt x="12" y="10"/>
                    </a:cubicBezTo>
                    <a:cubicBezTo>
                      <a:pt x="11" y="8"/>
                      <a:pt x="8" y="0"/>
                      <a:pt x="6" y="0"/>
                    </a:cubicBezTo>
                    <a:close/>
                  </a:path>
                </a:pathLst>
              </a:custGeom>
              <a:noFill/>
              <a:ln w="25400" cap="flat">
                <a:solidFill>
                  <a:schemeClr val="accent6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" name="Freeform 34"/>
              <p:cNvSpPr/>
              <p:nvPr/>
            </p:nvSpPr>
            <p:spPr bwMode="auto">
              <a:xfrm>
                <a:off x="6609388" y="1215732"/>
                <a:ext cx="45846" cy="89509"/>
              </a:xfrm>
              <a:custGeom>
                <a:avLst/>
                <a:gdLst>
                  <a:gd name="T0" fmla="*/ 4 w 12"/>
                  <a:gd name="T1" fmla="*/ 1 h 23"/>
                  <a:gd name="T2" fmla="*/ 0 w 12"/>
                  <a:gd name="T3" fmla="*/ 15 h 23"/>
                  <a:gd name="T4" fmla="*/ 3 w 12"/>
                  <a:gd name="T5" fmla="*/ 22 h 23"/>
                  <a:gd name="T6" fmla="*/ 8 w 12"/>
                  <a:gd name="T7" fmla="*/ 21 h 23"/>
                  <a:gd name="T8" fmla="*/ 9 w 12"/>
                  <a:gd name="T9" fmla="*/ 8 h 23"/>
                  <a:gd name="T10" fmla="*/ 4 w 12"/>
                  <a:gd name="T11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3">
                    <a:moveTo>
                      <a:pt x="4" y="1"/>
                    </a:moveTo>
                    <a:cubicBezTo>
                      <a:pt x="2" y="1"/>
                      <a:pt x="0" y="9"/>
                      <a:pt x="0" y="15"/>
                    </a:cubicBezTo>
                    <a:cubicBezTo>
                      <a:pt x="0" y="18"/>
                      <a:pt x="0" y="21"/>
                      <a:pt x="3" y="22"/>
                    </a:cubicBezTo>
                    <a:cubicBezTo>
                      <a:pt x="4" y="23"/>
                      <a:pt x="7" y="22"/>
                      <a:pt x="8" y="21"/>
                    </a:cubicBezTo>
                    <a:cubicBezTo>
                      <a:pt x="12" y="18"/>
                      <a:pt x="9" y="10"/>
                      <a:pt x="9" y="8"/>
                    </a:cubicBezTo>
                    <a:cubicBezTo>
                      <a:pt x="8" y="6"/>
                      <a:pt x="7" y="0"/>
                      <a:pt x="4" y="1"/>
                    </a:cubicBezTo>
                    <a:close/>
                  </a:path>
                </a:pathLst>
              </a:custGeom>
              <a:noFill/>
              <a:ln w="25400" cap="flat">
                <a:solidFill>
                  <a:schemeClr val="accent6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2" name="Freeform 35"/>
              <p:cNvSpPr/>
              <p:nvPr/>
            </p:nvSpPr>
            <p:spPr bwMode="auto">
              <a:xfrm>
                <a:off x="6285581" y="1577434"/>
                <a:ext cx="45719" cy="89680"/>
              </a:xfrm>
              <a:custGeom>
                <a:avLst/>
                <a:gdLst>
                  <a:gd name="T0" fmla="*/ 10 w 15"/>
                  <a:gd name="T1" fmla="*/ 0 h 29"/>
                  <a:gd name="T2" fmla="*/ 15 w 15"/>
                  <a:gd name="T3" fmla="*/ 19 h 29"/>
                  <a:gd name="T4" fmla="*/ 12 w 15"/>
                  <a:gd name="T5" fmla="*/ 28 h 29"/>
                  <a:gd name="T6" fmla="*/ 5 w 15"/>
                  <a:gd name="T7" fmla="*/ 26 h 29"/>
                  <a:gd name="T8" fmla="*/ 4 w 15"/>
                  <a:gd name="T9" fmla="*/ 9 h 29"/>
                  <a:gd name="T10" fmla="*/ 10 w 15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29">
                    <a:moveTo>
                      <a:pt x="10" y="0"/>
                    </a:moveTo>
                    <a:cubicBezTo>
                      <a:pt x="13" y="0"/>
                      <a:pt x="15" y="11"/>
                      <a:pt x="15" y="19"/>
                    </a:cubicBezTo>
                    <a:cubicBezTo>
                      <a:pt x="15" y="23"/>
                      <a:pt x="14" y="27"/>
                      <a:pt x="12" y="28"/>
                    </a:cubicBezTo>
                    <a:cubicBezTo>
                      <a:pt x="10" y="29"/>
                      <a:pt x="7" y="28"/>
                      <a:pt x="5" y="26"/>
                    </a:cubicBezTo>
                    <a:cubicBezTo>
                      <a:pt x="0" y="22"/>
                      <a:pt x="3" y="12"/>
                      <a:pt x="4" y="9"/>
                    </a:cubicBezTo>
                    <a:cubicBezTo>
                      <a:pt x="5" y="7"/>
                      <a:pt x="7" y="0"/>
                      <a:pt x="10" y="0"/>
                    </a:cubicBezTo>
                    <a:close/>
                  </a:path>
                </a:pathLst>
              </a:custGeom>
              <a:noFill/>
              <a:ln w="25400" cap="flat">
                <a:solidFill>
                  <a:schemeClr val="accent6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27" name="Freeform 5"/>
          <p:cNvSpPr>
            <a:spLocks noEditPoints="1"/>
          </p:cNvSpPr>
          <p:nvPr/>
        </p:nvSpPr>
        <p:spPr bwMode="auto">
          <a:xfrm flipH="1">
            <a:off x="4361388" y="868486"/>
            <a:ext cx="343630" cy="331963"/>
          </a:xfrm>
          <a:custGeom>
            <a:avLst/>
            <a:gdLst>
              <a:gd name="T0" fmla="*/ 314 w 376"/>
              <a:gd name="T1" fmla="*/ 256 h 365"/>
              <a:gd name="T2" fmla="*/ 281 w 376"/>
              <a:gd name="T3" fmla="*/ 223 h 365"/>
              <a:gd name="T4" fmla="*/ 257 w 376"/>
              <a:gd name="T5" fmla="*/ 202 h 365"/>
              <a:gd name="T6" fmla="*/ 240 w 376"/>
              <a:gd name="T7" fmla="*/ 186 h 365"/>
              <a:gd name="T8" fmla="*/ 257 w 376"/>
              <a:gd name="T9" fmla="*/ 170 h 365"/>
              <a:gd name="T10" fmla="*/ 279 w 376"/>
              <a:gd name="T11" fmla="*/ 150 h 365"/>
              <a:gd name="T12" fmla="*/ 314 w 376"/>
              <a:gd name="T13" fmla="*/ 115 h 365"/>
              <a:gd name="T14" fmla="*/ 342 w 376"/>
              <a:gd name="T15" fmla="*/ 20 h 365"/>
              <a:gd name="T16" fmla="*/ 312 w 376"/>
              <a:gd name="T17" fmla="*/ 6 h 365"/>
              <a:gd name="T18" fmla="*/ 229 w 376"/>
              <a:gd name="T19" fmla="*/ 63 h 365"/>
              <a:gd name="T20" fmla="*/ 214 w 376"/>
              <a:gd name="T21" fmla="*/ 20 h 365"/>
              <a:gd name="T22" fmla="*/ 185 w 376"/>
              <a:gd name="T23" fmla="*/ 6 h 365"/>
              <a:gd name="T24" fmla="*/ 92 w 376"/>
              <a:gd name="T25" fmla="*/ 72 h 365"/>
              <a:gd name="T26" fmla="*/ 76 w 376"/>
              <a:gd name="T27" fmla="*/ 87 h 365"/>
              <a:gd name="T28" fmla="*/ 5 w 376"/>
              <a:gd name="T29" fmla="*/ 165 h 365"/>
              <a:gd name="T30" fmla="*/ 0 w 376"/>
              <a:gd name="T31" fmla="*/ 186 h 365"/>
              <a:gd name="T32" fmla="*/ 5 w 376"/>
              <a:gd name="T33" fmla="*/ 206 h 365"/>
              <a:gd name="T34" fmla="*/ 76 w 376"/>
              <a:gd name="T35" fmla="*/ 284 h 365"/>
              <a:gd name="T36" fmla="*/ 92 w 376"/>
              <a:gd name="T37" fmla="*/ 299 h 365"/>
              <a:gd name="T38" fmla="*/ 184 w 376"/>
              <a:gd name="T39" fmla="*/ 365 h 365"/>
              <a:gd name="T40" fmla="*/ 184 w 376"/>
              <a:gd name="T41" fmla="*/ 365 h 365"/>
              <a:gd name="T42" fmla="*/ 214 w 376"/>
              <a:gd name="T43" fmla="*/ 352 h 365"/>
              <a:gd name="T44" fmla="*/ 231 w 376"/>
              <a:gd name="T45" fmla="*/ 319 h 365"/>
              <a:gd name="T46" fmla="*/ 230 w 376"/>
              <a:gd name="T47" fmla="*/ 309 h 365"/>
              <a:gd name="T48" fmla="*/ 312 w 376"/>
              <a:gd name="T49" fmla="*/ 365 h 365"/>
              <a:gd name="T50" fmla="*/ 312 w 376"/>
              <a:gd name="T51" fmla="*/ 365 h 365"/>
              <a:gd name="T52" fmla="*/ 341 w 376"/>
              <a:gd name="T53" fmla="*/ 352 h 365"/>
              <a:gd name="T54" fmla="*/ 359 w 376"/>
              <a:gd name="T55" fmla="*/ 319 h 365"/>
              <a:gd name="T56" fmla="*/ 314 w 376"/>
              <a:gd name="T57" fmla="*/ 256 h 365"/>
              <a:gd name="T58" fmla="*/ 201 w 376"/>
              <a:gd name="T59" fmla="*/ 328 h 365"/>
              <a:gd name="T60" fmla="*/ 90 w 376"/>
              <a:gd name="T61" fmla="*/ 262 h 365"/>
              <a:gd name="T62" fmla="*/ 21 w 376"/>
              <a:gd name="T63" fmla="*/ 188 h 365"/>
              <a:gd name="T64" fmla="*/ 18 w 376"/>
              <a:gd name="T65" fmla="*/ 175 h 365"/>
              <a:gd name="T66" fmla="*/ 21 w 376"/>
              <a:gd name="T67" fmla="*/ 163 h 365"/>
              <a:gd name="T68" fmla="*/ 90 w 376"/>
              <a:gd name="T69" fmla="*/ 88 h 365"/>
              <a:gd name="T70" fmla="*/ 201 w 376"/>
              <a:gd name="T71" fmla="*/ 22 h 365"/>
              <a:gd name="T72" fmla="*/ 138 w 376"/>
              <a:gd name="T73" fmla="*/ 126 h 365"/>
              <a:gd name="T74" fmla="*/ 94 w 376"/>
              <a:gd name="T75" fmla="*/ 175 h 365"/>
              <a:gd name="T76" fmla="*/ 140 w 376"/>
              <a:gd name="T77" fmla="*/ 225 h 365"/>
              <a:gd name="T78" fmla="*/ 201 w 376"/>
              <a:gd name="T79" fmla="*/ 328 h 365"/>
              <a:gd name="T80" fmla="*/ 131 w 376"/>
              <a:gd name="T81" fmla="*/ 203 h 365"/>
              <a:gd name="T82" fmla="*/ 129 w 376"/>
              <a:gd name="T83" fmla="*/ 202 h 365"/>
              <a:gd name="T84" fmla="*/ 112 w 376"/>
              <a:gd name="T85" fmla="*/ 186 h 365"/>
              <a:gd name="T86" fmla="*/ 129 w 376"/>
              <a:gd name="T87" fmla="*/ 170 h 365"/>
              <a:gd name="T88" fmla="*/ 131 w 376"/>
              <a:gd name="T89" fmla="*/ 168 h 365"/>
              <a:gd name="T90" fmla="*/ 127 w 376"/>
              <a:gd name="T91" fmla="*/ 186 h 365"/>
              <a:gd name="T92" fmla="*/ 131 w 376"/>
              <a:gd name="T93" fmla="*/ 203 h 365"/>
              <a:gd name="T94" fmla="*/ 329 w 376"/>
              <a:gd name="T95" fmla="*/ 328 h 365"/>
              <a:gd name="T96" fmla="*/ 218 w 376"/>
              <a:gd name="T97" fmla="*/ 262 h 365"/>
              <a:gd name="T98" fmla="*/ 148 w 376"/>
              <a:gd name="T99" fmla="*/ 188 h 365"/>
              <a:gd name="T100" fmla="*/ 145 w 376"/>
              <a:gd name="T101" fmla="*/ 175 h 365"/>
              <a:gd name="T102" fmla="*/ 148 w 376"/>
              <a:gd name="T103" fmla="*/ 163 h 365"/>
              <a:gd name="T104" fmla="*/ 217 w 376"/>
              <a:gd name="T105" fmla="*/ 88 h 365"/>
              <a:gd name="T106" fmla="*/ 329 w 376"/>
              <a:gd name="T107" fmla="*/ 22 h 365"/>
              <a:gd name="T108" fmla="*/ 266 w 376"/>
              <a:gd name="T109" fmla="*/ 126 h 365"/>
              <a:gd name="T110" fmla="*/ 222 w 376"/>
              <a:gd name="T111" fmla="*/ 175 h 365"/>
              <a:gd name="T112" fmla="*/ 268 w 376"/>
              <a:gd name="T113" fmla="*/ 225 h 365"/>
              <a:gd name="T114" fmla="*/ 329 w 376"/>
              <a:gd name="T115" fmla="*/ 328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76" h="365">
                <a:moveTo>
                  <a:pt x="314" y="256"/>
                </a:moveTo>
                <a:cubicBezTo>
                  <a:pt x="304" y="247"/>
                  <a:pt x="294" y="236"/>
                  <a:pt x="281" y="223"/>
                </a:cubicBezTo>
                <a:cubicBezTo>
                  <a:pt x="272" y="215"/>
                  <a:pt x="264" y="208"/>
                  <a:pt x="257" y="202"/>
                </a:cubicBezTo>
                <a:cubicBezTo>
                  <a:pt x="250" y="196"/>
                  <a:pt x="242" y="190"/>
                  <a:pt x="240" y="186"/>
                </a:cubicBezTo>
                <a:cubicBezTo>
                  <a:pt x="243" y="182"/>
                  <a:pt x="251" y="175"/>
                  <a:pt x="257" y="170"/>
                </a:cubicBezTo>
                <a:cubicBezTo>
                  <a:pt x="264" y="164"/>
                  <a:pt x="272" y="158"/>
                  <a:pt x="279" y="150"/>
                </a:cubicBezTo>
                <a:cubicBezTo>
                  <a:pt x="293" y="136"/>
                  <a:pt x="305" y="125"/>
                  <a:pt x="314" y="115"/>
                </a:cubicBezTo>
                <a:cubicBezTo>
                  <a:pt x="355" y="75"/>
                  <a:pt x="376" y="55"/>
                  <a:pt x="342" y="20"/>
                </a:cubicBezTo>
                <a:cubicBezTo>
                  <a:pt x="333" y="10"/>
                  <a:pt x="323" y="6"/>
                  <a:pt x="312" y="6"/>
                </a:cubicBezTo>
                <a:cubicBezTo>
                  <a:pt x="291" y="6"/>
                  <a:pt x="272" y="23"/>
                  <a:pt x="229" y="63"/>
                </a:cubicBezTo>
                <a:cubicBezTo>
                  <a:pt x="234" y="50"/>
                  <a:pt x="230" y="36"/>
                  <a:pt x="214" y="20"/>
                </a:cubicBezTo>
                <a:cubicBezTo>
                  <a:pt x="205" y="10"/>
                  <a:pt x="196" y="6"/>
                  <a:pt x="185" y="6"/>
                </a:cubicBezTo>
                <a:cubicBezTo>
                  <a:pt x="162" y="6"/>
                  <a:pt x="141" y="25"/>
                  <a:pt x="92" y="72"/>
                </a:cubicBezTo>
                <a:cubicBezTo>
                  <a:pt x="87" y="76"/>
                  <a:pt x="76" y="87"/>
                  <a:pt x="76" y="87"/>
                </a:cubicBezTo>
                <a:cubicBezTo>
                  <a:pt x="38" y="123"/>
                  <a:pt x="15" y="145"/>
                  <a:pt x="5" y="165"/>
                </a:cubicBezTo>
                <a:cubicBezTo>
                  <a:pt x="2" y="172"/>
                  <a:pt x="0" y="178"/>
                  <a:pt x="0" y="186"/>
                </a:cubicBezTo>
                <a:cubicBezTo>
                  <a:pt x="0" y="193"/>
                  <a:pt x="1" y="200"/>
                  <a:pt x="5" y="206"/>
                </a:cubicBezTo>
                <a:cubicBezTo>
                  <a:pt x="15" y="226"/>
                  <a:pt x="38" y="248"/>
                  <a:pt x="76" y="284"/>
                </a:cubicBezTo>
                <a:cubicBezTo>
                  <a:pt x="76" y="284"/>
                  <a:pt x="88" y="295"/>
                  <a:pt x="92" y="299"/>
                </a:cubicBezTo>
                <a:cubicBezTo>
                  <a:pt x="141" y="346"/>
                  <a:pt x="161" y="365"/>
                  <a:pt x="184" y="365"/>
                </a:cubicBezTo>
                <a:cubicBezTo>
                  <a:pt x="184" y="365"/>
                  <a:pt x="184" y="365"/>
                  <a:pt x="184" y="365"/>
                </a:cubicBezTo>
                <a:cubicBezTo>
                  <a:pt x="195" y="365"/>
                  <a:pt x="205" y="361"/>
                  <a:pt x="214" y="352"/>
                </a:cubicBezTo>
                <a:cubicBezTo>
                  <a:pt x="223" y="343"/>
                  <a:pt x="231" y="333"/>
                  <a:pt x="231" y="319"/>
                </a:cubicBezTo>
                <a:cubicBezTo>
                  <a:pt x="231" y="316"/>
                  <a:pt x="231" y="312"/>
                  <a:pt x="230" y="309"/>
                </a:cubicBezTo>
                <a:cubicBezTo>
                  <a:pt x="272" y="348"/>
                  <a:pt x="290" y="365"/>
                  <a:pt x="312" y="365"/>
                </a:cubicBezTo>
                <a:cubicBezTo>
                  <a:pt x="312" y="365"/>
                  <a:pt x="312" y="365"/>
                  <a:pt x="312" y="365"/>
                </a:cubicBezTo>
                <a:cubicBezTo>
                  <a:pt x="323" y="365"/>
                  <a:pt x="332" y="361"/>
                  <a:pt x="341" y="352"/>
                </a:cubicBezTo>
                <a:cubicBezTo>
                  <a:pt x="350" y="343"/>
                  <a:pt x="359" y="333"/>
                  <a:pt x="359" y="319"/>
                </a:cubicBezTo>
                <a:cubicBezTo>
                  <a:pt x="359" y="300"/>
                  <a:pt x="345" y="286"/>
                  <a:pt x="314" y="256"/>
                </a:cubicBezTo>
                <a:close/>
                <a:moveTo>
                  <a:pt x="201" y="328"/>
                </a:moveTo>
                <a:cubicBezTo>
                  <a:pt x="179" y="350"/>
                  <a:pt x="161" y="329"/>
                  <a:pt x="90" y="262"/>
                </a:cubicBezTo>
                <a:cubicBezTo>
                  <a:pt x="52" y="226"/>
                  <a:pt x="29" y="204"/>
                  <a:pt x="21" y="188"/>
                </a:cubicBezTo>
                <a:cubicBezTo>
                  <a:pt x="18" y="184"/>
                  <a:pt x="17" y="180"/>
                  <a:pt x="18" y="175"/>
                </a:cubicBezTo>
                <a:cubicBezTo>
                  <a:pt x="18" y="171"/>
                  <a:pt x="19" y="167"/>
                  <a:pt x="21" y="163"/>
                </a:cubicBezTo>
                <a:cubicBezTo>
                  <a:pt x="30" y="146"/>
                  <a:pt x="53" y="124"/>
                  <a:pt x="90" y="88"/>
                </a:cubicBezTo>
                <a:cubicBezTo>
                  <a:pt x="161" y="21"/>
                  <a:pt x="180" y="0"/>
                  <a:pt x="201" y="22"/>
                </a:cubicBezTo>
                <a:cubicBezTo>
                  <a:pt x="228" y="49"/>
                  <a:pt x="210" y="53"/>
                  <a:pt x="138" y="126"/>
                </a:cubicBezTo>
                <a:cubicBezTo>
                  <a:pt x="116" y="148"/>
                  <a:pt x="94" y="161"/>
                  <a:pt x="94" y="175"/>
                </a:cubicBezTo>
                <a:cubicBezTo>
                  <a:pt x="96" y="193"/>
                  <a:pt x="118" y="202"/>
                  <a:pt x="140" y="225"/>
                </a:cubicBezTo>
                <a:cubicBezTo>
                  <a:pt x="212" y="298"/>
                  <a:pt x="228" y="302"/>
                  <a:pt x="201" y="328"/>
                </a:cubicBezTo>
                <a:close/>
                <a:moveTo>
                  <a:pt x="131" y="203"/>
                </a:moveTo>
                <a:cubicBezTo>
                  <a:pt x="130" y="203"/>
                  <a:pt x="130" y="202"/>
                  <a:pt x="129" y="202"/>
                </a:cubicBezTo>
                <a:cubicBezTo>
                  <a:pt x="122" y="196"/>
                  <a:pt x="114" y="190"/>
                  <a:pt x="112" y="186"/>
                </a:cubicBezTo>
                <a:cubicBezTo>
                  <a:pt x="115" y="182"/>
                  <a:pt x="123" y="175"/>
                  <a:pt x="129" y="170"/>
                </a:cubicBezTo>
                <a:cubicBezTo>
                  <a:pt x="130" y="169"/>
                  <a:pt x="130" y="168"/>
                  <a:pt x="131" y="168"/>
                </a:cubicBezTo>
                <a:cubicBezTo>
                  <a:pt x="128" y="174"/>
                  <a:pt x="127" y="180"/>
                  <a:pt x="127" y="186"/>
                </a:cubicBezTo>
                <a:cubicBezTo>
                  <a:pt x="127" y="192"/>
                  <a:pt x="128" y="198"/>
                  <a:pt x="131" y="203"/>
                </a:cubicBezTo>
                <a:close/>
                <a:moveTo>
                  <a:pt x="329" y="328"/>
                </a:moveTo>
                <a:cubicBezTo>
                  <a:pt x="307" y="350"/>
                  <a:pt x="288" y="329"/>
                  <a:pt x="218" y="262"/>
                </a:cubicBezTo>
                <a:cubicBezTo>
                  <a:pt x="180" y="226"/>
                  <a:pt x="157" y="204"/>
                  <a:pt x="148" y="188"/>
                </a:cubicBezTo>
                <a:cubicBezTo>
                  <a:pt x="146" y="184"/>
                  <a:pt x="145" y="180"/>
                  <a:pt x="145" y="175"/>
                </a:cubicBezTo>
                <a:cubicBezTo>
                  <a:pt x="145" y="171"/>
                  <a:pt x="146" y="167"/>
                  <a:pt x="148" y="163"/>
                </a:cubicBezTo>
                <a:cubicBezTo>
                  <a:pt x="157" y="146"/>
                  <a:pt x="180" y="124"/>
                  <a:pt x="217" y="88"/>
                </a:cubicBezTo>
                <a:cubicBezTo>
                  <a:pt x="288" y="21"/>
                  <a:pt x="308" y="0"/>
                  <a:pt x="329" y="22"/>
                </a:cubicBezTo>
                <a:cubicBezTo>
                  <a:pt x="355" y="49"/>
                  <a:pt x="338" y="53"/>
                  <a:pt x="266" y="126"/>
                </a:cubicBezTo>
                <a:cubicBezTo>
                  <a:pt x="244" y="148"/>
                  <a:pt x="221" y="161"/>
                  <a:pt x="222" y="175"/>
                </a:cubicBezTo>
                <a:cubicBezTo>
                  <a:pt x="223" y="193"/>
                  <a:pt x="246" y="202"/>
                  <a:pt x="268" y="225"/>
                </a:cubicBezTo>
                <a:cubicBezTo>
                  <a:pt x="340" y="298"/>
                  <a:pt x="356" y="302"/>
                  <a:pt x="329" y="32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953803" y="820866"/>
            <a:ext cx="343630" cy="331963"/>
          </a:xfrm>
          <a:custGeom>
            <a:avLst/>
            <a:gdLst>
              <a:gd name="T0" fmla="*/ 314 w 376"/>
              <a:gd name="T1" fmla="*/ 256 h 365"/>
              <a:gd name="T2" fmla="*/ 281 w 376"/>
              <a:gd name="T3" fmla="*/ 223 h 365"/>
              <a:gd name="T4" fmla="*/ 257 w 376"/>
              <a:gd name="T5" fmla="*/ 202 h 365"/>
              <a:gd name="T6" fmla="*/ 240 w 376"/>
              <a:gd name="T7" fmla="*/ 186 h 365"/>
              <a:gd name="T8" fmla="*/ 257 w 376"/>
              <a:gd name="T9" fmla="*/ 170 h 365"/>
              <a:gd name="T10" fmla="*/ 279 w 376"/>
              <a:gd name="T11" fmla="*/ 150 h 365"/>
              <a:gd name="T12" fmla="*/ 314 w 376"/>
              <a:gd name="T13" fmla="*/ 115 h 365"/>
              <a:gd name="T14" fmla="*/ 342 w 376"/>
              <a:gd name="T15" fmla="*/ 20 h 365"/>
              <a:gd name="T16" fmla="*/ 312 w 376"/>
              <a:gd name="T17" fmla="*/ 6 h 365"/>
              <a:gd name="T18" fmla="*/ 229 w 376"/>
              <a:gd name="T19" fmla="*/ 63 h 365"/>
              <a:gd name="T20" fmla="*/ 214 w 376"/>
              <a:gd name="T21" fmla="*/ 20 h 365"/>
              <a:gd name="T22" fmla="*/ 185 w 376"/>
              <a:gd name="T23" fmla="*/ 6 h 365"/>
              <a:gd name="T24" fmla="*/ 92 w 376"/>
              <a:gd name="T25" fmla="*/ 72 h 365"/>
              <a:gd name="T26" fmla="*/ 76 w 376"/>
              <a:gd name="T27" fmla="*/ 87 h 365"/>
              <a:gd name="T28" fmla="*/ 5 w 376"/>
              <a:gd name="T29" fmla="*/ 165 h 365"/>
              <a:gd name="T30" fmla="*/ 0 w 376"/>
              <a:gd name="T31" fmla="*/ 186 h 365"/>
              <a:gd name="T32" fmla="*/ 5 w 376"/>
              <a:gd name="T33" fmla="*/ 206 h 365"/>
              <a:gd name="T34" fmla="*/ 76 w 376"/>
              <a:gd name="T35" fmla="*/ 284 h 365"/>
              <a:gd name="T36" fmla="*/ 92 w 376"/>
              <a:gd name="T37" fmla="*/ 299 h 365"/>
              <a:gd name="T38" fmla="*/ 184 w 376"/>
              <a:gd name="T39" fmla="*/ 365 h 365"/>
              <a:gd name="T40" fmla="*/ 184 w 376"/>
              <a:gd name="T41" fmla="*/ 365 h 365"/>
              <a:gd name="T42" fmla="*/ 214 w 376"/>
              <a:gd name="T43" fmla="*/ 352 h 365"/>
              <a:gd name="T44" fmla="*/ 231 w 376"/>
              <a:gd name="T45" fmla="*/ 319 h 365"/>
              <a:gd name="T46" fmla="*/ 230 w 376"/>
              <a:gd name="T47" fmla="*/ 309 h 365"/>
              <a:gd name="T48" fmla="*/ 312 w 376"/>
              <a:gd name="T49" fmla="*/ 365 h 365"/>
              <a:gd name="T50" fmla="*/ 312 w 376"/>
              <a:gd name="T51" fmla="*/ 365 h 365"/>
              <a:gd name="T52" fmla="*/ 341 w 376"/>
              <a:gd name="T53" fmla="*/ 352 h 365"/>
              <a:gd name="T54" fmla="*/ 359 w 376"/>
              <a:gd name="T55" fmla="*/ 319 h 365"/>
              <a:gd name="T56" fmla="*/ 314 w 376"/>
              <a:gd name="T57" fmla="*/ 256 h 365"/>
              <a:gd name="T58" fmla="*/ 201 w 376"/>
              <a:gd name="T59" fmla="*/ 328 h 365"/>
              <a:gd name="T60" fmla="*/ 90 w 376"/>
              <a:gd name="T61" fmla="*/ 262 h 365"/>
              <a:gd name="T62" fmla="*/ 21 w 376"/>
              <a:gd name="T63" fmla="*/ 188 h 365"/>
              <a:gd name="T64" fmla="*/ 18 w 376"/>
              <a:gd name="T65" fmla="*/ 175 h 365"/>
              <a:gd name="T66" fmla="*/ 21 w 376"/>
              <a:gd name="T67" fmla="*/ 163 h 365"/>
              <a:gd name="T68" fmla="*/ 90 w 376"/>
              <a:gd name="T69" fmla="*/ 88 h 365"/>
              <a:gd name="T70" fmla="*/ 201 w 376"/>
              <a:gd name="T71" fmla="*/ 22 h 365"/>
              <a:gd name="T72" fmla="*/ 138 w 376"/>
              <a:gd name="T73" fmla="*/ 126 h 365"/>
              <a:gd name="T74" fmla="*/ 94 w 376"/>
              <a:gd name="T75" fmla="*/ 175 h 365"/>
              <a:gd name="T76" fmla="*/ 140 w 376"/>
              <a:gd name="T77" fmla="*/ 225 h 365"/>
              <a:gd name="T78" fmla="*/ 201 w 376"/>
              <a:gd name="T79" fmla="*/ 328 h 365"/>
              <a:gd name="T80" fmla="*/ 131 w 376"/>
              <a:gd name="T81" fmla="*/ 203 h 365"/>
              <a:gd name="T82" fmla="*/ 129 w 376"/>
              <a:gd name="T83" fmla="*/ 202 h 365"/>
              <a:gd name="T84" fmla="*/ 112 w 376"/>
              <a:gd name="T85" fmla="*/ 186 h 365"/>
              <a:gd name="T86" fmla="*/ 129 w 376"/>
              <a:gd name="T87" fmla="*/ 170 h 365"/>
              <a:gd name="T88" fmla="*/ 131 w 376"/>
              <a:gd name="T89" fmla="*/ 168 h 365"/>
              <a:gd name="T90" fmla="*/ 127 w 376"/>
              <a:gd name="T91" fmla="*/ 186 h 365"/>
              <a:gd name="T92" fmla="*/ 131 w 376"/>
              <a:gd name="T93" fmla="*/ 203 h 365"/>
              <a:gd name="T94" fmla="*/ 329 w 376"/>
              <a:gd name="T95" fmla="*/ 328 h 365"/>
              <a:gd name="T96" fmla="*/ 218 w 376"/>
              <a:gd name="T97" fmla="*/ 262 h 365"/>
              <a:gd name="T98" fmla="*/ 148 w 376"/>
              <a:gd name="T99" fmla="*/ 188 h 365"/>
              <a:gd name="T100" fmla="*/ 145 w 376"/>
              <a:gd name="T101" fmla="*/ 175 h 365"/>
              <a:gd name="T102" fmla="*/ 148 w 376"/>
              <a:gd name="T103" fmla="*/ 163 h 365"/>
              <a:gd name="T104" fmla="*/ 217 w 376"/>
              <a:gd name="T105" fmla="*/ 88 h 365"/>
              <a:gd name="T106" fmla="*/ 329 w 376"/>
              <a:gd name="T107" fmla="*/ 22 h 365"/>
              <a:gd name="T108" fmla="*/ 266 w 376"/>
              <a:gd name="T109" fmla="*/ 126 h 365"/>
              <a:gd name="T110" fmla="*/ 222 w 376"/>
              <a:gd name="T111" fmla="*/ 175 h 365"/>
              <a:gd name="T112" fmla="*/ 268 w 376"/>
              <a:gd name="T113" fmla="*/ 225 h 365"/>
              <a:gd name="T114" fmla="*/ 329 w 376"/>
              <a:gd name="T115" fmla="*/ 328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76" h="365">
                <a:moveTo>
                  <a:pt x="314" y="256"/>
                </a:moveTo>
                <a:cubicBezTo>
                  <a:pt x="304" y="247"/>
                  <a:pt x="294" y="236"/>
                  <a:pt x="281" y="223"/>
                </a:cubicBezTo>
                <a:cubicBezTo>
                  <a:pt x="272" y="215"/>
                  <a:pt x="264" y="208"/>
                  <a:pt x="257" y="202"/>
                </a:cubicBezTo>
                <a:cubicBezTo>
                  <a:pt x="250" y="196"/>
                  <a:pt x="242" y="190"/>
                  <a:pt x="240" y="186"/>
                </a:cubicBezTo>
                <a:cubicBezTo>
                  <a:pt x="243" y="182"/>
                  <a:pt x="251" y="175"/>
                  <a:pt x="257" y="170"/>
                </a:cubicBezTo>
                <a:cubicBezTo>
                  <a:pt x="264" y="164"/>
                  <a:pt x="272" y="158"/>
                  <a:pt x="279" y="150"/>
                </a:cubicBezTo>
                <a:cubicBezTo>
                  <a:pt x="293" y="136"/>
                  <a:pt x="305" y="125"/>
                  <a:pt x="314" y="115"/>
                </a:cubicBezTo>
                <a:cubicBezTo>
                  <a:pt x="355" y="75"/>
                  <a:pt x="376" y="55"/>
                  <a:pt x="342" y="20"/>
                </a:cubicBezTo>
                <a:cubicBezTo>
                  <a:pt x="333" y="10"/>
                  <a:pt x="323" y="6"/>
                  <a:pt x="312" y="6"/>
                </a:cubicBezTo>
                <a:cubicBezTo>
                  <a:pt x="291" y="6"/>
                  <a:pt x="272" y="23"/>
                  <a:pt x="229" y="63"/>
                </a:cubicBezTo>
                <a:cubicBezTo>
                  <a:pt x="234" y="50"/>
                  <a:pt x="230" y="36"/>
                  <a:pt x="214" y="20"/>
                </a:cubicBezTo>
                <a:cubicBezTo>
                  <a:pt x="205" y="10"/>
                  <a:pt x="196" y="6"/>
                  <a:pt x="185" y="6"/>
                </a:cubicBezTo>
                <a:cubicBezTo>
                  <a:pt x="162" y="6"/>
                  <a:pt x="141" y="25"/>
                  <a:pt x="92" y="72"/>
                </a:cubicBezTo>
                <a:cubicBezTo>
                  <a:pt x="87" y="76"/>
                  <a:pt x="76" y="87"/>
                  <a:pt x="76" y="87"/>
                </a:cubicBezTo>
                <a:cubicBezTo>
                  <a:pt x="38" y="123"/>
                  <a:pt x="15" y="145"/>
                  <a:pt x="5" y="165"/>
                </a:cubicBezTo>
                <a:cubicBezTo>
                  <a:pt x="2" y="172"/>
                  <a:pt x="0" y="178"/>
                  <a:pt x="0" y="186"/>
                </a:cubicBezTo>
                <a:cubicBezTo>
                  <a:pt x="0" y="193"/>
                  <a:pt x="1" y="200"/>
                  <a:pt x="5" y="206"/>
                </a:cubicBezTo>
                <a:cubicBezTo>
                  <a:pt x="15" y="226"/>
                  <a:pt x="38" y="248"/>
                  <a:pt x="76" y="284"/>
                </a:cubicBezTo>
                <a:cubicBezTo>
                  <a:pt x="76" y="284"/>
                  <a:pt x="88" y="295"/>
                  <a:pt x="92" y="299"/>
                </a:cubicBezTo>
                <a:cubicBezTo>
                  <a:pt x="141" y="346"/>
                  <a:pt x="161" y="365"/>
                  <a:pt x="184" y="365"/>
                </a:cubicBezTo>
                <a:cubicBezTo>
                  <a:pt x="184" y="365"/>
                  <a:pt x="184" y="365"/>
                  <a:pt x="184" y="365"/>
                </a:cubicBezTo>
                <a:cubicBezTo>
                  <a:pt x="195" y="365"/>
                  <a:pt x="205" y="361"/>
                  <a:pt x="214" y="352"/>
                </a:cubicBezTo>
                <a:cubicBezTo>
                  <a:pt x="223" y="343"/>
                  <a:pt x="231" y="333"/>
                  <a:pt x="231" y="319"/>
                </a:cubicBezTo>
                <a:cubicBezTo>
                  <a:pt x="231" y="316"/>
                  <a:pt x="231" y="312"/>
                  <a:pt x="230" y="309"/>
                </a:cubicBezTo>
                <a:cubicBezTo>
                  <a:pt x="272" y="348"/>
                  <a:pt x="290" y="365"/>
                  <a:pt x="312" y="365"/>
                </a:cubicBezTo>
                <a:cubicBezTo>
                  <a:pt x="312" y="365"/>
                  <a:pt x="312" y="365"/>
                  <a:pt x="312" y="365"/>
                </a:cubicBezTo>
                <a:cubicBezTo>
                  <a:pt x="323" y="365"/>
                  <a:pt x="332" y="361"/>
                  <a:pt x="341" y="352"/>
                </a:cubicBezTo>
                <a:cubicBezTo>
                  <a:pt x="350" y="343"/>
                  <a:pt x="359" y="333"/>
                  <a:pt x="359" y="319"/>
                </a:cubicBezTo>
                <a:cubicBezTo>
                  <a:pt x="359" y="300"/>
                  <a:pt x="345" y="286"/>
                  <a:pt x="314" y="256"/>
                </a:cubicBezTo>
                <a:close/>
                <a:moveTo>
                  <a:pt x="201" y="328"/>
                </a:moveTo>
                <a:cubicBezTo>
                  <a:pt x="179" y="350"/>
                  <a:pt x="161" y="329"/>
                  <a:pt x="90" y="262"/>
                </a:cubicBezTo>
                <a:cubicBezTo>
                  <a:pt x="52" y="226"/>
                  <a:pt x="29" y="204"/>
                  <a:pt x="21" y="188"/>
                </a:cubicBezTo>
                <a:cubicBezTo>
                  <a:pt x="18" y="184"/>
                  <a:pt x="17" y="180"/>
                  <a:pt x="18" y="175"/>
                </a:cubicBezTo>
                <a:cubicBezTo>
                  <a:pt x="18" y="171"/>
                  <a:pt x="19" y="167"/>
                  <a:pt x="21" y="163"/>
                </a:cubicBezTo>
                <a:cubicBezTo>
                  <a:pt x="30" y="146"/>
                  <a:pt x="53" y="124"/>
                  <a:pt x="90" y="88"/>
                </a:cubicBezTo>
                <a:cubicBezTo>
                  <a:pt x="161" y="21"/>
                  <a:pt x="180" y="0"/>
                  <a:pt x="201" y="22"/>
                </a:cubicBezTo>
                <a:cubicBezTo>
                  <a:pt x="228" y="49"/>
                  <a:pt x="210" y="53"/>
                  <a:pt x="138" y="126"/>
                </a:cubicBezTo>
                <a:cubicBezTo>
                  <a:pt x="116" y="148"/>
                  <a:pt x="94" y="161"/>
                  <a:pt x="94" y="175"/>
                </a:cubicBezTo>
                <a:cubicBezTo>
                  <a:pt x="96" y="193"/>
                  <a:pt x="118" y="202"/>
                  <a:pt x="140" y="225"/>
                </a:cubicBezTo>
                <a:cubicBezTo>
                  <a:pt x="212" y="298"/>
                  <a:pt x="228" y="302"/>
                  <a:pt x="201" y="328"/>
                </a:cubicBezTo>
                <a:close/>
                <a:moveTo>
                  <a:pt x="131" y="203"/>
                </a:moveTo>
                <a:cubicBezTo>
                  <a:pt x="130" y="203"/>
                  <a:pt x="130" y="202"/>
                  <a:pt x="129" y="202"/>
                </a:cubicBezTo>
                <a:cubicBezTo>
                  <a:pt x="122" y="196"/>
                  <a:pt x="114" y="190"/>
                  <a:pt x="112" y="186"/>
                </a:cubicBezTo>
                <a:cubicBezTo>
                  <a:pt x="115" y="182"/>
                  <a:pt x="123" y="175"/>
                  <a:pt x="129" y="170"/>
                </a:cubicBezTo>
                <a:cubicBezTo>
                  <a:pt x="130" y="169"/>
                  <a:pt x="130" y="168"/>
                  <a:pt x="131" y="168"/>
                </a:cubicBezTo>
                <a:cubicBezTo>
                  <a:pt x="128" y="174"/>
                  <a:pt x="127" y="180"/>
                  <a:pt x="127" y="186"/>
                </a:cubicBezTo>
                <a:cubicBezTo>
                  <a:pt x="127" y="192"/>
                  <a:pt x="128" y="198"/>
                  <a:pt x="131" y="203"/>
                </a:cubicBezTo>
                <a:close/>
                <a:moveTo>
                  <a:pt x="329" y="328"/>
                </a:moveTo>
                <a:cubicBezTo>
                  <a:pt x="307" y="350"/>
                  <a:pt x="288" y="329"/>
                  <a:pt x="218" y="262"/>
                </a:cubicBezTo>
                <a:cubicBezTo>
                  <a:pt x="180" y="226"/>
                  <a:pt x="157" y="204"/>
                  <a:pt x="148" y="188"/>
                </a:cubicBezTo>
                <a:cubicBezTo>
                  <a:pt x="146" y="184"/>
                  <a:pt x="145" y="180"/>
                  <a:pt x="145" y="175"/>
                </a:cubicBezTo>
                <a:cubicBezTo>
                  <a:pt x="145" y="171"/>
                  <a:pt x="146" y="167"/>
                  <a:pt x="148" y="163"/>
                </a:cubicBezTo>
                <a:cubicBezTo>
                  <a:pt x="157" y="146"/>
                  <a:pt x="180" y="124"/>
                  <a:pt x="217" y="88"/>
                </a:cubicBezTo>
                <a:cubicBezTo>
                  <a:pt x="288" y="21"/>
                  <a:pt x="308" y="0"/>
                  <a:pt x="329" y="22"/>
                </a:cubicBezTo>
                <a:cubicBezTo>
                  <a:pt x="355" y="49"/>
                  <a:pt x="338" y="53"/>
                  <a:pt x="266" y="126"/>
                </a:cubicBezTo>
                <a:cubicBezTo>
                  <a:pt x="244" y="148"/>
                  <a:pt x="221" y="161"/>
                  <a:pt x="222" y="175"/>
                </a:cubicBezTo>
                <a:cubicBezTo>
                  <a:pt x="223" y="193"/>
                  <a:pt x="246" y="202"/>
                  <a:pt x="268" y="225"/>
                </a:cubicBezTo>
                <a:cubicBezTo>
                  <a:pt x="340" y="298"/>
                  <a:pt x="356" y="302"/>
                  <a:pt x="329" y="32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2" name="Freeform 9"/>
          <p:cNvSpPr>
            <a:spLocks noEditPoints="1"/>
          </p:cNvSpPr>
          <p:nvPr/>
        </p:nvSpPr>
        <p:spPr bwMode="auto">
          <a:xfrm rot="1002102">
            <a:off x="5671733" y="2377482"/>
            <a:ext cx="521271" cy="504456"/>
          </a:xfrm>
          <a:custGeom>
            <a:avLst/>
            <a:gdLst>
              <a:gd name="T0" fmla="*/ 360 w 360"/>
              <a:gd name="T1" fmla="*/ 140 h 349"/>
              <a:gd name="T2" fmla="*/ 344 w 360"/>
              <a:gd name="T3" fmla="*/ 102 h 349"/>
              <a:gd name="T4" fmla="*/ 289 w 360"/>
              <a:gd name="T5" fmla="*/ 86 h 349"/>
              <a:gd name="T6" fmla="*/ 268 w 360"/>
              <a:gd name="T7" fmla="*/ 86 h 349"/>
              <a:gd name="T8" fmla="*/ 252 w 360"/>
              <a:gd name="T9" fmla="*/ 87 h 349"/>
              <a:gd name="T10" fmla="*/ 244 w 360"/>
              <a:gd name="T11" fmla="*/ 71 h 349"/>
              <a:gd name="T12" fmla="*/ 179 w 360"/>
              <a:gd name="T13" fmla="*/ 0 h 349"/>
              <a:gd name="T14" fmla="*/ 177 w 360"/>
              <a:gd name="T15" fmla="*/ 0 h 349"/>
              <a:gd name="T16" fmla="*/ 175 w 360"/>
              <a:gd name="T17" fmla="*/ 0 h 349"/>
              <a:gd name="T18" fmla="*/ 106 w 360"/>
              <a:gd name="T19" fmla="*/ 72 h 349"/>
              <a:gd name="T20" fmla="*/ 99 w 360"/>
              <a:gd name="T21" fmla="*/ 87 h 349"/>
              <a:gd name="T22" fmla="*/ 90 w 360"/>
              <a:gd name="T23" fmla="*/ 87 h 349"/>
              <a:gd name="T24" fmla="*/ 16 w 360"/>
              <a:gd name="T25" fmla="*/ 106 h 349"/>
              <a:gd name="T26" fmla="*/ 0 w 360"/>
              <a:gd name="T27" fmla="*/ 143 h 349"/>
              <a:gd name="T28" fmla="*/ 44 w 360"/>
              <a:gd name="T29" fmla="*/ 207 h 349"/>
              <a:gd name="T30" fmla="*/ 57 w 360"/>
              <a:gd name="T31" fmla="*/ 219 h 349"/>
              <a:gd name="T32" fmla="*/ 49 w 360"/>
              <a:gd name="T33" fmla="*/ 242 h 349"/>
              <a:gd name="T34" fmla="*/ 44 w 360"/>
              <a:gd name="T35" fmla="*/ 329 h 349"/>
              <a:gd name="T36" fmla="*/ 82 w 360"/>
              <a:gd name="T37" fmla="*/ 349 h 349"/>
              <a:gd name="T38" fmla="*/ 82 w 360"/>
              <a:gd name="T39" fmla="*/ 349 h 349"/>
              <a:gd name="T40" fmla="*/ 83 w 360"/>
              <a:gd name="T41" fmla="*/ 349 h 349"/>
              <a:gd name="T42" fmla="*/ 152 w 360"/>
              <a:gd name="T43" fmla="*/ 317 h 349"/>
              <a:gd name="T44" fmla="*/ 173 w 360"/>
              <a:gd name="T45" fmla="*/ 304 h 349"/>
              <a:gd name="T46" fmla="*/ 196 w 360"/>
              <a:gd name="T47" fmla="*/ 318 h 349"/>
              <a:gd name="T48" fmla="*/ 266 w 360"/>
              <a:gd name="T49" fmla="*/ 347 h 349"/>
              <a:gd name="T50" fmla="*/ 271 w 360"/>
              <a:gd name="T51" fmla="*/ 347 h 349"/>
              <a:gd name="T52" fmla="*/ 307 w 360"/>
              <a:gd name="T53" fmla="*/ 325 h 349"/>
              <a:gd name="T54" fmla="*/ 300 w 360"/>
              <a:gd name="T55" fmla="*/ 231 h 349"/>
              <a:gd name="T56" fmla="*/ 296 w 360"/>
              <a:gd name="T57" fmla="*/ 220 h 349"/>
              <a:gd name="T58" fmla="*/ 304 w 360"/>
              <a:gd name="T59" fmla="*/ 213 h 349"/>
              <a:gd name="T60" fmla="*/ 360 w 360"/>
              <a:gd name="T61" fmla="*/ 140 h 349"/>
              <a:gd name="T62" fmla="*/ 282 w 360"/>
              <a:gd name="T63" fmla="*/ 224 h 349"/>
              <a:gd name="T64" fmla="*/ 291 w 360"/>
              <a:gd name="T65" fmla="*/ 302 h 349"/>
              <a:gd name="T66" fmla="*/ 269 w 360"/>
              <a:gd name="T67" fmla="*/ 315 h 349"/>
              <a:gd name="T68" fmla="*/ 266 w 360"/>
              <a:gd name="T69" fmla="*/ 315 h 349"/>
              <a:gd name="T70" fmla="*/ 205 w 360"/>
              <a:gd name="T71" fmla="*/ 288 h 349"/>
              <a:gd name="T72" fmla="*/ 172 w 360"/>
              <a:gd name="T73" fmla="*/ 270 h 349"/>
              <a:gd name="T74" fmla="*/ 142 w 360"/>
              <a:gd name="T75" fmla="*/ 288 h 349"/>
              <a:gd name="T76" fmla="*/ 82 w 360"/>
              <a:gd name="T77" fmla="*/ 316 h 349"/>
              <a:gd name="T78" fmla="*/ 82 w 360"/>
              <a:gd name="T79" fmla="*/ 316 h 349"/>
              <a:gd name="T80" fmla="*/ 82 w 360"/>
              <a:gd name="T81" fmla="*/ 316 h 349"/>
              <a:gd name="T82" fmla="*/ 58 w 360"/>
              <a:gd name="T83" fmla="*/ 304 h 349"/>
              <a:gd name="T84" fmla="*/ 66 w 360"/>
              <a:gd name="T85" fmla="*/ 233 h 349"/>
              <a:gd name="T86" fmla="*/ 77 w 360"/>
              <a:gd name="T87" fmla="*/ 198 h 349"/>
              <a:gd name="T88" fmla="*/ 55 w 360"/>
              <a:gd name="T89" fmla="*/ 178 h 349"/>
              <a:gd name="T90" fmla="*/ 18 w 360"/>
              <a:gd name="T91" fmla="*/ 128 h 349"/>
              <a:gd name="T92" fmla="*/ 28 w 360"/>
              <a:gd name="T93" fmla="*/ 104 h 349"/>
              <a:gd name="T94" fmla="*/ 90 w 360"/>
              <a:gd name="T95" fmla="*/ 91 h 349"/>
              <a:gd name="T96" fmla="*/ 110 w 360"/>
              <a:gd name="T97" fmla="*/ 90 h 349"/>
              <a:gd name="T98" fmla="*/ 122 w 360"/>
              <a:gd name="T99" fmla="*/ 65 h 349"/>
              <a:gd name="T100" fmla="*/ 175 w 360"/>
              <a:gd name="T101" fmla="*/ 4 h 349"/>
              <a:gd name="T102" fmla="*/ 176 w 360"/>
              <a:gd name="T103" fmla="*/ 4 h 349"/>
              <a:gd name="T104" fmla="*/ 177 w 360"/>
              <a:gd name="T105" fmla="*/ 4 h 349"/>
              <a:gd name="T106" fmla="*/ 228 w 360"/>
              <a:gd name="T107" fmla="*/ 65 h 349"/>
              <a:gd name="T108" fmla="*/ 241 w 360"/>
              <a:gd name="T109" fmla="*/ 90 h 349"/>
              <a:gd name="T110" fmla="*/ 251 w 360"/>
              <a:gd name="T111" fmla="*/ 91 h 349"/>
              <a:gd name="T112" fmla="*/ 269 w 360"/>
              <a:gd name="T113" fmla="*/ 90 h 349"/>
              <a:gd name="T114" fmla="*/ 288 w 360"/>
              <a:gd name="T115" fmla="*/ 90 h 349"/>
              <a:gd name="T116" fmla="*/ 332 w 360"/>
              <a:gd name="T117" fmla="*/ 101 h 349"/>
              <a:gd name="T118" fmla="*/ 342 w 360"/>
              <a:gd name="T119" fmla="*/ 125 h 349"/>
              <a:gd name="T120" fmla="*/ 293 w 360"/>
              <a:gd name="T121" fmla="*/ 184 h 349"/>
              <a:gd name="T122" fmla="*/ 274 w 360"/>
              <a:gd name="T123" fmla="*/ 200 h 349"/>
              <a:gd name="T124" fmla="*/ 282 w 360"/>
              <a:gd name="T125" fmla="*/ 224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60" h="349">
                <a:moveTo>
                  <a:pt x="360" y="140"/>
                </a:moveTo>
                <a:cubicBezTo>
                  <a:pt x="360" y="126"/>
                  <a:pt x="355" y="112"/>
                  <a:pt x="344" y="102"/>
                </a:cubicBezTo>
                <a:cubicBezTo>
                  <a:pt x="328" y="87"/>
                  <a:pt x="308" y="86"/>
                  <a:pt x="289" y="86"/>
                </a:cubicBezTo>
                <a:cubicBezTo>
                  <a:pt x="282" y="86"/>
                  <a:pt x="275" y="86"/>
                  <a:pt x="268" y="86"/>
                </a:cubicBezTo>
                <a:cubicBezTo>
                  <a:pt x="262" y="86"/>
                  <a:pt x="257" y="87"/>
                  <a:pt x="252" y="87"/>
                </a:cubicBezTo>
                <a:cubicBezTo>
                  <a:pt x="249" y="82"/>
                  <a:pt x="246" y="76"/>
                  <a:pt x="244" y="71"/>
                </a:cubicBezTo>
                <a:cubicBezTo>
                  <a:pt x="224" y="30"/>
                  <a:pt x="210" y="3"/>
                  <a:pt x="179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75" y="0"/>
                  <a:pt x="175" y="0"/>
                  <a:pt x="175" y="0"/>
                </a:cubicBezTo>
                <a:cubicBezTo>
                  <a:pt x="142" y="0"/>
                  <a:pt x="128" y="28"/>
                  <a:pt x="106" y="72"/>
                </a:cubicBezTo>
                <a:cubicBezTo>
                  <a:pt x="104" y="76"/>
                  <a:pt x="101" y="82"/>
                  <a:pt x="99" y="87"/>
                </a:cubicBezTo>
                <a:cubicBezTo>
                  <a:pt x="96" y="87"/>
                  <a:pt x="93" y="87"/>
                  <a:pt x="90" y="87"/>
                </a:cubicBezTo>
                <a:cubicBezTo>
                  <a:pt x="60" y="88"/>
                  <a:pt x="34" y="89"/>
                  <a:pt x="16" y="106"/>
                </a:cubicBezTo>
                <a:cubicBezTo>
                  <a:pt x="6" y="116"/>
                  <a:pt x="0" y="129"/>
                  <a:pt x="0" y="143"/>
                </a:cubicBezTo>
                <a:cubicBezTo>
                  <a:pt x="1" y="170"/>
                  <a:pt x="22" y="188"/>
                  <a:pt x="44" y="207"/>
                </a:cubicBezTo>
                <a:cubicBezTo>
                  <a:pt x="47" y="210"/>
                  <a:pt x="52" y="215"/>
                  <a:pt x="57" y="219"/>
                </a:cubicBezTo>
                <a:cubicBezTo>
                  <a:pt x="54" y="226"/>
                  <a:pt x="51" y="236"/>
                  <a:pt x="49" y="242"/>
                </a:cubicBezTo>
                <a:cubicBezTo>
                  <a:pt x="36" y="280"/>
                  <a:pt x="27" y="306"/>
                  <a:pt x="44" y="329"/>
                </a:cubicBezTo>
                <a:cubicBezTo>
                  <a:pt x="52" y="342"/>
                  <a:pt x="66" y="349"/>
                  <a:pt x="82" y="349"/>
                </a:cubicBezTo>
                <a:cubicBezTo>
                  <a:pt x="82" y="349"/>
                  <a:pt x="82" y="349"/>
                  <a:pt x="82" y="349"/>
                </a:cubicBezTo>
                <a:cubicBezTo>
                  <a:pt x="83" y="349"/>
                  <a:pt x="83" y="349"/>
                  <a:pt x="83" y="349"/>
                </a:cubicBezTo>
                <a:cubicBezTo>
                  <a:pt x="102" y="348"/>
                  <a:pt x="120" y="338"/>
                  <a:pt x="152" y="317"/>
                </a:cubicBezTo>
                <a:cubicBezTo>
                  <a:pt x="158" y="314"/>
                  <a:pt x="166" y="308"/>
                  <a:pt x="173" y="304"/>
                </a:cubicBezTo>
                <a:cubicBezTo>
                  <a:pt x="180" y="308"/>
                  <a:pt x="190" y="314"/>
                  <a:pt x="196" y="318"/>
                </a:cubicBezTo>
                <a:cubicBezTo>
                  <a:pt x="228" y="336"/>
                  <a:pt x="246" y="347"/>
                  <a:pt x="266" y="347"/>
                </a:cubicBezTo>
                <a:cubicBezTo>
                  <a:pt x="268" y="347"/>
                  <a:pt x="270" y="347"/>
                  <a:pt x="271" y="347"/>
                </a:cubicBezTo>
                <a:cubicBezTo>
                  <a:pt x="286" y="345"/>
                  <a:pt x="299" y="337"/>
                  <a:pt x="307" y="325"/>
                </a:cubicBezTo>
                <a:cubicBezTo>
                  <a:pt x="323" y="300"/>
                  <a:pt x="313" y="271"/>
                  <a:pt x="300" y="231"/>
                </a:cubicBezTo>
                <a:cubicBezTo>
                  <a:pt x="298" y="228"/>
                  <a:pt x="297" y="224"/>
                  <a:pt x="296" y="220"/>
                </a:cubicBezTo>
                <a:cubicBezTo>
                  <a:pt x="299" y="217"/>
                  <a:pt x="302" y="215"/>
                  <a:pt x="304" y="213"/>
                </a:cubicBezTo>
                <a:cubicBezTo>
                  <a:pt x="335" y="189"/>
                  <a:pt x="359" y="169"/>
                  <a:pt x="360" y="140"/>
                </a:cubicBezTo>
                <a:close/>
                <a:moveTo>
                  <a:pt x="282" y="224"/>
                </a:moveTo>
                <a:cubicBezTo>
                  <a:pt x="296" y="264"/>
                  <a:pt x="302" y="285"/>
                  <a:pt x="291" y="302"/>
                </a:cubicBezTo>
                <a:cubicBezTo>
                  <a:pt x="286" y="309"/>
                  <a:pt x="278" y="314"/>
                  <a:pt x="269" y="315"/>
                </a:cubicBezTo>
                <a:cubicBezTo>
                  <a:pt x="268" y="315"/>
                  <a:pt x="267" y="315"/>
                  <a:pt x="266" y="315"/>
                </a:cubicBezTo>
                <a:cubicBezTo>
                  <a:pt x="251" y="315"/>
                  <a:pt x="234" y="306"/>
                  <a:pt x="205" y="288"/>
                </a:cubicBezTo>
                <a:cubicBezTo>
                  <a:pt x="196" y="283"/>
                  <a:pt x="180" y="274"/>
                  <a:pt x="172" y="270"/>
                </a:cubicBezTo>
                <a:cubicBezTo>
                  <a:pt x="165" y="274"/>
                  <a:pt x="152" y="282"/>
                  <a:pt x="142" y="288"/>
                </a:cubicBezTo>
                <a:cubicBezTo>
                  <a:pt x="113" y="307"/>
                  <a:pt x="97" y="316"/>
                  <a:pt x="82" y="316"/>
                </a:cubicBezTo>
                <a:cubicBezTo>
                  <a:pt x="82" y="316"/>
                  <a:pt x="82" y="316"/>
                  <a:pt x="82" y="316"/>
                </a:cubicBezTo>
                <a:cubicBezTo>
                  <a:pt x="82" y="316"/>
                  <a:pt x="82" y="316"/>
                  <a:pt x="82" y="316"/>
                </a:cubicBezTo>
                <a:cubicBezTo>
                  <a:pt x="72" y="316"/>
                  <a:pt x="64" y="312"/>
                  <a:pt x="58" y="304"/>
                </a:cubicBezTo>
                <a:cubicBezTo>
                  <a:pt x="47" y="289"/>
                  <a:pt x="54" y="269"/>
                  <a:pt x="66" y="233"/>
                </a:cubicBezTo>
                <a:cubicBezTo>
                  <a:pt x="70" y="223"/>
                  <a:pt x="75" y="207"/>
                  <a:pt x="77" y="198"/>
                </a:cubicBezTo>
                <a:cubicBezTo>
                  <a:pt x="72" y="193"/>
                  <a:pt x="62" y="184"/>
                  <a:pt x="55" y="178"/>
                </a:cubicBezTo>
                <a:cubicBezTo>
                  <a:pt x="35" y="161"/>
                  <a:pt x="18" y="147"/>
                  <a:pt x="18" y="128"/>
                </a:cubicBezTo>
                <a:cubicBezTo>
                  <a:pt x="18" y="119"/>
                  <a:pt x="21" y="110"/>
                  <a:pt x="28" y="104"/>
                </a:cubicBezTo>
                <a:cubicBezTo>
                  <a:pt x="40" y="93"/>
                  <a:pt x="60" y="92"/>
                  <a:pt x="90" y="91"/>
                </a:cubicBezTo>
                <a:cubicBezTo>
                  <a:pt x="96" y="91"/>
                  <a:pt x="104" y="90"/>
                  <a:pt x="110" y="90"/>
                </a:cubicBezTo>
                <a:cubicBezTo>
                  <a:pt x="113" y="84"/>
                  <a:pt x="118" y="73"/>
                  <a:pt x="122" y="65"/>
                </a:cubicBezTo>
                <a:cubicBezTo>
                  <a:pt x="142" y="26"/>
                  <a:pt x="152" y="4"/>
                  <a:pt x="175" y="4"/>
                </a:cubicBezTo>
                <a:cubicBezTo>
                  <a:pt x="176" y="4"/>
                  <a:pt x="176" y="4"/>
                  <a:pt x="176" y="4"/>
                </a:cubicBezTo>
                <a:cubicBezTo>
                  <a:pt x="177" y="4"/>
                  <a:pt x="177" y="4"/>
                  <a:pt x="177" y="4"/>
                </a:cubicBezTo>
                <a:cubicBezTo>
                  <a:pt x="198" y="6"/>
                  <a:pt x="209" y="27"/>
                  <a:pt x="228" y="65"/>
                </a:cubicBezTo>
                <a:cubicBezTo>
                  <a:pt x="232" y="73"/>
                  <a:pt x="237" y="84"/>
                  <a:pt x="241" y="90"/>
                </a:cubicBezTo>
                <a:cubicBezTo>
                  <a:pt x="243" y="90"/>
                  <a:pt x="246" y="91"/>
                  <a:pt x="251" y="91"/>
                </a:cubicBezTo>
                <a:cubicBezTo>
                  <a:pt x="256" y="91"/>
                  <a:pt x="262" y="91"/>
                  <a:pt x="269" y="90"/>
                </a:cubicBezTo>
                <a:cubicBezTo>
                  <a:pt x="275" y="90"/>
                  <a:pt x="282" y="90"/>
                  <a:pt x="288" y="90"/>
                </a:cubicBezTo>
                <a:cubicBezTo>
                  <a:pt x="308" y="90"/>
                  <a:pt x="322" y="92"/>
                  <a:pt x="332" y="101"/>
                </a:cubicBezTo>
                <a:cubicBezTo>
                  <a:pt x="338" y="108"/>
                  <a:pt x="342" y="116"/>
                  <a:pt x="342" y="125"/>
                </a:cubicBezTo>
                <a:cubicBezTo>
                  <a:pt x="341" y="145"/>
                  <a:pt x="324" y="160"/>
                  <a:pt x="293" y="184"/>
                </a:cubicBezTo>
                <a:cubicBezTo>
                  <a:pt x="287" y="189"/>
                  <a:pt x="280" y="195"/>
                  <a:pt x="274" y="200"/>
                </a:cubicBezTo>
                <a:cubicBezTo>
                  <a:pt x="276" y="207"/>
                  <a:pt x="280" y="217"/>
                  <a:pt x="282" y="2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6" name="Freeform 13"/>
          <p:cNvSpPr>
            <a:spLocks noEditPoints="1"/>
          </p:cNvSpPr>
          <p:nvPr/>
        </p:nvSpPr>
        <p:spPr bwMode="auto">
          <a:xfrm rot="1145611">
            <a:off x="3713657" y="5400013"/>
            <a:ext cx="477837" cy="427100"/>
          </a:xfrm>
          <a:custGeom>
            <a:avLst/>
            <a:gdLst>
              <a:gd name="T0" fmla="*/ 260 w 366"/>
              <a:gd name="T1" fmla="*/ 0 h 328"/>
              <a:gd name="T2" fmla="*/ 252 w 366"/>
              <a:gd name="T3" fmla="*/ 0 h 328"/>
              <a:gd name="T4" fmla="*/ 179 w 366"/>
              <a:gd name="T5" fmla="*/ 32 h 328"/>
              <a:gd name="T6" fmla="*/ 107 w 366"/>
              <a:gd name="T7" fmla="*/ 4 h 328"/>
              <a:gd name="T8" fmla="*/ 106 w 366"/>
              <a:gd name="T9" fmla="*/ 4 h 328"/>
              <a:gd name="T10" fmla="*/ 33 w 366"/>
              <a:gd name="T11" fmla="*/ 36 h 328"/>
              <a:gd name="T12" fmla="*/ 3 w 366"/>
              <a:gd name="T13" fmla="*/ 123 h 328"/>
              <a:gd name="T14" fmla="*/ 180 w 366"/>
              <a:gd name="T15" fmla="*/ 328 h 328"/>
              <a:gd name="T16" fmla="*/ 182 w 366"/>
              <a:gd name="T17" fmla="*/ 328 h 328"/>
              <a:gd name="T18" fmla="*/ 362 w 366"/>
              <a:gd name="T19" fmla="*/ 119 h 328"/>
              <a:gd name="T20" fmla="*/ 260 w 366"/>
              <a:gd name="T21" fmla="*/ 0 h 328"/>
              <a:gd name="T22" fmla="*/ 342 w 366"/>
              <a:gd name="T23" fmla="*/ 107 h 328"/>
              <a:gd name="T24" fmla="*/ 181 w 366"/>
              <a:gd name="T25" fmla="*/ 297 h 328"/>
              <a:gd name="T26" fmla="*/ 179 w 366"/>
              <a:gd name="T27" fmla="*/ 297 h 328"/>
              <a:gd name="T28" fmla="*/ 22 w 366"/>
              <a:gd name="T29" fmla="*/ 110 h 328"/>
              <a:gd name="T30" fmla="*/ 107 w 366"/>
              <a:gd name="T31" fmla="*/ 12 h 328"/>
              <a:gd name="T32" fmla="*/ 180 w 366"/>
              <a:gd name="T33" fmla="*/ 49 h 328"/>
              <a:gd name="T34" fmla="*/ 258 w 366"/>
              <a:gd name="T35" fmla="*/ 8 h 328"/>
              <a:gd name="T36" fmla="*/ 342 w 366"/>
              <a:gd name="T37" fmla="*/ 107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6" h="328">
                <a:moveTo>
                  <a:pt x="260" y="0"/>
                </a:moveTo>
                <a:cubicBezTo>
                  <a:pt x="257" y="0"/>
                  <a:pt x="254" y="0"/>
                  <a:pt x="252" y="0"/>
                </a:cubicBezTo>
                <a:cubicBezTo>
                  <a:pt x="226" y="0"/>
                  <a:pt x="200" y="12"/>
                  <a:pt x="179" y="32"/>
                </a:cubicBezTo>
                <a:cubicBezTo>
                  <a:pt x="158" y="14"/>
                  <a:pt x="133" y="4"/>
                  <a:pt x="107" y="4"/>
                </a:cubicBezTo>
                <a:cubicBezTo>
                  <a:pt x="106" y="4"/>
                  <a:pt x="106" y="4"/>
                  <a:pt x="106" y="4"/>
                </a:cubicBezTo>
                <a:cubicBezTo>
                  <a:pt x="79" y="4"/>
                  <a:pt x="52" y="16"/>
                  <a:pt x="33" y="36"/>
                </a:cubicBezTo>
                <a:cubicBezTo>
                  <a:pt x="12" y="59"/>
                  <a:pt x="0" y="91"/>
                  <a:pt x="3" y="123"/>
                </a:cubicBezTo>
                <a:cubicBezTo>
                  <a:pt x="10" y="234"/>
                  <a:pt x="141" y="328"/>
                  <a:pt x="180" y="328"/>
                </a:cubicBezTo>
                <a:cubicBezTo>
                  <a:pt x="182" y="328"/>
                  <a:pt x="182" y="328"/>
                  <a:pt x="182" y="328"/>
                </a:cubicBezTo>
                <a:cubicBezTo>
                  <a:pt x="216" y="328"/>
                  <a:pt x="355" y="247"/>
                  <a:pt x="362" y="119"/>
                </a:cubicBezTo>
                <a:cubicBezTo>
                  <a:pt x="366" y="56"/>
                  <a:pt x="324" y="7"/>
                  <a:pt x="260" y="0"/>
                </a:cubicBezTo>
                <a:close/>
                <a:moveTo>
                  <a:pt x="342" y="107"/>
                </a:moveTo>
                <a:cubicBezTo>
                  <a:pt x="336" y="221"/>
                  <a:pt x="208" y="297"/>
                  <a:pt x="181" y="297"/>
                </a:cubicBezTo>
                <a:cubicBezTo>
                  <a:pt x="179" y="297"/>
                  <a:pt x="179" y="297"/>
                  <a:pt x="179" y="297"/>
                </a:cubicBezTo>
                <a:cubicBezTo>
                  <a:pt x="152" y="297"/>
                  <a:pt x="28" y="214"/>
                  <a:pt x="22" y="110"/>
                </a:cubicBezTo>
                <a:cubicBezTo>
                  <a:pt x="18" y="55"/>
                  <a:pt x="59" y="11"/>
                  <a:pt x="107" y="12"/>
                </a:cubicBezTo>
                <a:cubicBezTo>
                  <a:pt x="131" y="12"/>
                  <a:pt x="158" y="23"/>
                  <a:pt x="180" y="49"/>
                </a:cubicBezTo>
                <a:cubicBezTo>
                  <a:pt x="202" y="19"/>
                  <a:pt x="233" y="5"/>
                  <a:pt x="258" y="8"/>
                </a:cubicBezTo>
                <a:cubicBezTo>
                  <a:pt x="309" y="14"/>
                  <a:pt x="346" y="51"/>
                  <a:pt x="342" y="10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7" name="任意多边形 36"/>
          <p:cNvSpPr/>
          <p:nvPr/>
        </p:nvSpPr>
        <p:spPr>
          <a:xfrm rot="16200000" flipH="1">
            <a:off x="8339404" y="926036"/>
            <a:ext cx="315954" cy="538598"/>
          </a:xfrm>
          <a:custGeom>
            <a:avLst/>
            <a:gdLst>
              <a:gd name="connsiteX0" fmla="*/ 0 w 1327595"/>
              <a:gd name="connsiteY0" fmla="*/ 0 h 2979174"/>
              <a:gd name="connsiteX1" fmla="*/ 1327355 w 1327595"/>
              <a:gd name="connsiteY1" fmla="*/ 1386348 h 2979174"/>
              <a:gd name="connsiteX2" fmla="*/ 117987 w 1327595"/>
              <a:gd name="connsiteY2" fmla="*/ 1651819 h 2979174"/>
              <a:gd name="connsiteX3" fmla="*/ 1120878 w 1327595"/>
              <a:gd name="connsiteY3" fmla="*/ 2418735 h 2979174"/>
              <a:gd name="connsiteX4" fmla="*/ 88491 w 1327595"/>
              <a:gd name="connsiteY4" fmla="*/ 2979174 h 297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7595" h="2979174">
                <a:moveTo>
                  <a:pt x="0" y="0"/>
                </a:moveTo>
                <a:cubicBezTo>
                  <a:pt x="653845" y="555522"/>
                  <a:pt x="1307691" y="1111045"/>
                  <a:pt x="1327355" y="1386348"/>
                </a:cubicBezTo>
                <a:cubicBezTo>
                  <a:pt x="1347020" y="1661651"/>
                  <a:pt x="152400" y="1479754"/>
                  <a:pt x="117987" y="1651819"/>
                </a:cubicBezTo>
                <a:cubicBezTo>
                  <a:pt x="83574" y="1823884"/>
                  <a:pt x="1125794" y="2197509"/>
                  <a:pt x="1120878" y="2418735"/>
                </a:cubicBezTo>
                <a:cubicBezTo>
                  <a:pt x="1115962" y="2639961"/>
                  <a:pt x="602226" y="2809567"/>
                  <a:pt x="88491" y="2979174"/>
                </a:cubicBezTo>
              </a:path>
            </a:pathLst>
          </a:custGeom>
          <a:noFill/>
          <a:ln w="63500" cap="rnd">
            <a:solidFill>
              <a:srgbClr val="BB7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8" name="半闭框 37"/>
          <p:cNvSpPr/>
          <p:nvPr/>
        </p:nvSpPr>
        <p:spPr>
          <a:xfrm>
            <a:off x="544990" y="425218"/>
            <a:ext cx="382530" cy="382530"/>
          </a:xfrm>
          <a:prstGeom prst="halfFrame">
            <a:avLst>
              <a:gd name="adj1" fmla="val 20883"/>
              <a:gd name="adj2" fmla="val 2088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9" name="半闭框 38"/>
          <p:cNvSpPr/>
          <p:nvPr/>
        </p:nvSpPr>
        <p:spPr>
          <a:xfrm flipH="1" flipV="1">
            <a:off x="11192734" y="5974133"/>
            <a:ext cx="382530" cy="382530"/>
          </a:xfrm>
          <a:prstGeom prst="halfFrame">
            <a:avLst>
              <a:gd name="adj1" fmla="val 20883"/>
              <a:gd name="adj2" fmla="val 2088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84" y="1675342"/>
            <a:ext cx="2847975" cy="4610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125" y="2123031"/>
            <a:ext cx="5849300" cy="3151599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437" y="2907319"/>
            <a:ext cx="1947827" cy="14352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7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圆角矩形 37"/>
          <p:cNvSpPr/>
          <p:nvPr/>
        </p:nvSpPr>
        <p:spPr>
          <a:xfrm>
            <a:off x="400050" y="225030"/>
            <a:ext cx="11391900" cy="6407942"/>
          </a:xfrm>
          <a:prstGeom prst="roundRect">
            <a:avLst/>
          </a:prstGeom>
          <a:gradFill flip="none" rotWithShape="1">
            <a:gsLst>
              <a:gs pos="96000">
                <a:schemeClr val="accent3"/>
              </a:gs>
              <a:gs pos="0">
                <a:schemeClr val="accent5"/>
              </a:gs>
            </a:gsLst>
            <a:lin ang="2700000" scaled="1"/>
            <a:tileRect/>
          </a:gradFill>
          <a:ln>
            <a:noFill/>
          </a:ln>
          <a:effectLst>
            <a:outerShdw blurRad="5461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8819413" y="225030"/>
            <a:ext cx="2972537" cy="5566609"/>
          </a:xfrm>
          <a:custGeom>
            <a:avLst/>
            <a:gdLst>
              <a:gd name="connsiteX0" fmla="*/ 0 w 11391900"/>
              <a:gd name="connsiteY0" fmla="*/ 1068012 h 6407942"/>
              <a:gd name="connsiteX1" fmla="*/ 1068012 w 11391900"/>
              <a:gd name="connsiteY1" fmla="*/ 0 h 6407942"/>
              <a:gd name="connsiteX2" fmla="*/ 10323888 w 11391900"/>
              <a:gd name="connsiteY2" fmla="*/ 0 h 6407942"/>
              <a:gd name="connsiteX3" fmla="*/ 11391900 w 11391900"/>
              <a:gd name="connsiteY3" fmla="*/ 1068012 h 6407942"/>
              <a:gd name="connsiteX4" fmla="*/ 11391900 w 11391900"/>
              <a:gd name="connsiteY4" fmla="*/ 5339930 h 6407942"/>
              <a:gd name="connsiteX5" fmla="*/ 10323888 w 11391900"/>
              <a:gd name="connsiteY5" fmla="*/ 6407942 h 6407942"/>
              <a:gd name="connsiteX6" fmla="*/ 1068012 w 11391900"/>
              <a:gd name="connsiteY6" fmla="*/ 6407942 h 6407942"/>
              <a:gd name="connsiteX7" fmla="*/ 0 w 11391900"/>
              <a:gd name="connsiteY7" fmla="*/ 5339930 h 6407942"/>
              <a:gd name="connsiteX8" fmla="*/ 0 w 11391900"/>
              <a:gd name="connsiteY8" fmla="*/ 1068012 h 6407942"/>
              <a:gd name="connsiteX0-1" fmla="*/ 0 w 11391900"/>
              <a:gd name="connsiteY0-2" fmla="*/ 1068012 h 6407942"/>
              <a:gd name="connsiteX1-3" fmla="*/ 10323888 w 11391900"/>
              <a:gd name="connsiteY1-4" fmla="*/ 0 h 6407942"/>
              <a:gd name="connsiteX2-5" fmla="*/ 11391900 w 11391900"/>
              <a:gd name="connsiteY2-6" fmla="*/ 1068012 h 6407942"/>
              <a:gd name="connsiteX3-7" fmla="*/ 11391900 w 11391900"/>
              <a:gd name="connsiteY3-8" fmla="*/ 5339930 h 6407942"/>
              <a:gd name="connsiteX4-9" fmla="*/ 10323888 w 11391900"/>
              <a:gd name="connsiteY4-10" fmla="*/ 6407942 h 6407942"/>
              <a:gd name="connsiteX5-11" fmla="*/ 1068012 w 11391900"/>
              <a:gd name="connsiteY5-12" fmla="*/ 6407942 h 6407942"/>
              <a:gd name="connsiteX6-13" fmla="*/ 0 w 11391900"/>
              <a:gd name="connsiteY6-14" fmla="*/ 5339930 h 6407942"/>
              <a:gd name="connsiteX7-15" fmla="*/ 0 w 11391900"/>
              <a:gd name="connsiteY7-16" fmla="*/ 1068012 h 6407942"/>
              <a:gd name="connsiteX0-17" fmla="*/ 0 w 11391900"/>
              <a:gd name="connsiteY0-18" fmla="*/ 5339930 h 6407942"/>
              <a:gd name="connsiteX1-19" fmla="*/ 10323888 w 11391900"/>
              <a:gd name="connsiteY1-20" fmla="*/ 0 h 6407942"/>
              <a:gd name="connsiteX2-21" fmla="*/ 11391900 w 11391900"/>
              <a:gd name="connsiteY2-22" fmla="*/ 1068012 h 6407942"/>
              <a:gd name="connsiteX3-23" fmla="*/ 11391900 w 11391900"/>
              <a:gd name="connsiteY3-24" fmla="*/ 5339930 h 6407942"/>
              <a:gd name="connsiteX4-25" fmla="*/ 10323888 w 11391900"/>
              <a:gd name="connsiteY4-26" fmla="*/ 6407942 h 6407942"/>
              <a:gd name="connsiteX5-27" fmla="*/ 1068012 w 11391900"/>
              <a:gd name="connsiteY5-28" fmla="*/ 6407942 h 6407942"/>
              <a:gd name="connsiteX6-29" fmla="*/ 0 w 11391900"/>
              <a:gd name="connsiteY6-30" fmla="*/ 5339930 h 6407942"/>
              <a:gd name="connsiteX0-31" fmla="*/ 0 w 11391900"/>
              <a:gd name="connsiteY0-32" fmla="*/ 5339930 h 6407942"/>
              <a:gd name="connsiteX1-33" fmla="*/ 10323888 w 11391900"/>
              <a:gd name="connsiteY1-34" fmla="*/ 0 h 6407942"/>
              <a:gd name="connsiteX2-35" fmla="*/ 11391900 w 11391900"/>
              <a:gd name="connsiteY2-36" fmla="*/ 1068012 h 6407942"/>
              <a:gd name="connsiteX3-37" fmla="*/ 11391900 w 11391900"/>
              <a:gd name="connsiteY3-38" fmla="*/ 5339930 h 6407942"/>
              <a:gd name="connsiteX4-39" fmla="*/ 10323888 w 11391900"/>
              <a:gd name="connsiteY4-40" fmla="*/ 6407942 h 6407942"/>
              <a:gd name="connsiteX5-41" fmla="*/ 0 w 11391900"/>
              <a:gd name="connsiteY5-42" fmla="*/ 5339930 h 6407942"/>
              <a:gd name="connsiteX0-43" fmla="*/ 0 w 4667250"/>
              <a:gd name="connsiteY0-44" fmla="*/ 3092030 h 6407942"/>
              <a:gd name="connsiteX1-45" fmla="*/ 3599238 w 4667250"/>
              <a:gd name="connsiteY1-46" fmla="*/ 0 h 6407942"/>
              <a:gd name="connsiteX2-47" fmla="*/ 4667250 w 4667250"/>
              <a:gd name="connsiteY2-48" fmla="*/ 1068012 h 6407942"/>
              <a:gd name="connsiteX3-49" fmla="*/ 4667250 w 4667250"/>
              <a:gd name="connsiteY3-50" fmla="*/ 5339930 h 6407942"/>
              <a:gd name="connsiteX4-51" fmla="*/ 3599238 w 4667250"/>
              <a:gd name="connsiteY4-52" fmla="*/ 6407942 h 6407942"/>
              <a:gd name="connsiteX5-53" fmla="*/ 0 w 4667250"/>
              <a:gd name="connsiteY5-54" fmla="*/ 3092030 h 6407942"/>
              <a:gd name="connsiteX0-55" fmla="*/ 241467 w 4908717"/>
              <a:gd name="connsiteY0-56" fmla="*/ 3092030 h 6407942"/>
              <a:gd name="connsiteX1-57" fmla="*/ 3840705 w 4908717"/>
              <a:gd name="connsiteY1-58" fmla="*/ 0 h 6407942"/>
              <a:gd name="connsiteX2-59" fmla="*/ 4908717 w 4908717"/>
              <a:gd name="connsiteY2-60" fmla="*/ 1068012 h 6407942"/>
              <a:gd name="connsiteX3-61" fmla="*/ 4908717 w 4908717"/>
              <a:gd name="connsiteY3-62" fmla="*/ 5339930 h 6407942"/>
              <a:gd name="connsiteX4-63" fmla="*/ 3840705 w 4908717"/>
              <a:gd name="connsiteY4-64" fmla="*/ 6407942 h 6407942"/>
              <a:gd name="connsiteX5-65" fmla="*/ 241467 w 4908717"/>
              <a:gd name="connsiteY5-66" fmla="*/ 3092030 h 6407942"/>
              <a:gd name="connsiteX0-67" fmla="*/ 2674 w 4669924"/>
              <a:gd name="connsiteY0-68" fmla="*/ 3092030 h 6407942"/>
              <a:gd name="connsiteX1-69" fmla="*/ 3601912 w 4669924"/>
              <a:gd name="connsiteY1-70" fmla="*/ 0 h 6407942"/>
              <a:gd name="connsiteX2-71" fmla="*/ 4669924 w 4669924"/>
              <a:gd name="connsiteY2-72" fmla="*/ 1068012 h 6407942"/>
              <a:gd name="connsiteX3-73" fmla="*/ 4669924 w 4669924"/>
              <a:gd name="connsiteY3-74" fmla="*/ 5339930 h 6407942"/>
              <a:gd name="connsiteX4-75" fmla="*/ 3601912 w 4669924"/>
              <a:gd name="connsiteY4-76" fmla="*/ 6407942 h 6407942"/>
              <a:gd name="connsiteX5-77" fmla="*/ 2674 w 4669924"/>
              <a:gd name="connsiteY5-78" fmla="*/ 3092030 h 6407942"/>
              <a:gd name="connsiteX0-79" fmla="*/ 7742 w 2979542"/>
              <a:gd name="connsiteY0-80" fmla="*/ 1625180 h 6407942"/>
              <a:gd name="connsiteX1-81" fmla="*/ 1911530 w 2979542"/>
              <a:gd name="connsiteY1-82" fmla="*/ 0 h 6407942"/>
              <a:gd name="connsiteX2-83" fmla="*/ 2979542 w 2979542"/>
              <a:gd name="connsiteY2-84" fmla="*/ 1068012 h 6407942"/>
              <a:gd name="connsiteX3-85" fmla="*/ 2979542 w 2979542"/>
              <a:gd name="connsiteY3-86" fmla="*/ 5339930 h 6407942"/>
              <a:gd name="connsiteX4-87" fmla="*/ 1911530 w 2979542"/>
              <a:gd name="connsiteY4-88" fmla="*/ 6407942 h 6407942"/>
              <a:gd name="connsiteX5-89" fmla="*/ 7742 w 2979542"/>
              <a:gd name="connsiteY5-90" fmla="*/ 1625180 h 6407942"/>
              <a:gd name="connsiteX0-91" fmla="*/ 120860 w 3092660"/>
              <a:gd name="connsiteY0-92" fmla="*/ 1625180 h 6407942"/>
              <a:gd name="connsiteX1-93" fmla="*/ 2024648 w 3092660"/>
              <a:gd name="connsiteY1-94" fmla="*/ 0 h 6407942"/>
              <a:gd name="connsiteX2-95" fmla="*/ 3092660 w 3092660"/>
              <a:gd name="connsiteY2-96" fmla="*/ 1068012 h 6407942"/>
              <a:gd name="connsiteX3-97" fmla="*/ 3092660 w 3092660"/>
              <a:gd name="connsiteY3-98" fmla="*/ 5339930 h 6407942"/>
              <a:gd name="connsiteX4-99" fmla="*/ 2024648 w 3092660"/>
              <a:gd name="connsiteY4-100" fmla="*/ 6407942 h 6407942"/>
              <a:gd name="connsiteX5-101" fmla="*/ 120860 w 3092660"/>
              <a:gd name="connsiteY5-102" fmla="*/ 1625180 h 6407942"/>
              <a:gd name="connsiteX0-103" fmla="*/ 13 w 2971813"/>
              <a:gd name="connsiteY0-104" fmla="*/ 1625180 h 6407942"/>
              <a:gd name="connsiteX1-105" fmla="*/ 1903801 w 2971813"/>
              <a:gd name="connsiteY1-106" fmla="*/ 0 h 6407942"/>
              <a:gd name="connsiteX2-107" fmla="*/ 2971813 w 2971813"/>
              <a:gd name="connsiteY2-108" fmla="*/ 1068012 h 6407942"/>
              <a:gd name="connsiteX3-109" fmla="*/ 2971813 w 2971813"/>
              <a:gd name="connsiteY3-110" fmla="*/ 5339930 h 6407942"/>
              <a:gd name="connsiteX4-111" fmla="*/ 1903801 w 2971813"/>
              <a:gd name="connsiteY4-112" fmla="*/ 6407942 h 6407942"/>
              <a:gd name="connsiteX5-113" fmla="*/ 1924063 w 2971813"/>
              <a:gd name="connsiteY5-114" fmla="*/ 2918220 h 6407942"/>
              <a:gd name="connsiteX6-115" fmla="*/ 13 w 2971813"/>
              <a:gd name="connsiteY6-116" fmla="*/ 1625180 h 6407942"/>
              <a:gd name="connsiteX0-117" fmla="*/ 13 w 2971813"/>
              <a:gd name="connsiteY0-118" fmla="*/ 1625180 h 6407942"/>
              <a:gd name="connsiteX1-119" fmla="*/ 1903801 w 2971813"/>
              <a:gd name="connsiteY1-120" fmla="*/ 0 h 6407942"/>
              <a:gd name="connsiteX2-121" fmla="*/ 2971813 w 2971813"/>
              <a:gd name="connsiteY2-122" fmla="*/ 1068012 h 6407942"/>
              <a:gd name="connsiteX3-123" fmla="*/ 2971813 w 2971813"/>
              <a:gd name="connsiteY3-124" fmla="*/ 5339930 h 6407942"/>
              <a:gd name="connsiteX4-125" fmla="*/ 1903801 w 2971813"/>
              <a:gd name="connsiteY4-126" fmla="*/ 6407942 h 6407942"/>
              <a:gd name="connsiteX5-127" fmla="*/ 1924063 w 2971813"/>
              <a:gd name="connsiteY5-128" fmla="*/ 2918220 h 6407942"/>
              <a:gd name="connsiteX6-129" fmla="*/ 13 w 2971813"/>
              <a:gd name="connsiteY6-130" fmla="*/ 1625180 h 6407942"/>
              <a:gd name="connsiteX0-131" fmla="*/ 13 w 2971813"/>
              <a:gd name="connsiteY0-132" fmla="*/ 1625180 h 5370508"/>
              <a:gd name="connsiteX1-133" fmla="*/ 1903801 w 2971813"/>
              <a:gd name="connsiteY1-134" fmla="*/ 0 h 5370508"/>
              <a:gd name="connsiteX2-135" fmla="*/ 2971813 w 2971813"/>
              <a:gd name="connsiteY2-136" fmla="*/ 1068012 h 5370508"/>
              <a:gd name="connsiteX3-137" fmla="*/ 2971813 w 2971813"/>
              <a:gd name="connsiteY3-138" fmla="*/ 5339930 h 5370508"/>
              <a:gd name="connsiteX4-139" fmla="*/ 1924063 w 2971813"/>
              <a:gd name="connsiteY4-140" fmla="*/ 2918220 h 5370508"/>
              <a:gd name="connsiteX5-141" fmla="*/ 13 w 2971813"/>
              <a:gd name="connsiteY5-142" fmla="*/ 1625180 h 5370508"/>
              <a:gd name="connsiteX0-143" fmla="*/ 13 w 2971813"/>
              <a:gd name="connsiteY0-144" fmla="*/ 1625180 h 5699223"/>
              <a:gd name="connsiteX1-145" fmla="*/ 1903801 w 2971813"/>
              <a:gd name="connsiteY1-146" fmla="*/ 0 h 5699223"/>
              <a:gd name="connsiteX2-147" fmla="*/ 2971813 w 2971813"/>
              <a:gd name="connsiteY2-148" fmla="*/ 1068012 h 5699223"/>
              <a:gd name="connsiteX3-149" fmla="*/ 2971813 w 2971813"/>
              <a:gd name="connsiteY3-150" fmla="*/ 5339930 h 5699223"/>
              <a:gd name="connsiteX4-151" fmla="*/ 1924063 w 2971813"/>
              <a:gd name="connsiteY4-152" fmla="*/ 2918220 h 5699223"/>
              <a:gd name="connsiteX5-153" fmla="*/ 13 w 2971813"/>
              <a:gd name="connsiteY5-154" fmla="*/ 1625180 h 5699223"/>
              <a:gd name="connsiteX0-155" fmla="*/ 13 w 2972276"/>
              <a:gd name="connsiteY0-156" fmla="*/ 1625180 h 5399459"/>
              <a:gd name="connsiteX1-157" fmla="*/ 1903801 w 2972276"/>
              <a:gd name="connsiteY1-158" fmla="*/ 0 h 5399459"/>
              <a:gd name="connsiteX2-159" fmla="*/ 2971813 w 2972276"/>
              <a:gd name="connsiteY2-160" fmla="*/ 1068012 h 5399459"/>
              <a:gd name="connsiteX3-161" fmla="*/ 2971813 w 2972276"/>
              <a:gd name="connsiteY3-162" fmla="*/ 5339930 h 5399459"/>
              <a:gd name="connsiteX4-163" fmla="*/ 1924063 w 2972276"/>
              <a:gd name="connsiteY4-164" fmla="*/ 2918220 h 5399459"/>
              <a:gd name="connsiteX5-165" fmla="*/ 13 w 2972276"/>
              <a:gd name="connsiteY5-166" fmla="*/ 1625180 h 5399459"/>
              <a:gd name="connsiteX0-167" fmla="*/ 13 w 3025435"/>
              <a:gd name="connsiteY0-168" fmla="*/ 1625180 h 5558505"/>
              <a:gd name="connsiteX1-169" fmla="*/ 1903801 w 3025435"/>
              <a:gd name="connsiteY1-170" fmla="*/ 0 h 5558505"/>
              <a:gd name="connsiteX2-171" fmla="*/ 2971813 w 3025435"/>
              <a:gd name="connsiteY2-172" fmla="*/ 1068012 h 5558505"/>
              <a:gd name="connsiteX3-173" fmla="*/ 2971813 w 3025435"/>
              <a:gd name="connsiteY3-174" fmla="*/ 5339930 h 5558505"/>
              <a:gd name="connsiteX4-175" fmla="*/ 2247912 w 3025435"/>
              <a:gd name="connsiteY4-176" fmla="*/ 4727970 h 5558505"/>
              <a:gd name="connsiteX5-177" fmla="*/ 1924063 w 3025435"/>
              <a:gd name="connsiteY5-178" fmla="*/ 2918220 h 5558505"/>
              <a:gd name="connsiteX6-179" fmla="*/ 13 w 3025435"/>
              <a:gd name="connsiteY6-180" fmla="*/ 1625180 h 5558505"/>
              <a:gd name="connsiteX0-181" fmla="*/ 13 w 3043779"/>
              <a:gd name="connsiteY0-182" fmla="*/ 1625180 h 5558505"/>
              <a:gd name="connsiteX1-183" fmla="*/ 1903801 w 3043779"/>
              <a:gd name="connsiteY1-184" fmla="*/ 0 h 5558505"/>
              <a:gd name="connsiteX2-185" fmla="*/ 2971813 w 3043779"/>
              <a:gd name="connsiteY2-186" fmla="*/ 1068012 h 5558505"/>
              <a:gd name="connsiteX3-187" fmla="*/ 2971813 w 3043779"/>
              <a:gd name="connsiteY3-188" fmla="*/ 5339930 h 5558505"/>
              <a:gd name="connsiteX4-189" fmla="*/ 2000262 w 3043779"/>
              <a:gd name="connsiteY4-190" fmla="*/ 4727970 h 5558505"/>
              <a:gd name="connsiteX5-191" fmla="*/ 1924063 w 3043779"/>
              <a:gd name="connsiteY5-192" fmla="*/ 2918220 h 5558505"/>
              <a:gd name="connsiteX6-193" fmla="*/ 13 w 3043779"/>
              <a:gd name="connsiteY6-194" fmla="*/ 1625180 h 5558505"/>
              <a:gd name="connsiteX0-195" fmla="*/ 13 w 2986535"/>
              <a:gd name="connsiteY0-196" fmla="*/ 1625180 h 5566609"/>
              <a:gd name="connsiteX1-197" fmla="*/ 1903801 w 2986535"/>
              <a:gd name="connsiteY1-198" fmla="*/ 0 h 5566609"/>
              <a:gd name="connsiteX2-199" fmla="*/ 2971813 w 2986535"/>
              <a:gd name="connsiteY2-200" fmla="*/ 1068012 h 5566609"/>
              <a:gd name="connsiteX3-201" fmla="*/ 2971813 w 2986535"/>
              <a:gd name="connsiteY3-202" fmla="*/ 5339930 h 5566609"/>
              <a:gd name="connsiteX4-203" fmla="*/ 2000262 w 2986535"/>
              <a:gd name="connsiteY4-204" fmla="*/ 4727970 h 5566609"/>
              <a:gd name="connsiteX5-205" fmla="*/ 1924063 w 2986535"/>
              <a:gd name="connsiteY5-206" fmla="*/ 2918220 h 5566609"/>
              <a:gd name="connsiteX6-207" fmla="*/ 13 w 2986535"/>
              <a:gd name="connsiteY6-208" fmla="*/ 1625180 h 5566609"/>
              <a:gd name="connsiteX0-209" fmla="*/ 13 w 2972537"/>
              <a:gd name="connsiteY0-210" fmla="*/ 1625180 h 5566609"/>
              <a:gd name="connsiteX1-211" fmla="*/ 1903801 w 2972537"/>
              <a:gd name="connsiteY1-212" fmla="*/ 0 h 5566609"/>
              <a:gd name="connsiteX2-213" fmla="*/ 2971813 w 2972537"/>
              <a:gd name="connsiteY2-214" fmla="*/ 1068012 h 5566609"/>
              <a:gd name="connsiteX3-215" fmla="*/ 2971813 w 2972537"/>
              <a:gd name="connsiteY3-216" fmla="*/ 5339930 h 5566609"/>
              <a:gd name="connsiteX4-217" fmla="*/ 2000262 w 2972537"/>
              <a:gd name="connsiteY4-218" fmla="*/ 4727970 h 5566609"/>
              <a:gd name="connsiteX5-219" fmla="*/ 1924063 w 2972537"/>
              <a:gd name="connsiteY5-220" fmla="*/ 2918220 h 5566609"/>
              <a:gd name="connsiteX6-221" fmla="*/ 13 w 2972537"/>
              <a:gd name="connsiteY6-222" fmla="*/ 1625180 h 55666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972537" h="5566609">
                <a:moveTo>
                  <a:pt x="13" y="1625180"/>
                </a:moveTo>
                <a:cubicBezTo>
                  <a:pt x="-3364" y="1138810"/>
                  <a:pt x="704055" y="1030677"/>
                  <a:pt x="1903801" y="0"/>
                </a:cubicBezTo>
                <a:cubicBezTo>
                  <a:pt x="2493648" y="0"/>
                  <a:pt x="2971813" y="478165"/>
                  <a:pt x="2971813" y="1068012"/>
                </a:cubicBezTo>
                <a:cubicBezTo>
                  <a:pt x="2971813" y="2491985"/>
                  <a:pt x="2943238" y="4710887"/>
                  <a:pt x="2971813" y="5339930"/>
                </a:cubicBezTo>
                <a:cubicBezTo>
                  <a:pt x="3000388" y="5968973"/>
                  <a:pt x="2174887" y="5131588"/>
                  <a:pt x="2000262" y="4727970"/>
                </a:cubicBezTo>
                <a:cubicBezTo>
                  <a:pt x="1825637" y="4324352"/>
                  <a:pt x="2362213" y="3409951"/>
                  <a:pt x="1924063" y="2918220"/>
                </a:cubicBezTo>
                <a:cubicBezTo>
                  <a:pt x="1428763" y="2299095"/>
                  <a:pt x="3390" y="2111550"/>
                  <a:pt x="13" y="162518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>
            <a:outerShdw blurRad="5461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>
          <a:xfrm rot="4374860">
            <a:off x="1336883" y="8186"/>
            <a:ext cx="1121537" cy="2476500"/>
          </a:xfrm>
          <a:custGeom>
            <a:avLst/>
            <a:gdLst>
              <a:gd name="connsiteX0" fmla="*/ 1006007 w 2720507"/>
              <a:gd name="connsiteY0" fmla="*/ 0 h 2476500"/>
              <a:gd name="connsiteX1" fmla="*/ 72557 w 2720507"/>
              <a:gd name="connsiteY1" fmla="*/ 1847850 h 2476500"/>
              <a:gd name="connsiteX2" fmla="*/ 2720507 w 2720507"/>
              <a:gd name="connsiteY2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0507" h="2476500">
                <a:moveTo>
                  <a:pt x="1006007" y="0"/>
                </a:moveTo>
                <a:cubicBezTo>
                  <a:pt x="396407" y="717550"/>
                  <a:pt x="-213193" y="1435100"/>
                  <a:pt x="72557" y="1847850"/>
                </a:cubicBezTo>
                <a:cubicBezTo>
                  <a:pt x="358307" y="2260600"/>
                  <a:pt x="1539407" y="2368550"/>
                  <a:pt x="2720507" y="2476500"/>
                </a:cubicBezTo>
              </a:path>
            </a:pathLst>
          </a:custGeom>
          <a:noFill/>
          <a:ln w="508000" cap="rnd">
            <a:solidFill>
              <a:schemeClr val="bg1">
                <a:alpha val="70000"/>
              </a:schemeClr>
            </a:solidFill>
          </a:ln>
          <a:effectLst>
            <a:outerShdw blurRad="5461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400052" y="5253575"/>
            <a:ext cx="5284292" cy="1379396"/>
          </a:xfrm>
          <a:custGeom>
            <a:avLst/>
            <a:gdLst>
              <a:gd name="connsiteX0" fmla="*/ 0 w 11391900"/>
              <a:gd name="connsiteY0" fmla="*/ 1068012 h 6407942"/>
              <a:gd name="connsiteX1" fmla="*/ 1068012 w 11391900"/>
              <a:gd name="connsiteY1" fmla="*/ 0 h 6407942"/>
              <a:gd name="connsiteX2" fmla="*/ 10323888 w 11391900"/>
              <a:gd name="connsiteY2" fmla="*/ 0 h 6407942"/>
              <a:gd name="connsiteX3" fmla="*/ 11391900 w 11391900"/>
              <a:gd name="connsiteY3" fmla="*/ 1068012 h 6407942"/>
              <a:gd name="connsiteX4" fmla="*/ 11391900 w 11391900"/>
              <a:gd name="connsiteY4" fmla="*/ 5339930 h 6407942"/>
              <a:gd name="connsiteX5" fmla="*/ 10323888 w 11391900"/>
              <a:gd name="connsiteY5" fmla="*/ 6407942 h 6407942"/>
              <a:gd name="connsiteX6" fmla="*/ 1068012 w 11391900"/>
              <a:gd name="connsiteY6" fmla="*/ 6407942 h 6407942"/>
              <a:gd name="connsiteX7" fmla="*/ 0 w 11391900"/>
              <a:gd name="connsiteY7" fmla="*/ 5339930 h 6407942"/>
              <a:gd name="connsiteX8" fmla="*/ 0 w 11391900"/>
              <a:gd name="connsiteY8" fmla="*/ 1068012 h 6407942"/>
              <a:gd name="connsiteX0-1" fmla="*/ 0 w 11391900"/>
              <a:gd name="connsiteY0-2" fmla="*/ 1068012 h 6407942"/>
              <a:gd name="connsiteX1-3" fmla="*/ 1068012 w 11391900"/>
              <a:gd name="connsiteY1-4" fmla="*/ 0 h 6407942"/>
              <a:gd name="connsiteX2-5" fmla="*/ 11391900 w 11391900"/>
              <a:gd name="connsiteY2-6" fmla="*/ 1068012 h 6407942"/>
              <a:gd name="connsiteX3-7" fmla="*/ 11391900 w 11391900"/>
              <a:gd name="connsiteY3-8" fmla="*/ 5339930 h 6407942"/>
              <a:gd name="connsiteX4-9" fmla="*/ 10323888 w 11391900"/>
              <a:gd name="connsiteY4-10" fmla="*/ 6407942 h 6407942"/>
              <a:gd name="connsiteX5-11" fmla="*/ 1068012 w 11391900"/>
              <a:gd name="connsiteY5-12" fmla="*/ 6407942 h 6407942"/>
              <a:gd name="connsiteX6-13" fmla="*/ 0 w 11391900"/>
              <a:gd name="connsiteY6-14" fmla="*/ 5339930 h 6407942"/>
              <a:gd name="connsiteX7-15" fmla="*/ 0 w 11391900"/>
              <a:gd name="connsiteY7-16" fmla="*/ 1068012 h 6407942"/>
              <a:gd name="connsiteX0-17" fmla="*/ 0 w 11391900"/>
              <a:gd name="connsiteY0-18" fmla="*/ 1068012 h 6407942"/>
              <a:gd name="connsiteX1-19" fmla="*/ 1068012 w 11391900"/>
              <a:gd name="connsiteY1-20" fmla="*/ 0 h 6407942"/>
              <a:gd name="connsiteX2-21" fmla="*/ 11391900 w 11391900"/>
              <a:gd name="connsiteY2-22" fmla="*/ 5339930 h 6407942"/>
              <a:gd name="connsiteX3-23" fmla="*/ 10323888 w 11391900"/>
              <a:gd name="connsiteY3-24" fmla="*/ 6407942 h 6407942"/>
              <a:gd name="connsiteX4-25" fmla="*/ 1068012 w 11391900"/>
              <a:gd name="connsiteY4-26" fmla="*/ 6407942 h 6407942"/>
              <a:gd name="connsiteX5-27" fmla="*/ 0 w 11391900"/>
              <a:gd name="connsiteY5-28" fmla="*/ 5339930 h 6407942"/>
              <a:gd name="connsiteX6-29" fmla="*/ 0 w 11391900"/>
              <a:gd name="connsiteY6-30" fmla="*/ 1068012 h 6407942"/>
              <a:gd name="connsiteX0-31" fmla="*/ 0 w 10323888"/>
              <a:gd name="connsiteY0-32" fmla="*/ 1068012 h 6407942"/>
              <a:gd name="connsiteX1-33" fmla="*/ 1068012 w 10323888"/>
              <a:gd name="connsiteY1-34" fmla="*/ 0 h 6407942"/>
              <a:gd name="connsiteX2-35" fmla="*/ 10323888 w 10323888"/>
              <a:gd name="connsiteY2-36" fmla="*/ 6407942 h 6407942"/>
              <a:gd name="connsiteX3-37" fmla="*/ 1068012 w 10323888"/>
              <a:gd name="connsiteY3-38" fmla="*/ 6407942 h 6407942"/>
              <a:gd name="connsiteX4-39" fmla="*/ 0 w 10323888"/>
              <a:gd name="connsiteY4-40" fmla="*/ 5339930 h 6407942"/>
              <a:gd name="connsiteX5-41" fmla="*/ 0 w 10323888"/>
              <a:gd name="connsiteY5-42" fmla="*/ 1068012 h 6407942"/>
              <a:gd name="connsiteX0-43" fmla="*/ 0 w 10323888"/>
              <a:gd name="connsiteY0-44" fmla="*/ 1068012 h 6407942"/>
              <a:gd name="connsiteX1-45" fmla="*/ 1068012 w 10323888"/>
              <a:gd name="connsiteY1-46" fmla="*/ 0 h 6407942"/>
              <a:gd name="connsiteX2-47" fmla="*/ 10323888 w 10323888"/>
              <a:gd name="connsiteY2-48" fmla="*/ 6407942 h 6407942"/>
              <a:gd name="connsiteX3-49" fmla="*/ 5276850 w 10323888"/>
              <a:gd name="connsiteY3-50" fmla="*/ 6404370 h 6407942"/>
              <a:gd name="connsiteX4-51" fmla="*/ 1068012 w 10323888"/>
              <a:gd name="connsiteY4-52" fmla="*/ 6407942 h 6407942"/>
              <a:gd name="connsiteX5-53" fmla="*/ 0 w 10323888"/>
              <a:gd name="connsiteY5-54" fmla="*/ 5339930 h 6407942"/>
              <a:gd name="connsiteX6-55" fmla="*/ 0 w 10323888"/>
              <a:gd name="connsiteY6-56" fmla="*/ 1068012 h 6407942"/>
              <a:gd name="connsiteX0-57" fmla="*/ 0 w 10323888"/>
              <a:gd name="connsiteY0-58" fmla="*/ 0 h 5339930"/>
              <a:gd name="connsiteX1-59" fmla="*/ 10323888 w 10323888"/>
              <a:gd name="connsiteY1-60" fmla="*/ 5339930 h 5339930"/>
              <a:gd name="connsiteX2-61" fmla="*/ 5276850 w 10323888"/>
              <a:gd name="connsiteY2-62" fmla="*/ 5336358 h 5339930"/>
              <a:gd name="connsiteX3-63" fmla="*/ 1068012 w 10323888"/>
              <a:gd name="connsiteY3-64" fmla="*/ 5339930 h 5339930"/>
              <a:gd name="connsiteX4-65" fmla="*/ 0 w 10323888"/>
              <a:gd name="connsiteY4-66" fmla="*/ 4271918 h 5339930"/>
              <a:gd name="connsiteX5-67" fmla="*/ 0 w 10323888"/>
              <a:gd name="connsiteY5-68" fmla="*/ 0 h 5339930"/>
              <a:gd name="connsiteX0-69" fmla="*/ 0 w 5276850"/>
              <a:gd name="connsiteY0-70" fmla="*/ 0 h 5339930"/>
              <a:gd name="connsiteX1-71" fmla="*/ 5276850 w 5276850"/>
              <a:gd name="connsiteY1-72" fmla="*/ 5336358 h 5339930"/>
              <a:gd name="connsiteX2-73" fmla="*/ 1068012 w 5276850"/>
              <a:gd name="connsiteY2-74" fmla="*/ 5339930 h 5339930"/>
              <a:gd name="connsiteX3-75" fmla="*/ 0 w 5276850"/>
              <a:gd name="connsiteY3-76" fmla="*/ 4271918 h 5339930"/>
              <a:gd name="connsiteX4-77" fmla="*/ 0 w 5276850"/>
              <a:gd name="connsiteY4-78" fmla="*/ 0 h 5339930"/>
              <a:gd name="connsiteX0-79" fmla="*/ 2019300 w 5276850"/>
              <a:gd name="connsiteY0-80" fmla="*/ 0 h 2025230"/>
              <a:gd name="connsiteX1-81" fmla="*/ 5276850 w 5276850"/>
              <a:gd name="connsiteY1-82" fmla="*/ 2021658 h 2025230"/>
              <a:gd name="connsiteX2-83" fmla="*/ 1068012 w 5276850"/>
              <a:gd name="connsiteY2-84" fmla="*/ 2025230 h 2025230"/>
              <a:gd name="connsiteX3-85" fmla="*/ 0 w 5276850"/>
              <a:gd name="connsiteY3-86" fmla="*/ 957218 h 2025230"/>
              <a:gd name="connsiteX4-87" fmla="*/ 2019300 w 5276850"/>
              <a:gd name="connsiteY4-88" fmla="*/ 0 h 2025230"/>
              <a:gd name="connsiteX0-89" fmla="*/ 2019300 w 5283452"/>
              <a:gd name="connsiteY0-90" fmla="*/ 34302 h 2059532"/>
              <a:gd name="connsiteX1-91" fmla="*/ 5276850 w 5283452"/>
              <a:gd name="connsiteY1-92" fmla="*/ 2055960 h 2059532"/>
              <a:gd name="connsiteX2-93" fmla="*/ 1068012 w 5283452"/>
              <a:gd name="connsiteY2-94" fmla="*/ 2059532 h 2059532"/>
              <a:gd name="connsiteX3-95" fmla="*/ 0 w 5283452"/>
              <a:gd name="connsiteY3-96" fmla="*/ 991520 h 2059532"/>
              <a:gd name="connsiteX4-97" fmla="*/ 2019300 w 5283452"/>
              <a:gd name="connsiteY4-98" fmla="*/ 34302 h 2059532"/>
              <a:gd name="connsiteX0-99" fmla="*/ 1466850 w 5282384"/>
              <a:gd name="connsiteY0-100" fmla="*/ 60454 h 1114134"/>
              <a:gd name="connsiteX1-101" fmla="*/ 5276850 w 5282384"/>
              <a:gd name="connsiteY1-102" fmla="*/ 1110562 h 1114134"/>
              <a:gd name="connsiteX2-103" fmla="*/ 1068012 w 5282384"/>
              <a:gd name="connsiteY2-104" fmla="*/ 1114134 h 1114134"/>
              <a:gd name="connsiteX3-105" fmla="*/ 0 w 5282384"/>
              <a:gd name="connsiteY3-106" fmla="*/ 46122 h 1114134"/>
              <a:gd name="connsiteX4-107" fmla="*/ 1466850 w 5282384"/>
              <a:gd name="connsiteY4-108" fmla="*/ 60454 h 1114134"/>
              <a:gd name="connsiteX0-109" fmla="*/ 1466850 w 5282384"/>
              <a:gd name="connsiteY0-110" fmla="*/ 60454 h 1114134"/>
              <a:gd name="connsiteX1-111" fmla="*/ 5276850 w 5282384"/>
              <a:gd name="connsiteY1-112" fmla="*/ 1110562 h 1114134"/>
              <a:gd name="connsiteX2-113" fmla="*/ 1068012 w 5282384"/>
              <a:gd name="connsiteY2-114" fmla="*/ 1114134 h 1114134"/>
              <a:gd name="connsiteX3-115" fmla="*/ 0 w 5282384"/>
              <a:gd name="connsiteY3-116" fmla="*/ 46122 h 1114134"/>
              <a:gd name="connsiteX4-117" fmla="*/ 1466850 w 5282384"/>
              <a:gd name="connsiteY4-118" fmla="*/ 60454 h 1114134"/>
              <a:gd name="connsiteX0-119" fmla="*/ 1466850 w 5282121"/>
              <a:gd name="connsiteY0-120" fmla="*/ 216480 h 1270160"/>
              <a:gd name="connsiteX1-121" fmla="*/ 5276850 w 5282121"/>
              <a:gd name="connsiteY1-122" fmla="*/ 1266588 h 1270160"/>
              <a:gd name="connsiteX2-123" fmla="*/ 1068012 w 5282121"/>
              <a:gd name="connsiteY2-124" fmla="*/ 1270160 h 1270160"/>
              <a:gd name="connsiteX3-125" fmla="*/ 0 w 5282121"/>
              <a:gd name="connsiteY3-126" fmla="*/ 202148 h 1270160"/>
              <a:gd name="connsiteX4-127" fmla="*/ 1466850 w 5282121"/>
              <a:gd name="connsiteY4-128" fmla="*/ 216480 h 1270160"/>
              <a:gd name="connsiteX0-129" fmla="*/ 1905000 w 5282856"/>
              <a:gd name="connsiteY0-130" fmla="*/ 528682 h 1068012"/>
              <a:gd name="connsiteX1-131" fmla="*/ 5276850 w 5282856"/>
              <a:gd name="connsiteY1-132" fmla="*/ 1064440 h 1068012"/>
              <a:gd name="connsiteX2-133" fmla="*/ 1068012 w 5282856"/>
              <a:gd name="connsiteY2-134" fmla="*/ 1068012 h 1068012"/>
              <a:gd name="connsiteX3-135" fmla="*/ 0 w 5282856"/>
              <a:gd name="connsiteY3-136" fmla="*/ 0 h 1068012"/>
              <a:gd name="connsiteX4-137" fmla="*/ 1905000 w 5282856"/>
              <a:gd name="connsiteY4-138" fmla="*/ 528682 h 1068012"/>
              <a:gd name="connsiteX0-139" fmla="*/ 1905000 w 5283199"/>
              <a:gd name="connsiteY0-140" fmla="*/ 622453 h 1161783"/>
              <a:gd name="connsiteX1-141" fmla="*/ 5276850 w 5283199"/>
              <a:gd name="connsiteY1-142" fmla="*/ 1158211 h 1161783"/>
              <a:gd name="connsiteX2-143" fmla="*/ 1068012 w 5283199"/>
              <a:gd name="connsiteY2-144" fmla="*/ 1161783 h 1161783"/>
              <a:gd name="connsiteX3-145" fmla="*/ 0 w 5283199"/>
              <a:gd name="connsiteY3-146" fmla="*/ 93771 h 1161783"/>
              <a:gd name="connsiteX4-147" fmla="*/ 1905000 w 5283199"/>
              <a:gd name="connsiteY4-148" fmla="*/ 622453 h 1161783"/>
              <a:gd name="connsiteX0-149" fmla="*/ 2228850 w 5283974"/>
              <a:gd name="connsiteY0-150" fmla="*/ 504478 h 1310508"/>
              <a:gd name="connsiteX1-151" fmla="*/ 5276850 w 5283974"/>
              <a:gd name="connsiteY1-152" fmla="*/ 1306936 h 1310508"/>
              <a:gd name="connsiteX2-153" fmla="*/ 1068012 w 5283974"/>
              <a:gd name="connsiteY2-154" fmla="*/ 1310508 h 1310508"/>
              <a:gd name="connsiteX3-155" fmla="*/ 0 w 5283974"/>
              <a:gd name="connsiteY3-156" fmla="*/ 242496 h 1310508"/>
              <a:gd name="connsiteX4-157" fmla="*/ 2228850 w 5283974"/>
              <a:gd name="connsiteY4-158" fmla="*/ 504478 h 1310508"/>
              <a:gd name="connsiteX0-159" fmla="*/ 2419350 w 5284525"/>
              <a:gd name="connsiteY0-160" fmla="*/ 491056 h 1335186"/>
              <a:gd name="connsiteX1-161" fmla="*/ 5276850 w 5284525"/>
              <a:gd name="connsiteY1-162" fmla="*/ 1331614 h 1335186"/>
              <a:gd name="connsiteX2-163" fmla="*/ 1068012 w 5284525"/>
              <a:gd name="connsiteY2-164" fmla="*/ 1335186 h 1335186"/>
              <a:gd name="connsiteX3-165" fmla="*/ 0 w 5284525"/>
              <a:gd name="connsiteY3-166" fmla="*/ 267174 h 1335186"/>
              <a:gd name="connsiteX4-167" fmla="*/ 2419350 w 5284525"/>
              <a:gd name="connsiteY4-168" fmla="*/ 491056 h 1335186"/>
              <a:gd name="connsiteX0-169" fmla="*/ 2743200 w 5285685"/>
              <a:gd name="connsiteY0-170" fmla="*/ 541345 h 1252125"/>
              <a:gd name="connsiteX1-171" fmla="*/ 5276850 w 5285685"/>
              <a:gd name="connsiteY1-172" fmla="*/ 1248553 h 1252125"/>
              <a:gd name="connsiteX2-173" fmla="*/ 1068012 w 5285685"/>
              <a:gd name="connsiteY2-174" fmla="*/ 1252125 h 1252125"/>
              <a:gd name="connsiteX3-175" fmla="*/ 0 w 5285685"/>
              <a:gd name="connsiteY3-176" fmla="*/ 184113 h 1252125"/>
              <a:gd name="connsiteX4-177" fmla="*/ 2743200 w 5285685"/>
              <a:gd name="connsiteY4-178" fmla="*/ 541345 h 1252125"/>
              <a:gd name="connsiteX0-179" fmla="*/ 2266950 w 5284077"/>
              <a:gd name="connsiteY0-180" fmla="*/ 454660 h 1413090"/>
              <a:gd name="connsiteX1-181" fmla="*/ 5276850 w 5284077"/>
              <a:gd name="connsiteY1-182" fmla="*/ 1409518 h 1413090"/>
              <a:gd name="connsiteX2-183" fmla="*/ 1068012 w 5284077"/>
              <a:gd name="connsiteY2-184" fmla="*/ 1413090 h 1413090"/>
              <a:gd name="connsiteX3-185" fmla="*/ 0 w 5284077"/>
              <a:gd name="connsiteY3-186" fmla="*/ 345078 h 1413090"/>
              <a:gd name="connsiteX4-187" fmla="*/ 2266950 w 5284077"/>
              <a:gd name="connsiteY4-188" fmla="*/ 454660 h 1413090"/>
              <a:gd name="connsiteX0-189" fmla="*/ 2266950 w 5284292"/>
              <a:gd name="connsiteY0-190" fmla="*/ 420966 h 1379396"/>
              <a:gd name="connsiteX1-191" fmla="*/ 5276850 w 5284292"/>
              <a:gd name="connsiteY1-192" fmla="*/ 1375824 h 1379396"/>
              <a:gd name="connsiteX2-193" fmla="*/ 1068012 w 5284292"/>
              <a:gd name="connsiteY2-194" fmla="*/ 1379396 h 1379396"/>
              <a:gd name="connsiteX3-195" fmla="*/ 0 w 5284292"/>
              <a:gd name="connsiteY3-196" fmla="*/ 311384 h 1379396"/>
              <a:gd name="connsiteX4-197" fmla="*/ 2266950 w 5284292"/>
              <a:gd name="connsiteY4-198" fmla="*/ 420966 h 137939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284292" h="1379396">
                <a:moveTo>
                  <a:pt x="2266950" y="420966"/>
                </a:moveTo>
                <a:cubicBezTo>
                  <a:pt x="3016250" y="1302043"/>
                  <a:pt x="5435398" y="1038286"/>
                  <a:pt x="5276850" y="1375824"/>
                </a:cubicBezTo>
                <a:lnTo>
                  <a:pt x="1068012" y="1379396"/>
                </a:lnTo>
                <a:cubicBezTo>
                  <a:pt x="478165" y="1379396"/>
                  <a:pt x="0" y="901231"/>
                  <a:pt x="0" y="311384"/>
                </a:cubicBezTo>
                <a:cubicBezTo>
                  <a:pt x="488950" y="316161"/>
                  <a:pt x="1517650" y="-460111"/>
                  <a:pt x="2266950" y="420966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>
            <a:outerShdw blurRad="5461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246008" y="1159846"/>
            <a:ext cx="4858640" cy="1107996"/>
          </a:xfrm>
          <a:prstGeom prst="rect">
            <a:avLst/>
          </a:prstGeom>
          <a:noFill/>
          <a:effectLst>
            <a:outerShdw blurRad="5461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46100" sx="105000" sy="105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cs"/>
              </a:rPr>
              <a:t>更新后的界面原型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26" y="2584606"/>
            <a:ext cx="4241682" cy="23522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370" y="2267842"/>
            <a:ext cx="3278041" cy="238000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370" y="4796618"/>
            <a:ext cx="3975786" cy="14156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7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圆角矩形 37"/>
          <p:cNvSpPr/>
          <p:nvPr/>
        </p:nvSpPr>
        <p:spPr>
          <a:xfrm>
            <a:off x="400050" y="225030"/>
            <a:ext cx="11391900" cy="6407942"/>
          </a:xfrm>
          <a:prstGeom prst="roundRect">
            <a:avLst/>
          </a:prstGeom>
          <a:gradFill flip="none" rotWithShape="1">
            <a:gsLst>
              <a:gs pos="96000">
                <a:schemeClr val="accent3"/>
              </a:gs>
              <a:gs pos="0">
                <a:schemeClr val="accent5"/>
              </a:gs>
            </a:gsLst>
            <a:lin ang="2700000" scaled="1"/>
            <a:tileRect/>
          </a:gradFill>
          <a:ln>
            <a:noFill/>
          </a:ln>
          <a:effectLst>
            <a:outerShdw blurRad="5461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8819413" y="225030"/>
            <a:ext cx="2972537" cy="5566609"/>
          </a:xfrm>
          <a:custGeom>
            <a:avLst/>
            <a:gdLst>
              <a:gd name="connsiteX0" fmla="*/ 0 w 11391900"/>
              <a:gd name="connsiteY0" fmla="*/ 1068012 h 6407942"/>
              <a:gd name="connsiteX1" fmla="*/ 1068012 w 11391900"/>
              <a:gd name="connsiteY1" fmla="*/ 0 h 6407942"/>
              <a:gd name="connsiteX2" fmla="*/ 10323888 w 11391900"/>
              <a:gd name="connsiteY2" fmla="*/ 0 h 6407942"/>
              <a:gd name="connsiteX3" fmla="*/ 11391900 w 11391900"/>
              <a:gd name="connsiteY3" fmla="*/ 1068012 h 6407942"/>
              <a:gd name="connsiteX4" fmla="*/ 11391900 w 11391900"/>
              <a:gd name="connsiteY4" fmla="*/ 5339930 h 6407942"/>
              <a:gd name="connsiteX5" fmla="*/ 10323888 w 11391900"/>
              <a:gd name="connsiteY5" fmla="*/ 6407942 h 6407942"/>
              <a:gd name="connsiteX6" fmla="*/ 1068012 w 11391900"/>
              <a:gd name="connsiteY6" fmla="*/ 6407942 h 6407942"/>
              <a:gd name="connsiteX7" fmla="*/ 0 w 11391900"/>
              <a:gd name="connsiteY7" fmla="*/ 5339930 h 6407942"/>
              <a:gd name="connsiteX8" fmla="*/ 0 w 11391900"/>
              <a:gd name="connsiteY8" fmla="*/ 1068012 h 6407942"/>
              <a:gd name="connsiteX0-1" fmla="*/ 0 w 11391900"/>
              <a:gd name="connsiteY0-2" fmla="*/ 1068012 h 6407942"/>
              <a:gd name="connsiteX1-3" fmla="*/ 10323888 w 11391900"/>
              <a:gd name="connsiteY1-4" fmla="*/ 0 h 6407942"/>
              <a:gd name="connsiteX2-5" fmla="*/ 11391900 w 11391900"/>
              <a:gd name="connsiteY2-6" fmla="*/ 1068012 h 6407942"/>
              <a:gd name="connsiteX3-7" fmla="*/ 11391900 w 11391900"/>
              <a:gd name="connsiteY3-8" fmla="*/ 5339930 h 6407942"/>
              <a:gd name="connsiteX4-9" fmla="*/ 10323888 w 11391900"/>
              <a:gd name="connsiteY4-10" fmla="*/ 6407942 h 6407942"/>
              <a:gd name="connsiteX5-11" fmla="*/ 1068012 w 11391900"/>
              <a:gd name="connsiteY5-12" fmla="*/ 6407942 h 6407942"/>
              <a:gd name="connsiteX6-13" fmla="*/ 0 w 11391900"/>
              <a:gd name="connsiteY6-14" fmla="*/ 5339930 h 6407942"/>
              <a:gd name="connsiteX7-15" fmla="*/ 0 w 11391900"/>
              <a:gd name="connsiteY7-16" fmla="*/ 1068012 h 6407942"/>
              <a:gd name="connsiteX0-17" fmla="*/ 0 w 11391900"/>
              <a:gd name="connsiteY0-18" fmla="*/ 5339930 h 6407942"/>
              <a:gd name="connsiteX1-19" fmla="*/ 10323888 w 11391900"/>
              <a:gd name="connsiteY1-20" fmla="*/ 0 h 6407942"/>
              <a:gd name="connsiteX2-21" fmla="*/ 11391900 w 11391900"/>
              <a:gd name="connsiteY2-22" fmla="*/ 1068012 h 6407942"/>
              <a:gd name="connsiteX3-23" fmla="*/ 11391900 w 11391900"/>
              <a:gd name="connsiteY3-24" fmla="*/ 5339930 h 6407942"/>
              <a:gd name="connsiteX4-25" fmla="*/ 10323888 w 11391900"/>
              <a:gd name="connsiteY4-26" fmla="*/ 6407942 h 6407942"/>
              <a:gd name="connsiteX5-27" fmla="*/ 1068012 w 11391900"/>
              <a:gd name="connsiteY5-28" fmla="*/ 6407942 h 6407942"/>
              <a:gd name="connsiteX6-29" fmla="*/ 0 w 11391900"/>
              <a:gd name="connsiteY6-30" fmla="*/ 5339930 h 6407942"/>
              <a:gd name="connsiteX0-31" fmla="*/ 0 w 11391900"/>
              <a:gd name="connsiteY0-32" fmla="*/ 5339930 h 6407942"/>
              <a:gd name="connsiteX1-33" fmla="*/ 10323888 w 11391900"/>
              <a:gd name="connsiteY1-34" fmla="*/ 0 h 6407942"/>
              <a:gd name="connsiteX2-35" fmla="*/ 11391900 w 11391900"/>
              <a:gd name="connsiteY2-36" fmla="*/ 1068012 h 6407942"/>
              <a:gd name="connsiteX3-37" fmla="*/ 11391900 w 11391900"/>
              <a:gd name="connsiteY3-38" fmla="*/ 5339930 h 6407942"/>
              <a:gd name="connsiteX4-39" fmla="*/ 10323888 w 11391900"/>
              <a:gd name="connsiteY4-40" fmla="*/ 6407942 h 6407942"/>
              <a:gd name="connsiteX5-41" fmla="*/ 0 w 11391900"/>
              <a:gd name="connsiteY5-42" fmla="*/ 5339930 h 6407942"/>
              <a:gd name="connsiteX0-43" fmla="*/ 0 w 4667250"/>
              <a:gd name="connsiteY0-44" fmla="*/ 3092030 h 6407942"/>
              <a:gd name="connsiteX1-45" fmla="*/ 3599238 w 4667250"/>
              <a:gd name="connsiteY1-46" fmla="*/ 0 h 6407942"/>
              <a:gd name="connsiteX2-47" fmla="*/ 4667250 w 4667250"/>
              <a:gd name="connsiteY2-48" fmla="*/ 1068012 h 6407942"/>
              <a:gd name="connsiteX3-49" fmla="*/ 4667250 w 4667250"/>
              <a:gd name="connsiteY3-50" fmla="*/ 5339930 h 6407942"/>
              <a:gd name="connsiteX4-51" fmla="*/ 3599238 w 4667250"/>
              <a:gd name="connsiteY4-52" fmla="*/ 6407942 h 6407942"/>
              <a:gd name="connsiteX5-53" fmla="*/ 0 w 4667250"/>
              <a:gd name="connsiteY5-54" fmla="*/ 3092030 h 6407942"/>
              <a:gd name="connsiteX0-55" fmla="*/ 241467 w 4908717"/>
              <a:gd name="connsiteY0-56" fmla="*/ 3092030 h 6407942"/>
              <a:gd name="connsiteX1-57" fmla="*/ 3840705 w 4908717"/>
              <a:gd name="connsiteY1-58" fmla="*/ 0 h 6407942"/>
              <a:gd name="connsiteX2-59" fmla="*/ 4908717 w 4908717"/>
              <a:gd name="connsiteY2-60" fmla="*/ 1068012 h 6407942"/>
              <a:gd name="connsiteX3-61" fmla="*/ 4908717 w 4908717"/>
              <a:gd name="connsiteY3-62" fmla="*/ 5339930 h 6407942"/>
              <a:gd name="connsiteX4-63" fmla="*/ 3840705 w 4908717"/>
              <a:gd name="connsiteY4-64" fmla="*/ 6407942 h 6407942"/>
              <a:gd name="connsiteX5-65" fmla="*/ 241467 w 4908717"/>
              <a:gd name="connsiteY5-66" fmla="*/ 3092030 h 6407942"/>
              <a:gd name="connsiteX0-67" fmla="*/ 2674 w 4669924"/>
              <a:gd name="connsiteY0-68" fmla="*/ 3092030 h 6407942"/>
              <a:gd name="connsiteX1-69" fmla="*/ 3601912 w 4669924"/>
              <a:gd name="connsiteY1-70" fmla="*/ 0 h 6407942"/>
              <a:gd name="connsiteX2-71" fmla="*/ 4669924 w 4669924"/>
              <a:gd name="connsiteY2-72" fmla="*/ 1068012 h 6407942"/>
              <a:gd name="connsiteX3-73" fmla="*/ 4669924 w 4669924"/>
              <a:gd name="connsiteY3-74" fmla="*/ 5339930 h 6407942"/>
              <a:gd name="connsiteX4-75" fmla="*/ 3601912 w 4669924"/>
              <a:gd name="connsiteY4-76" fmla="*/ 6407942 h 6407942"/>
              <a:gd name="connsiteX5-77" fmla="*/ 2674 w 4669924"/>
              <a:gd name="connsiteY5-78" fmla="*/ 3092030 h 6407942"/>
              <a:gd name="connsiteX0-79" fmla="*/ 7742 w 2979542"/>
              <a:gd name="connsiteY0-80" fmla="*/ 1625180 h 6407942"/>
              <a:gd name="connsiteX1-81" fmla="*/ 1911530 w 2979542"/>
              <a:gd name="connsiteY1-82" fmla="*/ 0 h 6407942"/>
              <a:gd name="connsiteX2-83" fmla="*/ 2979542 w 2979542"/>
              <a:gd name="connsiteY2-84" fmla="*/ 1068012 h 6407942"/>
              <a:gd name="connsiteX3-85" fmla="*/ 2979542 w 2979542"/>
              <a:gd name="connsiteY3-86" fmla="*/ 5339930 h 6407942"/>
              <a:gd name="connsiteX4-87" fmla="*/ 1911530 w 2979542"/>
              <a:gd name="connsiteY4-88" fmla="*/ 6407942 h 6407942"/>
              <a:gd name="connsiteX5-89" fmla="*/ 7742 w 2979542"/>
              <a:gd name="connsiteY5-90" fmla="*/ 1625180 h 6407942"/>
              <a:gd name="connsiteX0-91" fmla="*/ 120860 w 3092660"/>
              <a:gd name="connsiteY0-92" fmla="*/ 1625180 h 6407942"/>
              <a:gd name="connsiteX1-93" fmla="*/ 2024648 w 3092660"/>
              <a:gd name="connsiteY1-94" fmla="*/ 0 h 6407942"/>
              <a:gd name="connsiteX2-95" fmla="*/ 3092660 w 3092660"/>
              <a:gd name="connsiteY2-96" fmla="*/ 1068012 h 6407942"/>
              <a:gd name="connsiteX3-97" fmla="*/ 3092660 w 3092660"/>
              <a:gd name="connsiteY3-98" fmla="*/ 5339930 h 6407942"/>
              <a:gd name="connsiteX4-99" fmla="*/ 2024648 w 3092660"/>
              <a:gd name="connsiteY4-100" fmla="*/ 6407942 h 6407942"/>
              <a:gd name="connsiteX5-101" fmla="*/ 120860 w 3092660"/>
              <a:gd name="connsiteY5-102" fmla="*/ 1625180 h 6407942"/>
              <a:gd name="connsiteX0-103" fmla="*/ 13 w 2971813"/>
              <a:gd name="connsiteY0-104" fmla="*/ 1625180 h 6407942"/>
              <a:gd name="connsiteX1-105" fmla="*/ 1903801 w 2971813"/>
              <a:gd name="connsiteY1-106" fmla="*/ 0 h 6407942"/>
              <a:gd name="connsiteX2-107" fmla="*/ 2971813 w 2971813"/>
              <a:gd name="connsiteY2-108" fmla="*/ 1068012 h 6407942"/>
              <a:gd name="connsiteX3-109" fmla="*/ 2971813 w 2971813"/>
              <a:gd name="connsiteY3-110" fmla="*/ 5339930 h 6407942"/>
              <a:gd name="connsiteX4-111" fmla="*/ 1903801 w 2971813"/>
              <a:gd name="connsiteY4-112" fmla="*/ 6407942 h 6407942"/>
              <a:gd name="connsiteX5-113" fmla="*/ 1924063 w 2971813"/>
              <a:gd name="connsiteY5-114" fmla="*/ 2918220 h 6407942"/>
              <a:gd name="connsiteX6-115" fmla="*/ 13 w 2971813"/>
              <a:gd name="connsiteY6-116" fmla="*/ 1625180 h 6407942"/>
              <a:gd name="connsiteX0-117" fmla="*/ 13 w 2971813"/>
              <a:gd name="connsiteY0-118" fmla="*/ 1625180 h 6407942"/>
              <a:gd name="connsiteX1-119" fmla="*/ 1903801 w 2971813"/>
              <a:gd name="connsiteY1-120" fmla="*/ 0 h 6407942"/>
              <a:gd name="connsiteX2-121" fmla="*/ 2971813 w 2971813"/>
              <a:gd name="connsiteY2-122" fmla="*/ 1068012 h 6407942"/>
              <a:gd name="connsiteX3-123" fmla="*/ 2971813 w 2971813"/>
              <a:gd name="connsiteY3-124" fmla="*/ 5339930 h 6407942"/>
              <a:gd name="connsiteX4-125" fmla="*/ 1903801 w 2971813"/>
              <a:gd name="connsiteY4-126" fmla="*/ 6407942 h 6407942"/>
              <a:gd name="connsiteX5-127" fmla="*/ 1924063 w 2971813"/>
              <a:gd name="connsiteY5-128" fmla="*/ 2918220 h 6407942"/>
              <a:gd name="connsiteX6-129" fmla="*/ 13 w 2971813"/>
              <a:gd name="connsiteY6-130" fmla="*/ 1625180 h 6407942"/>
              <a:gd name="connsiteX0-131" fmla="*/ 13 w 2971813"/>
              <a:gd name="connsiteY0-132" fmla="*/ 1625180 h 5370508"/>
              <a:gd name="connsiteX1-133" fmla="*/ 1903801 w 2971813"/>
              <a:gd name="connsiteY1-134" fmla="*/ 0 h 5370508"/>
              <a:gd name="connsiteX2-135" fmla="*/ 2971813 w 2971813"/>
              <a:gd name="connsiteY2-136" fmla="*/ 1068012 h 5370508"/>
              <a:gd name="connsiteX3-137" fmla="*/ 2971813 w 2971813"/>
              <a:gd name="connsiteY3-138" fmla="*/ 5339930 h 5370508"/>
              <a:gd name="connsiteX4-139" fmla="*/ 1924063 w 2971813"/>
              <a:gd name="connsiteY4-140" fmla="*/ 2918220 h 5370508"/>
              <a:gd name="connsiteX5-141" fmla="*/ 13 w 2971813"/>
              <a:gd name="connsiteY5-142" fmla="*/ 1625180 h 5370508"/>
              <a:gd name="connsiteX0-143" fmla="*/ 13 w 2971813"/>
              <a:gd name="connsiteY0-144" fmla="*/ 1625180 h 5699223"/>
              <a:gd name="connsiteX1-145" fmla="*/ 1903801 w 2971813"/>
              <a:gd name="connsiteY1-146" fmla="*/ 0 h 5699223"/>
              <a:gd name="connsiteX2-147" fmla="*/ 2971813 w 2971813"/>
              <a:gd name="connsiteY2-148" fmla="*/ 1068012 h 5699223"/>
              <a:gd name="connsiteX3-149" fmla="*/ 2971813 w 2971813"/>
              <a:gd name="connsiteY3-150" fmla="*/ 5339930 h 5699223"/>
              <a:gd name="connsiteX4-151" fmla="*/ 1924063 w 2971813"/>
              <a:gd name="connsiteY4-152" fmla="*/ 2918220 h 5699223"/>
              <a:gd name="connsiteX5-153" fmla="*/ 13 w 2971813"/>
              <a:gd name="connsiteY5-154" fmla="*/ 1625180 h 5699223"/>
              <a:gd name="connsiteX0-155" fmla="*/ 13 w 2972276"/>
              <a:gd name="connsiteY0-156" fmla="*/ 1625180 h 5399459"/>
              <a:gd name="connsiteX1-157" fmla="*/ 1903801 w 2972276"/>
              <a:gd name="connsiteY1-158" fmla="*/ 0 h 5399459"/>
              <a:gd name="connsiteX2-159" fmla="*/ 2971813 w 2972276"/>
              <a:gd name="connsiteY2-160" fmla="*/ 1068012 h 5399459"/>
              <a:gd name="connsiteX3-161" fmla="*/ 2971813 w 2972276"/>
              <a:gd name="connsiteY3-162" fmla="*/ 5339930 h 5399459"/>
              <a:gd name="connsiteX4-163" fmla="*/ 1924063 w 2972276"/>
              <a:gd name="connsiteY4-164" fmla="*/ 2918220 h 5399459"/>
              <a:gd name="connsiteX5-165" fmla="*/ 13 w 2972276"/>
              <a:gd name="connsiteY5-166" fmla="*/ 1625180 h 5399459"/>
              <a:gd name="connsiteX0-167" fmla="*/ 13 w 3025435"/>
              <a:gd name="connsiteY0-168" fmla="*/ 1625180 h 5558505"/>
              <a:gd name="connsiteX1-169" fmla="*/ 1903801 w 3025435"/>
              <a:gd name="connsiteY1-170" fmla="*/ 0 h 5558505"/>
              <a:gd name="connsiteX2-171" fmla="*/ 2971813 w 3025435"/>
              <a:gd name="connsiteY2-172" fmla="*/ 1068012 h 5558505"/>
              <a:gd name="connsiteX3-173" fmla="*/ 2971813 w 3025435"/>
              <a:gd name="connsiteY3-174" fmla="*/ 5339930 h 5558505"/>
              <a:gd name="connsiteX4-175" fmla="*/ 2247912 w 3025435"/>
              <a:gd name="connsiteY4-176" fmla="*/ 4727970 h 5558505"/>
              <a:gd name="connsiteX5-177" fmla="*/ 1924063 w 3025435"/>
              <a:gd name="connsiteY5-178" fmla="*/ 2918220 h 5558505"/>
              <a:gd name="connsiteX6-179" fmla="*/ 13 w 3025435"/>
              <a:gd name="connsiteY6-180" fmla="*/ 1625180 h 5558505"/>
              <a:gd name="connsiteX0-181" fmla="*/ 13 w 3043779"/>
              <a:gd name="connsiteY0-182" fmla="*/ 1625180 h 5558505"/>
              <a:gd name="connsiteX1-183" fmla="*/ 1903801 w 3043779"/>
              <a:gd name="connsiteY1-184" fmla="*/ 0 h 5558505"/>
              <a:gd name="connsiteX2-185" fmla="*/ 2971813 w 3043779"/>
              <a:gd name="connsiteY2-186" fmla="*/ 1068012 h 5558505"/>
              <a:gd name="connsiteX3-187" fmla="*/ 2971813 w 3043779"/>
              <a:gd name="connsiteY3-188" fmla="*/ 5339930 h 5558505"/>
              <a:gd name="connsiteX4-189" fmla="*/ 2000262 w 3043779"/>
              <a:gd name="connsiteY4-190" fmla="*/ 4727970 h 5558505"/>
              <a:gd name="connsiteX5-191" fmla="*/ 1924063 w 3043779"/>
              <a:gd name="connsiteY5-192" fmla="*/ 2918220 h 5558505"/>
              <a:gd name="connsiteX6-193" fmla="*/ 13 w 3043779"/>
              <a:gd name="connsiteY6-194" fmla="*/ 1625180 h 5558505"/>
              <a:gd name="connsiteX0-195" fmla="*/ 13 w 2986535"/>
              <a:gd name="connsiteY0-196" fmla="*/ 1625180 h 5566609"/>
              <a:gd name="connsiteX1-197" fmla="*/ 1903801 w 2986535"/>
              <a:gd name="connsiteY1-198" fmla="*/ 0 h 5566609"/>
              <a:gd name="connsiteX2-199" fmla="*/ 2971813 w 2986535"/>
              <a:gd name="connsiteY2-200" fmla="*/ 1068012 h 5566609"/>
              <a:gd name="connsiteX3-201" fmla="*/ 2971813 w 2986535"/>
              <a:gd name="connsiteY3-202" fmla="*/ 5339930 h 5566609"/>
              <a:gd name="connsiteX4-203" fmla="*/ 2000262 w 2986535"/>
              <a:gd name="connsiteY4-204" fmla="*/ 4727970 h 5566609"/>
              <a:gd name="connsiteX5-205" fmla="*/ 1924063 w 2986535"/>
              <a:gd name="connsiteY5-206" fmla="*/ 2918220 h 5566609"/>
              <a:gd name="connsiteX6-207" fmla="*/ 13 w 2986535"/>
              <a:gd name="connsiteY6-208" fmla="*/ 1625180 h 5566609"/>
              <a:gd name="connsiteX0-209" fmla="*/ 13 w 2972537"/>
              <a:gd name="connsiteY0-210" fmla="*/ 1625180 h 5566609"/>
              <a:gd name="connsiteX1-211" fmla="*/ 1903801 w 2972537"/>
              <a:gd name="connsiteY1-212" fmla="*/ 0 h 5566609"/>
              <a:gd name="connsiteX2-213" fmla="*/ 2971813 w 2972537"/>
              <a:gd name="connsiteY2-214" fmla="*/ 1068012 h 5566609"/>
              <a:gd name="connsiteX3-215" fmla="*/ 2971813 w 2972537"/>
              <a:gd name="connsiteY3-216" fmla="*/ 5339930 h 5566609"/>
              <a:gd name="connsiteX4-217" fmla="*/ 2000262 w 2972537"/>
              <a:gd name="connsiteY4-218" fmla="*/ 4727970 h 5566609"/>
              <a:gd name="connsiteX5-219" fmla="*/ 1924063 w 2972537"/>
              <a:gd name="connsiteY5-220" fmla="*/ 2918220 h 5566609"/>
              <a:gd name="connsiteX6-221" fmla="*/ 13 w 2972537"/>
              <a:gd name="connsiteY6-222" fmla="*/ 1625180 h 55666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972537" h="5566609">
                <a:moveTo>
                  <a:pt x="13" y="1625180"/>
                </a:moveTo>
                <a:cubicBezTo>
                  <a:pt x="-3364" y="1138810"/>
                  <a:pt x="704055" y="1030677"/>
                  <a:pt x="1903801" y="0"/>
                </a:cubicBezTo>
                <a:cubicBezTo>
                  <a:pt x="2493648" y="0"/>
                  <a:pt x="2971813" y="478165"/>
                  <a:pt x="2971813" y="1068012"/>
                </a:cubicBezTo>
                <a:cubicBezTo>
                  <a:pt x="2971813" y="2491985"/>
                  <a:pt x="2943238" y="4710887"/>
                  <a:pt x="2971813" y="5339930"/>
                </a:cubicBezTo>
                <a:cubicBezTo>
                  <a:pt x="3000388" y="5968973"/>
                  <a:pt x="2174887" y="5131588"/>
                  <a:pt x="2000262" y="4727970"/>
                </a:cubicBezTo>
                <a:cubicBezTo>
                  <a:pt x="1825637" y="4324352"/>
                  <a:pt x="2362213" y="3409951"/>
                  <a:pt x="1924063" y="2918220"/>
                </a:cubicBezTo>
                <a:cubicBezTo>
                  <a:pt x="1428763" y="2299095"/>
                  <a:pt x="3390" y="2111550"/>
                  <a:pt x="13" y="162518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>
            <a:outerShdw blurRad="5461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>
          <a:xfrm rot="4374860">
            <a:off x="1336883" y="8186"/>
            <a:ext cx="1121537" cy="2476500"/>
          </a:xfrm>
          <a:custGeom>
            <a:avLst/>
            <a:gdLst>
              <a:gd name="connsiteX0" fmla="*/ 1006007 w 2720507"/>
              <a:gd name="connsiteY0" fmla="*/ 0 h 2476500"/>
              <a:gd name="connsiteX1" fmla="*/ 72557 w 2720507"/>
              <a:gd name="connsiteY1" fmla="*/ 1847850 h 2476500"/>
              <a:gd name="connsiteX2" fmla="*/ 2720507 w 2720507"/>
              <a:gd name="connsiteY2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0507" h="2476500">
                <a:moveTo>
                  <a:pt x="1006007" y="0"/>
                </a:moveTo>
                <a:cubicBezTo>
                  <a:pt x="396407" y="717550"/>
                  <a:pt x="-213193" y="1435100"/>
                  <a:pt x="72557" y="1847850"/>
                </a:cubicBezTo>
                <a:cubicBezTo>
                  <a:pt x="358307" y="2260600"/>
                  <a:pt x="1539407" y="2368550"/>
                  <a:pt x="2720507" y="2476500"/>
                </a:cubicBezTo>
              </a:path>
            </a:pathLst>
          </a:custGeom>
          <a:noFill/>
          <a:ln w="508000" cap="rnd">
            <a:solidFill>
              <a:schemeClr val="bg1">
                <a:alpha val="70000"/>
              </a:schemeClr>
            </a:solidFill>
          </a:ln>
          <a:effectLst>
            <a:outerShdw blurRad="5461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400052" y="5253575"/>
            <a:ext cx="5284292" cy="1379396"/>
          </a:xfrm>
          <a:custGeom>
            <a:avLst/>
            <a:gdLst>
              <a:gd name="connsiteX0" fmla="*/ 0 w 11391900"/>
              <a:gd name="connsiteY0" fmla="*/ 1068012 h 6407942"/>
              <a:gd name="connsiteX1" fmla="*/ 1068012 w 11391900"/>
              <a:gd name="connsiteY1" fmla="*/ 0 h 6407942"/>
              <a:gd name="connsiteX2" fmla="*/ 10323888 w 11391900"/>
              <a:gd name="connsiteY2" fmla="*/ 0 h 6407942"/>
              <a:gd name="connsiteX3" fmla="*/ 11391900 w 11391900"/>
              <a:gd name="connsiteY3" fmla="*/ 1068012 h 6407942"/>
              <a:gd name="connsiteX4" fmla="*/ 11391900 w 11391900"/>
              <a:gd name="connsiteY4" fmla="*/ 5339930 h 6407942"/>
              <a:gd name="connsiteX5" fmla="*/ 10323888 w 11391900"/>
              <a:gd name="connsiteY5" fmla="*/ 6407942 h 6407942"/>
              <a:gd name="connsiteX6" fmla="*/ 1068012 w 11391900"/>
              <a:gd name="connsiteY6" fmla="*/ 6407942 h 6407942"/>
              <a:gd name="connsiteX7" fmla="*/ 0 w 11391900"/>
              <a:gd name="connsiteY7" fmla="*/ 5339930 h 6407942"/>
              <a:gd name="connsiteX8" fmla="*/ 0 w 11391900"/>
              <a:gd name="connsiteY8" fmla="*/ 1068012 h 6407942"/>
              <a:gd name="connsiteX0-1" fmla="*/ 0 w 11391900"/>
              <a:gd name="connsiteY0-2" fmla="*/ 1068012 h 6407942"/>
              <a:gd name="connsiteX1-3" fmla="*/ 1068012 w 11391900"/>
              <a:gd name="connsiteY1-4" fmla="*/ 0 h 6407942"/>
              <a:gd name="connsiteX2-5" fmla="*/ 11391900 w 11391900"/>
              <a:gd name="connsiteY2-6" fmla="*/ 1068012 h 6407942"/>
              <a:gd name="connsiteX3-7" fmla="*/ 11391900 w 11391900"/>
              <a:gd name="connsiteY3-8" fmla="*/ 5339930 h 6407942"/>
              <a:gd name="connsiteX4-9" fmla="*/ 10323888 w 11391900"/>
              <a:gd name="connsiteY4-10" fmla="*/ 6407942 h 6407942"/>
              <a:gd name="connsiteX5-11" fmla="*/ 1068012 w 11391900"/>
              <a:gd name="connsiteY5-12" fmla="*/ 6407942 h 6407942"/>
              <a:gd name="connsiteX6-13" fmla="*/ 0 w 11391900"/>
              <a:gd name="connsiteY6-14" fmla="*/ 5339930 h 6407942"/>
              <a:gd name="connsiteX7-15" fmla="*/ 0 w 11391900"/>
              <a:gd name="connsiteY7-16" fmla="*/ 1068012 h 6407942"/>
              <a:gd name="connsiteX0-17" fmla="*/ 0 w 11391900"/>
              <a:gd name="connsiteY0-18" fmla="*/ 1068012 h 6407942"/>
              <a:gd name="connsiteX1-19" fmla="*/ 1068012 w 11391900"/>
              <a:gd name="connsiteY1-20" fmla="*/ 0 h 6407942"/>
              <a:gd name="connsiteX2-21" fmla="*/ 11391900 w 11391900"/>
              <a:gd name="connsiteY2-22" fmla="*/ 5339930 h 6407942"/>
              <a:gd name="connsiteX3-23" fmla="*/ 10323888 w 11391900"/>
              <a:gd name="connsiteY3-24" fmla="*/ 6407942 h 6407942"/>
              <a:gd name="connsiteX4-25" fmla="*/ 1068012 w 11391900"/>
              <a:gd name="connsiteY4-26" fmla="*/ 6407942 h 6407942"/>
              <a:gd name="connsiteX5-27" fmla="*/ 0 w 11391900"/>
              <a:gd name="connsiteY5-28" fmla="*/ 5339930 h 6407942"/>
              <a:gd name="connsiteX6-29" fmla="*/ 0 w 11391900"/>
              <a:gd name="connsiteY6-30" fmla="*/ 1068012 h 6407942"/>
              <a:gd name="connsiteX0-31" fmla="*/ 0 w 10323888"/>
              <a:gd name="connsiteY0-32" fmla="*/ 1068012 h 6407942"/>
              <a:gd name="connsiteX1-33" fmla="*/ 1068012 w 10323888"/>
              <a:gd name="connsiteY1-34" fmla="*/ 0 h 6407942"/>
              <a:gd name="connsiteX2-35" fmla="*/ 10323888 w 10323888"/>
              <a:gd name="connsiteY2-36" fmla="*/ 6407942 h 6407942"/>
              <a:gd name="connsiteX3-37" fmla="*/ 1068012 w 10323888"/>
              <a:gd name="connsiteY3-38" fmla="*/ 6407942 h 6407942"/>
              <a:gd name="connsiteX4-39" fmla="*/ 0 w 10323888"/>
              <a:gd name="connsiteY4-40" fmla="*/ 5339930 h 6407942"/>
              <a:gd name="connsiteX5-41" fmla="*/ 0 w 10323888"/>
              <a:gd name="connsiteY5-42" fmla="*/ 1068012 h 6407942"/>
              <a:gd name="connsiteX0-43" fmla="*/ 0 w 10323888"/>
              <a:gd name="connsiteY0-44" fmla="*/ 1068012 h 6407942"/>
              <a:gd name="connsiteX1-45" fmla="*/ 1068012 w 10323888"/>
              <a:gd name="connsiteY1-46" fmla="*/ 0 h 6407942"/>
              <a:gd name="connsiteX2-47" fmla="*/ 10323888 w 10323888"/>
              <a:gd name="connsiteY2-48" fmla="*/ 6407942 h 6407942"/>
              <a:gd name="connsiteX3-49" fmla="*/ 5276850 w 10323888"/>
              <a:gd name="connsiteY3-50" fmla="*/ 6404370 h 6407942"/>
              <a:gd name="connsiteX4-51" fmla="*/ 1068012 w 10323888"/>
              <a:gd name="connsiteY4-52" fmla="*/ 6407942 h 6407942"/>
              <a:gd name="connsiteX5-53" fmla="*/ 0 w 10323888"/>
              <a:gd name="connsiteY5-54" fmla="*/ 5339930 h 6407942"/>
              <a:gd name="connsiteX6-55" fmla="*/ 0 w 10323888"/>
              <a:gd name="connsiteY6-56" fmla="*/ 1068012 h 6407942"/>
              <a:gd name="connsiteX0-57" fmla="*/ 0 w 10323888"/>
              <a:gd name="connsiteY0-58" fmla="*/ 0 h 5339930"/>
              <a:gd name="connsiteX1-59" fmla="*/ 10323888 w 10323888"/>
              <a:gd name="connsiteY1-60" fmla="*/ 5339930 h 5339930"/>
              <a:gd name="connsiteX2-61" fmla="*/ 5276850 w 10323888"/>
              <a:gd name="connsiteY2-62" fmla="*/ 5336358 h 5339930"/>
              <a:gd name="connsiteX3-63" fmla="*/ 1068012 w 10323888"/>
              <a:gd name="connsiteY3-64" fmla="*/ 5339930 h 5339930"/>
              <a:gd name="connsiteX4-65" fmla="*/ 0 w 10323888"/>
              <a:gd name="connsiteY4-66" fmla="*/ 4271918 h 5339930"/>
              <a:gd name="connsiteX5-67" fmla="*/ 0 w 10323888"/>
              <a:gd name="connsiteY5-68" fmla="*/ 0 h 5339930"/>
              <a:gd name="connsiteX0-69" fmla="*/ 0 w 5276850"/>
              <a:gd name="connsiteY0-70" fmla="*/ 0 h 5339930"/>
              <a:gd name="connsiteX1-71" fmla="*/ 5276850 w 5276850"/>
              <a:gd name="connsiteY1-72" fmla="*/ 5336358 h 5339930"/>
              <a:gd name="connsiteX2-73" fmla="*/ 1068012 w 5276850"/>
              <a:gd name="connsiteY2-74" fmla="*/ 5339930 h 5339930"/>
              <a:gd name="connsiteX3-75" fmla="*/ 0 w 5276850"/>
              <a:gd name="connsiteY3-76" fmla="*/ 4271918 h 5339930"/>
              <a:gd name="connsiteX4-77" fmla="*/ 0 w 5276850"/>
              <a:gd name="connsiteY4-78" fmla="*/ 0 h 5339930"/>
              <a:gd name="connsiteX0-79" fmla="*/ 2019300 w 5276850"/>
              <a:gd name="connsiteY0-80" fmla="*/ 0 h 2025230"/>
              <a:gd name="connsiteX1-81" fmla="*/ 5276850 w 5276850"/>
              <a:gd name="connsiteY1-82" fmla="*/ 2021658 h 2025230"/>
              <a:gd name="connsiteX2-83" fmla="*/ 1068012 w 5276850"/>
              <a:gd name="connsiteY2-84" fmla="*/ 2025230 h 2025230"/>
              <a:gd name="connsiteX3-85" fmla="*/ 0 w 5276850"/>
              <a:gd name="connsiteY3-86" fmla="*/ 957218 h 2025230"/>
              <a:gd name="connsiteX4-87" fmla="*/ 2019300 w 5276850"/>
              <a:gd name="connsiteY4-88" fmla="*/ 0 h 2025230"/>
              <a:gd name="connsiteX0-89" fmla="*/ 2019300 w 5283452"/>
              <a:gd name="connsiteY0-90" fmla="*/ 34302 h 2059532"/>
              <a:gd name="connsiteX1-91" fmla="*/ 5276850 w 5283452"/>
              <a:gd name="connsiteY1-92" fmla="*/ 2055960 h 2059532"/>
              <a:gd name="connsiteX2-93" fmla="*/ 1068012 w 5283452"/>
              <a:gd name="connsiteY2-94" fmla="*/ 2059532 h 2059532"/>
              <a:gd name="connsiteX3-95" fmla="*/ 0 w 5283452"/>
              <a:gd name="connsiteY3-96" fmla="*/ 991520 h 2059532"/>
              <a:gd name="connsiteX4-97" fmla="*/ 2019300 w 5283452"/>
              <a:gd name="connsiteY4-98" fmla="*/ 34302 h 2059532"/>
              <a:gd name="connsiteX0-99" fmla="*/ 1466850 w 5282384"/>
              <a:gd name="connsiteY0-100" fmla="*/ 60454 h 1114134"/>
              <a:gd name="connsiteX1-101" fmla="*/ 5276850 w 5282384"/>
              <a:gd name="connsiteY1-102" fmla="*/ 1110562 h 1114134"/>
              <a:gd name="connsiteX2-103" fmla="*/ 1068012 w 5282384"/>
              <a:gd name="connsiteY2-104" fmla="*/ 1114134 h 1114134"/>
              <a:gd name="connsiteX3-105" fmla="*/ 0 w 5282384"/>
              <a:gd name="connsiteY3-106" fmla="*/ 46122 h 1114134"/>
              <a:gd name="connsiteX4-107" fmla="*/ 1466850 w 5282384"/>
              <a:gd name="connsiteY4-108" fmla="*/ 60454 h 1114134"/>
              <a:gd name="connsiteX0-109" fmla="*/ 1466850 w 5282384"/>
              <a:gd name="connsiteY0-110" fmla="*/ 60454 h 1114134"/>
              <a:gd name="connsiteX1-111" fmla="*/ 5276850 w 5282384"/>
              <a:gd name="connsiteY1-112" fmla="*/ 1110562 h 1114134"/>
              <a:gd name="connsiteX2-113" fmla="*/ 1068012 w 5282384"/>
              <a:gd name="connsiteY2-114" fmla="*/ 1114134 h 1114134"/>
              <a:gd name="connsiteX3-115" fmla="*/ 0 w 5282384"/>
              <a:gd name="connsiteY3-116" fmla="*/ 46122 h 1114134"/>
              <a:gd name="connsiteX4-117" fmla="*/ 1466850 w 5282384"/>
              <a:gd name="connsiteY4-118" fmla="*/ 60454 h 1114134"/>
              <a:gd name="connsiteX0-119" fmla="*/ 1466850 w 5282121"/>
              <a:gd name="connsiteY0-120" fmla="*/ 216480 h 1270160"/>
              <a:gd name="connsiteX1-121" fmla="*/ 5276850 w 5282121"/>
              <a:gd name="connsiteY1-122" fmla="*/ 1266588 h 1270160"/>
              <a:gd name="connsiteX2-123" fmla="*/ 1068012 w 5282121"/>
              <a:gd name="connsiteY2-124" fmla="*/ 1270160 h 1270160"/>
              <a:gd name="connsiteX3-125" fmla="*/ 0 w 5282121"/>
              <a:gd name="connsiteY3-126" fmla="*/ 202148 h 1270160"/>
              <a:gd name="connsiteX4-127" fmla="*/ 1466850 w 5282121"/>
              <a:gd name="connsiteY4-128" fmla="*/ 216480 h 1270160"/>
              <a:gd name="connsiteX0-129" fmla="*/ 1905000 w 5282856"/>
              <a:gd name="connsiteY0-130" fmla="*/ 528682 h 1068012"/>
              <a:gd name="connsiteX1-131" fmla="*/ 5276850 w 5282856"/>
              <a:gd name="connsiteY1-132" fmla="*/ 1064440 h 1068012"/>
              <a:gd name="connsiteX2-133" fmla="*/ 1068012 w 5282856"/>
              <a:gd name="connsiteY2-134" fmla="*/ 1068012 h 1068012"/>
              <a:gd name="connsiteX3-135" fmla="*/ 0 w 5282856"/>
              <a:gd name="connsiteY3-136" fmla="*/ 0 h 1068012"/>
              <a:gd name="connsiteX4-137" fmla="*/ 1905000 w 5282856"/>
              <a:gd name="connsiteY4-138" fmla="*/ 528682 h 1068012"/>
              <a:gd name="connsiteX0-139" fmla="*/ 1905000 w 5283199"/>
              <a:gd name="connsiteY0-140" fmla="*/ 622453 h 1161783"/>
              <a:gd name="connsiteX1-141" fmla="*/ 5276850 w 5283199"/>
              <a:gd name="connsiteY1-142" fmla="*/ 1158211 h 1161783"/>
              <a:gd name="connsiteX2-143" fmla="*/ 1068012 w 5283199"/>
              <a:gd name="connsiteY2-144" fmla="*/ 1161783 h 1161783"/>
              <a:gd name="connsiteX3-145" fmla="*/ 0 w 5283199"/>
              <a:gd name="connsiteY3-146" fmla="*/ 93771 h 1161783"/>
              <a:gd name="connsiteX4-147" fmla="*/ 1905000 w 5283199"/>
              <a:gd name="connsiteY4-148" fmla="*/ 622453 h 1161783"/>
              <a:gd name="connsiteX0-149" fmla="*/ 2228850 w 5283974"/>
              <a:gd name="connsiteY0-150" fmla="*/ 504478 h 1310508"/>
              <a:gd name="connsiteX1-151" fmla="*/ 5276850 w 5283974"/>
              <a:gd name="connsiteY1-152" fmla="*/ 1306936 h 1310508"/>
              <a:gd name="connsiteX2-153" fmla="*/ 1068012 w 5283974"/>
              <a:gd name="connsiteY2-154" fmla="*/ 1310508 h 1310508"/>
              <a:gd name="connsiteX3-155" fmla="*/ 0 w 5283974"/>
              <a:gd name="connsiteY3-156" fmla="*/ 242496 h 1310508"/>
              <a:gd name="connsiteX4-157" fmla="*/ 2228850 w 5283974"/>
              <a:gd name="connsiteY4-158" fmla="*/ 504478 h 1310508"/>
              <a:gd name="connsiteX0-159" fmla="*/ 2419350 w 5284525"/>
              <a:gd name="connsiteY0-160" fmla="*/ 491056 h 1335186"/>
              <a:gd name="connsiteX1-161" fmla="*/ 5276850 w 5284525"/>
              <a:gd name="connsiteY1-162" fmla="*/ 1331614 h 1335186"/>
              <a:gd name="connsiteX2-163" fmla="*/ 1068012 w 5284525"/>
              <a:gd name="connsiteY2-164" fmla="*/ 1335186 h 1335186"/>
              <a:gd name="connsiteX3-165" fmla="*/ 0 w 5284525"/>
              <a:gd name="connsiteY3-166" fmla="*/ 267174 h 1335186"/>
              <a:gd name="connsiteX4-167" fmla="*/ 2419350 w 5284525"/>
              <a:gd name="connsiteY4-168" fmla="*/ 491056 h 1335186"/>
              <a:gd name="connsiteX0-169" fmla="*/ 2743200 w 5285685"/>
              <a:gd name="connsiteY0-170" fmla="*/ 541345 h 1252125"/>
              <a:gd name="connsiteX1-171" fmla="*/ 5276850 w 5285685"/>
              <a:gd name="connsiteY1-172" fmla="*/ 1248553 h 1252125"/>
              <a:gd name="connsiteX2-173" fmla="*/ 1068012 w 5285685"/>
              <a:gd name="connsiteY2-174" fmla="*/ 1252125 h 1252125"/>
              <a:gd name="connsiteX3-175" fmla="*/ 0 w 5285685"/>
              <a:gd name="connsiteY3-176" fmla="*/ 184113 h 1252125"/>
              <a:gd name="connsiteX4-177" fmla="*/ 2743200 w 5285685"/>
              <a:gd name="connsiteY4-178" fmla="*/ 541345 h 1252125"/>
              <a:gd name="connsiteX0-179" fmla="*/ 2266950 w 5284077"/>
              <a:gd name="connsiteY0-180" fmla="*/ 454660 h 1413090"/>
              <a:gd name="connsiteX1-181" fmla="*/ 5276850 w 5284077"/>
              <a:gd name="connsiteY1-182" fmla="*/ 1409518 h 1413090"/>
              <a:gd name="connsiteX2-183" fmla="*/ 1068012 w 5284077"/>
              <a:gd name="connsiteY2-184" fmla="*/ 1413090 h 1413090"/>
              <a:gd name="connsiteX3-185" fmla="*/ 0 w 5284077"/>
              <a:gd name="connsiteY3-186" fmla="*/ 345078 h 1413090"/>
              <a:gd name="connsiteX4-187" fmla="*/ 2266950 w 5284077"/>
              <a:gd name="connsiteY4-188" fmla="*/ 454660 h 1413090"/>
              <a:gd name="connsiteX0-189" fmla="*/ 2266950 w 5284292"/>
              <a:gd name="connsiteY0-190" fmla="*/ 420966 h 1379396"/>
              <a:gd name="connsiteX1-191" fmla="*/ 5276850 w 5284292"/>
              <a:gd name="connsiteY1-192" fmla="*/ 1375824 h 1379396"/>
              <a:gd name="connsiteX2-193" fmla="*/ 1068012 w 5284292"/>
              <a:gd name="connsiteY2-194" fmla="*/ 1379396 h 1379396"/>
              <a:gd name="connsiteX3-195" fmla="*/ 0 w 5284292"/>
              <a:gd name="connsiteY3-196" fmla="*/ 311384 h 1379396"/>
              <a:gd name="connsiteX4-197" fmla="*/ 2266950 w 5284292"/>
              <a:gd name="connsiteY4-198" fmla="*/ 420966 h 137939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284292" h="1379396">
                <a:moveTo>
                  <a:pt x="2266950" y="420966"/>
                </a:moveTo>
                <a:cubicBezTo>
                  <a:pt x="3016250" y="1302043"/>
                  <a:pt x="5435398" y="1038286"/>
                  <a:pt x="5276850" y="1375824"/>
                </a:cubicBezTo>
                <a:lnTo>
                  <a:pt x="1068012" y="1379396"/>
                </a:lnTo>
                <a:cubicBezTo>
                  <a:pt x="478165" y="1379396"/>
                  <a:pt x="0" y="901231"/>
                  <a:pt x="0" y="311384"/>
                </a:cubicBezTo>
                <a:cubicBezTo>
                  <a:pt x="488950" y="316161"/>
                  <a:pt x="1517650" y="-460111"/>
                  <a:pt x="2266950" y="420966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>
            <a:outerShdw blurRad="5461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17962" y="1159846"/>
            <a:ext cx="6496199" cy="1106805"/>
          </a:xfrm>
          <a:prstGeom prst="rect">
            <a:avLst/>
          </a:prstGeom>
          <a:noFill/>
          <a:effectLst>
            <a:outerShdw blurRad="5461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46100" sx="105000" sy="105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cs"/>
              </a:rPr>
              <a:t>更新测试用例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266950"/>
            <a:ext cx="5581015" cy="3895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7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圆角矩形 37"/>
          <p:cNvSpPr/>
          <p:nvPr/>
        </p:nvSpPr>
        <p:spPr>
          <a:xfrm>
            <a:off x="400050" y="225030"/>
            <a:ext cx="11391900" cy="6407942"/>
          </a:xfrm>
          <a:prstGeom prst="roundRect">
            <a:avLst/>
          </a:prstGeom>
          <a:gradFill flip="none" rotWithShape="1">
            <a:gsLst>
              <a:gs pos="96000">
                <a:schemeClr val="accent3"/>
              </a:gs>
              <a:gs pos="0">
                <a:schemeClr val="accent5"/>
              </a:gs>
            </a:gsLst>
            <a:lin ang="2700000" scaled="1"/>
            <a:tileRect/>
          </a:gradFill>
          <a:ln>
            <a:noFill/>
          </a:ln>
          <a:effectLst>
            <a:outerShdw blurRad="5461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8819413" y="225030"/>
            <a:ext cx="2972537" cy="5566609"/>
          </a:xfrm>
          <a:custGeom>
            <a:avLst/>
            <a:gdLst>
              <a:gd name="connsiteX0" fmla="*/ 0 w 11391900"/>
              <a:gd name="connsiteY0" fmla="*/ 1068012 h 6407942"/>
              <a:gd name="connsiteX1" fmla="*/ 1068012 w 11391900"/>
              <a:gd name="connsiteY1" fmla="*/ 0 h 6407942"/>
              <a:gd name="connsiteX2" fmla="*/ 10323888 w 11391900"/>
              <a:gd name="connsiteY2" fmla="*/ 0 h 6407942"/>
              <a:gd name="connsiteX3" fmla="*/ 11391900 w 11391900"/>
              <a:gd name="connsiteY3" fmla="*/ 1068012 h 6407942"/>
              <a:gd name="connsiteX4" fmla="*/ 11391900 w 11391900"/>
              <a:gd name="connsiteY4" fmla="*/ 5339930 h 6407942"/>
              <a:gd name="connsiteX5" fmla="*/ 10323888 w 11391900"/>
              <a:gd name="connsiteY5" fmla="*/ 6407942 h 6407942"/>
              <a:gd name="connsiteX6" fmla="*/ 1068012 w 11391900"/>
              <a:gd name="connsiteY6" fmla="*/ 6407942 h 6407942"/>
              <a:gd name="connsiteX7" fmla="*/ 0 w 11391900"/>
              <a:gd name="connsiteY7" fmla="*/ 5339930 h 6407942"/>
              <a:gd name="connsiteX8" fmla="*/ 0 w 11391900"/>
              <a:gd name="connsiteY8" fmla="*/ 1068012 h 6407942"/>
              <a:gd name="connsiteX0-1" fmla="*/ 0 w 11391900"/>
              <a:gd name="connsiteY0-2" fmla="*/ 1068012 h 6407942"/>
              <a:gd name="connsiteX1-3" fmla="*/ 10323888 w 11391900"/>
              <a:gd name="connsiteY1-4" fmla="*/ 0 h 6407942"/>
              <a:gd name="connsiteX2-5" fmla="*/ 11391900 w 11391900"/>
              <a:gd name="connsiteY2-6" fmla="*/ 1068012 h 6407942"/>
              <a:gd name="connsiteX3-7" fmla="*/ 11391900 w 11391900"/>
              <a:gd name="connsiteY3-8" fmla="*/ 5339930 h 6407942"/>
              <a:gd name="connsiteX4-9" fmla="*/ 10323888 w 11391900"/>
              <a:gd name="connsiteY4-10" fmla="*/ 6407942 h 6407942"/>
              <a:gd name="connsiteX5-11" fmla="*/ 1068012 w 11391900"/>
              <a:gd name="connsiteY5-12" fmla="*/ 6407942 h 6407942"/>
              <a:gd name="connsiteX6-13" fmla="*/ 0 w 11391900"/>
              <a:gd name="connsiteY6-14" fmla="*/ 5339930 h 6407942"/>
              <a:gd name="connsiteX7-15" fmla="*/ 0 w 11391900"/>
              <a:gd name="connsiteY7-16" fmla="*/ 1068012 h 6407942"/>
              <a:gd name="connsiteX0-17" fmla="*/ 0 w 11391900"/>
              <a:gd name="connsiteY0-18" fmla="*/ 5339930 h 6407942"/>
              <a:gd name="connsiteX1-19" fmla="*/ 10323888 w 11391900"/>
              <a:gd name="connsiteY1-20" fmla="*/ 0 h 6407942"/>
              <a:gd name="connsiteX2-21" fmla="*/ 11391900 w 11391900"/>
              <a:gd name="connsiteY2-22" fmla="*/ 1068012 h 6407942"/>
              <a:gd name="connsiteX3-23" fmla="*/ 11391900 w 11391900"/>
              <a:gd name="connsiteY3-24" fmla="*/ 5339930 h 6407942"/>
              <a:gd name="connsiteX4-25" fmla="*/ 10323888 w 11391900"/>
              <a:gd name="connsiteY4-26" fmla="*/ 6407942 h 6407942"/>
              <a:gd name="connsiteX5-27" fmla="*/ 1068012 w 11391900"/>
              <a:gd name="connsiteY5-28" fmla="*/ 6407942 h 6407942"/>
              <a:gd name="connsiteX6-29" fmla="*/ 0 w 11391900"/>
              <a:gd name="connsiteY6-30" fmla="*/ 5339930 h 6407942"/>
              <a:gd name="connsiteX0-31" fmla="*/ 0 w 11391900"/>
              <a:gd name="connsiteY0-32" fmla="*/ 5339930 h 6407942"/>
              <a:gd name="connsiteX1-33" fmla="*/ 10323888 w 11391900"/>
              <a:gd name="connsiteY1-34" fmla="*/ 0 h 6407942"/>
              <a:gd name="connsiteX2-35" fmla="*/ 11391900 w 11391900"/>
              <a:gd name="connsiteY2-36" fmla="*/ 1068012 h 6407942"/>
              <a:gd name="connsiteX3-37" fmla="*/ 11391900 w 11391900"/>
              <a:gd name="connsiteY3-38" fmla="*/ 5339930 h 6407942"/>
              <a:gd name="connsiteX4-39" fmla="*/ 10323888 w 11391900"/>
              <a:gd name="connsiteY4-40" fmla="*/ 6407942 h 6407942"/>
              <a:gd name="connsiteX5-41" fmla="*/ 0 w 11391900"/>
              <a:gd name="connsiteY5-42" fmla="*/ 5339930 h 6407942"/>
              <a:gd name="connsiteX0-43" fmla="*/ 0 w 4667250"/>
              <a:gd name="connsiteY0-44" fmla="*/ 3092030 h 6407942"/>
              <a:gd name="connsiteX1-45" fmla="*/ 3599238 w 4667250"/>
              <a:gd name="connsiteY1-46" fmla="*/ 0 h 6407942"/>
              <a:gd name="connsiteX2-47" fmla="*/ 4667250 w 4667250"/>
              <a:gd name="connsiteY2-48" fmla="*/ 1068012 h 6407942"/>
              <a:gd name="connsiteX3-49" fmla="*/ 4667250 w 4667250"/>
              <a:gd name="connsiteY3-50" fmla="*/ 5339930 h 6407942"/>
              <a:gd name="connsiteX4-51" fmla="*/ 3599238 w 4667250"/>
              <a:gd name="connsiteY4-52" fmla="*/ 6407942 h 6407942"/>
              <a:gd name="connsiteX5-53" fmla="*/ 0 w 4667250"/>
              <a:gd name="connsiteY5-54" fmla="*/ 3092030 h 6407942"/>
              <a:gd name="connsiteX0-55" fmla="*/ 241467 w 4908717"/>
              <a:gd name="connsiteY0-56" fmla="*/ 3092030 h 6407942"/>
              <a:gd name="connsiteX1-57" fmla="*/ 3840705 w 4908717"/>
              <a:gd name="connsiteY1-58" fmla="*/ 0 h 6407942"/>
              <a:gd name="connsiteX2-59" fmla="*/ 4908717 w 4908717"/>
              <a:gd name="connsiteY2-60" fmla="*/ 1068012 h 6407942"/>
              <a:gd name="connsiteX3-61" fmla="*/ 4908717 w 4908717"/>
              <a:gd name="connsiteY3-62" fmla="*/ 5339930 h 6407942"/>
              <a:gd name="connsiteX4-63" fmla="*/ 3840705 w 4908717"/>
              <a:gd name="connsiteY4-64" fmla="*/ 6407942 h 6407942"/>
              <a:gd name="connsiteX5-65" fmla="*/ 241467 w 4908717"/>
              <a:gd name="connsiteY5-66" fmla="*/ 3092030 h 6407942"/>
              <a:gd name="connsiteX0-67" fmla="*/ 2674 w 4669924"/>
              <a:gd name="connsiteY0-68" fmla="*/ 3092030 h 6407942"/>
              <a:gd name="connsiteX1-69" fmla="*/ 3601912 w 4669924"/>
              <a:gd name="connsiteY1-70" fmla="*/ 0 h 6407942"/>
              <a:gd name="connsiteX2-71" fmla="*/ 4669924 w 4669924"/>
              <a:gd name="connsiteY2-72" fmla="*/ 1068012 h 6407942"/>
              <a:gd name="connsiteX3-73" fmla="*/ 4669924 w 4669924"/>
              <a:gd name="connsiteY3-74" fmla="*/ 5339930 h 6407942"/>
              <a:gd name="connsiteX4-75" fmla="*/ 3601912 w 4669924"/>
              <a:gd name="connsiteY4-76" fmla="*/ 6407942 h 6407942"/>
              <a:gd name="connsiteX5-77" fmla="*/ 2674 w 4669924"/>
              <a:gd name="connsiteY5-78" fmla="*/ 3092030 h 6407942"/>
              <a:gd name="connsiteX0-79" fmla="*/ 7742 w 2979542"/>
              <a:gd name="connsiteY0-80" fmla="*/ 1625180 h 6407942"/>
              <a:gd name="connsiteX1-81" fmla="*/ 1911530 w 2979542"/>
              <a:gd name="connsiteY1-82" fmla="*/ 0 h 6407942"/>
              <a:gd name="connsiteX2-83" fmla="*/ 2979542 w 2979542"/>
              <a:gd name="connsiteY2-84" fmla="*/ 1068012 h 6407942"/>
              <a:gd name="connsiteX3-85" fmla="*/ 2979542 w 2979542"/>
              <a:gd name="connsiteY3-86" fmla="*/ 5339930 h 6407942"/>
              <a:gd name="connsiteX4-87" fmla="*/ 1911530 w 2979542"/>
              <a:gd name="connsiteY4-88" fmla="*/ 6407942 h 6407942"/>
              <a:gd name="connsiteX5-89" fmla="*/ 7742 w 2979542"/>
              <a:gd name="connsiteY5-90" fmla="*/ 1625180 h 6407942"/>
              <a:gd name="connsiteX0-91" fmla="*/ 120860 w 3092660"/>
              <a:gd name="connsiteY0-92" fmla="*/ 1625180 h 6407942"/>
              <a:gd name="connsiteX1-93" fmla="*/ 2024648 w 3092660"/>
              <a:gd name="connsiteY1-94" fmla="*/ 0 h 6407942"/>
              <a:gd name="connsiteX2-95" fmla="*/ 3092660 w 3092660"/>
              <a:gd name="connsiteY2-96" fmla="*/ 1068012 h 6407942"/>
              <a:gd name="connsiteX3-97" fmla="*/ 3092660 w 3092660"/>
              <a:gd name="connsiteY3-98" fmla="*/ 5339930 h 6407942"/>
              <a:gd name="connsiteX4-99" fmla="*/ 2024648 w 3092660"/>
              <a:gd name="connsiteY4-100" fmla="*/ 6407942 h 6407942"/>
              <a:gd name="connsiteX5-101" fmla="*/ 120860 w 3092660"/>
              <a:gd name="connsiteY5-102" fmla="*/ 1625180 h 6407942"/>
              <a:gd name="connsiteX0-103" fmla="*/ 13 w 2971813"/>
              <a:gd name="connsiteY0-104" fmla="*/ 1625180 h 6407942"/>
              <a:gd name="connsiteX1-105" fmla="*/ 1903801 w 2971813"/>
              <a:gd name="connsiteY1-106" fmla="*/ 0 h 6407942"/>
              <a:gd name="connsiteX2-107" fmla="*/ 2971813 w 2971813"/>
              <a:gd name="connsiteY2-108" fmla="*/ 1068012 h 6407942"/>
              <a:gd name="connsiteX3-109" fmla="*/ 2971813 w 2971813"/>
              <a:gd name="connsiteY3-110" fmla="*/ 5339930 h 6407942"/>
              <a:gd name="connsiteX4-111" fmla="*/ 1903801 w 2971813"/>
              <a:gd name="connsiteY4-112" fmla="*/ 6407942 h 6407942"/>
              <a:gd name="connsiteX5-113" fmla="*/ 1924063 w 2971813"/>
              <a:gd name="connsiteY5-114" fmla="*/ 2918220 h 6407942"/>
              <a:gd name="connsiteX6-115" fmla="*/ 13 w 2971813"/>
              <a:gd name="connsiteY6-116" fmla="*/ 1625180 h 6407942"/>
              <a:gd name="connsiteX0-117" fmla="*/ 13 w 2971813"/>
              <a:gd name="connsiteY0-118" fmla="*/ 1625180 h 6407942"/>
              <a:gd name="connsiteX1-119" fmla="*/ 1903801 w 2971813"/>
              <a:gd name="connsiteY1-120" fmla="*/ 0 h 6407942"/>
              <a:gd name="connsiteX2-121" fmla="*/ 2971813 w 2971813"/>
              <a:gd name="connsiteY2-122" fmla="*/ 1068012 h 6407942"/>
              <a:gd name="connsiteX3-123" fmla="*/ 2971813 w 2971813"/>
              <a:gd name="connsiteY3-124" fmla="*/ 5339930 h 6407942"/>
              <a:gd name="connsiteX4-125" fmla="*/ 1903801 w 2971813"/>
              <a:gd name="connsiteY4-126" fmla="*/ 6407942 h 6407942"/>
              <a:gd name="connsiteX5-127" fmla="*/ 1924063 w 2971813"/>
              <a:gd name="connsiteY5-128" fmla="*/ 2918220 h 6407942"/>
              <a:gd name="connsiteX6-129" fmla="*/ 13 w 2971813"/>
              <a:gd name="connsiteY6-130" fmla="*/ 1625180 h 6407942"/>
              <a:gd name="connsiteX0-131" fmla="*/ 13 w 2971813"/>
              <a:gd name="connsiteY0-132" fmla="*/ 1625180 h 5370508"/>
              <a:gd name="connsiteX1-133" fmla="*/ 1903801 w 2971813"/>
              <a:gd name="connsiteY1-134" fmla="*/ 0 h 5370508"/>
              <a:gd name="connsiteX2-135" fmla="*/ 2971813 w 2971813"/>
              <a:gd name="connsiteY2-136" fmla="*/ 1068012 h 5370508"/>
              <a:gd name="connsiteX3-137" fmla="*/ 2971813 w 2971813"/>
              <a:gd name="connsiteY3-138" fmla="*/ 5339930 h 5370508"/>
              <a:gd name="connsiteX4-139" fmla="*/ 1924063 w 2971813"/>
              <a:gd name="connsiteY4-140" fmla="*/ 2918220 h 5370508"/>
              <a:gd name="connsiteX5-141" fmla="*/ 13 w 2971813"/>
              <a:gd name="connsiteY5-142" fmla="*/ 1625180 h 5370508"/>
              <a:gd name="connsiteX0-143" fmla="*/ 13 w 2971813"/>
              <a:gd name="connsiteY0-144" fmla="*/ 1625180 h 5699223"/>
              <a:gd name="connsiteX1-145" fmla="*/ 1903801 w 2971813"/>
              <a:gd name="connsiteY1-146" fmla="*/ 0 h 5699223"/>
              <a:gd name="connsiteX2-147" fmla="*/ 2971813 w 2971813"/>
              <a:gd name="connsiteY2-148" fmla="*/ 1068012 h 5699223"/>
              <a:gd name="connsiteX3-149" fmla="*/ 2971813 w 2971813"/>
              <a:gd name="connsiteY3-150" fmla="*/ 5339930 h 5699223"/>
              <a:gd name="connsiteX4-151" fmla="*/ 1924063 w 2971813"/>
              <a:gd name="connsiteY4-152" fmla="*/ 2918220 h 5699223"/>
              <a:gd name="connsiteX5-153" fmla="*/ 13 w 2971813"/>
              <a:gd name="connsiteY5-154" fmla="*/ 1625180 h 5699223"/>
              <a:gd name="connsiteX0-155" fmla="*/ 13 w 2972276"/>
              <a:gd name="connsiteY0-156" fmla="*/ 1625180 h 5399459"/>
              <a:gd name="connsiteX1-157" fmla="*/ 1903801 w 2972276"/>
              <a:gd name="connsiteY1-158" fmla="*/ 0 h 5399459"/>
              <a:gd name="connsiteX2-159" fmla="*/ 2971813 w 2972276"/>
              <a:gd name="connsiteY2-160" fmla="*/ 1068012 h 5399459"/>
              <a:gd name="connsiteX3-161" fmla="*/ 2971813 w 2972276"/>
              <a:gd name="connsiteY3-162" fmla="*/ 5339930 h 5399459"/>
              <a:gd name="connsiteX4-163" fmla="*/ 1924063 w 2972276"/>
              <a:gd name="connsiteY4-164" fmla="*/ 2918220 h 5399459"/>
              <a:gd name="connsiteX5-165" fmla="*/ 13 w 2972276"/>
              <a:gd name="connsiteY5-166" fmla="*/ 1625180 h 5399459"/>
              <a:gd name="connsiteX0-167" fmla="*/ 13 w 3025435"/>
              <a:gd name="connsiteY0-168" fmla="*/ 1625180 h 5558505"/>
              <a:gd name="connsiteX1-169" fmla="*/ 1903801 w 3025435"/>
              <a:gd name="connsiteY1-170" fmla="*/ 0 h 5558505"/>
              <a:gd name="connsiteX2-171" fmla="*/ 2971813 w 3025435"/>
              <a:gd name="connsiteY2-172" fmla="*/ 1068012 h 5558505"/>
              <a:gd name="connsiteX3-173" fmla="*/ 2971813 w 3025435"/>
              <a:gd name="connsiteY3-174" fmla="*/ 5339930 h 5558505"/>
              <a:gd name="connsiteX4-175" fmla="*/ 2247912 w 3025435"/>
              <a:gd name="connsiteY4-176" fmla="*/ 4727970 h 5558505"/>
              <a:gd name="connsiteX5-177" fmla="*/ 1924063 w 3025435"/>
              <a:gd name="connsiteY5-178" fmla="*/ 2918220 h 5558505"/>
              <a:gd name="connsiteX6-179" fmla="*/ 13 w 3025435"/>
              <a:gd name="connsiteY6-180" fmla="*/ 1625180 h 5558505"/>
              <a:gd name="connsiteX0-181" fmla="*/ 13 w 3043779"/>
              <a:gd name="connsiteY0-182" fmla="*/ 1625180 h 5558505"/>
              <a:gd name="connsiteX1-183" fmla="*/ 1903801 w 3043779"/>
              <a:gd name="connsiteY1-184" fmla="*/ 0 h 5558505"/>
              <a:gd name="connsiteX2-185" fmla="*/ 2971813 w 3043779"/>
              <a:gd name="connsiteY2-186" fmla="*/ 1068012 h 5558505"/>
              <a:gd name="connsiteX3-187" fmla="*/ 2971813 w 3043779"/>
              <a:gd name="connsiteY3-188" fmla="*/ 5339930 h 5558505"/>
              <a:gd name="connsiteX4-189" fmla="*/ 2000262 w 3043779"/>
              <a:gd name="connsiteY4-190" fmla="*/ 4727970 h 5558505"/>
              <a:gd name="connsiteX5-191" fmla="*/ 1924063 w 3043779"/>
              <a:gd name="connsiteY5-192" fmla="*/ 2918220 h 5558505"/>
              <a:gd name="connsiteX6-193" fmla="*/ 13 w 3043779"/>
              <a:gd name="connsiteY6-194" fmla="*/ 1625180 h 5558505"/>
              <a:gd name="connsiteX0-195" fmla="*/ 13 w 2986535"/>
              <a:gd name="connsiteY0-196" fmla="*/ 1625180 h 5566609"/>
              <a:gd name="connsiteX1-197" fmla="*/ 1903801 w 2986535"/>
              <a:gd name="connsiteY1-198" fmla="*/ 0 h 5566609"/>
              <a:gd name="connsiteX2-199" fmla="*/ 2971813 w 2986535"/>
              <a:gd name="connsiteY2-200" fmla="*/ 1068012 h 5566609"/>
              <a:gd name="connsiteX3-201" fmla="*/ 2971813 w 2986535"/>
              <a:gd name="connsiteY3-202" fmla="*/ 5339930 h 5566609"/>
              <a:gd name="connsiteX4-203" fmla="*/ 2000262 w 2986535"/>
              <a:gd name="connsiteY4-204" fmla="*/ 4727970 h 5566609"/>
              <a:gd name="connsiteX5-205" fmla="*/ 1924063 w 2986535"/>
              <a:gd name="connsiteY5-206" fmla="*/ 2918220 h 5566609"/>
              <a:gd name="connsiteX6-207" fmla="*/ 13 w 2986535"/>
              <a:gd name="connsiteY6-208" fmla="*/ 1625180 h 5566609"/>
              <a:gd name="connsiteX0-209" fmla="*/ 13 w 2972537"/>
              <a:gd name="connsiteY0-210" fmla="*/ 1625180 h 5566609"/>
              <a:gd name="connsiteX1-211" fmla="*/ 1903801 w 2972537"/>
              <a:gd name="connsiteY1-212" fmla="*/ 0 h 5566609"/>
              <a:gd name="connsiteX2-213" fmla="*/ 2971813 w 2972537"/>
              <a:gd name="connsiteY2-214" fmla="*/ 1068012 h 5566609"/>
              <a:gd name="connsiteX3-215" fmla="*/ 2971813 w 2972537"/>
              <a:gd name="connsiteY3-216" fmla="*/ 5339930 h 5566609"/>
              <a:gd name="connsiteX4-217" fmla="*/ 2000262 w 2972537"/>
              <a:gd name="connsiteY4-218" fmla="*/ 4727970 h 5566609"/>
              <a:gd name="connsiteX5-219" fmla="*/ 1924063 w 2972537"/>
              <a:gd name="connsiteY5-220" fmla="*/ 2918220 h 5566609"/>
              <a:gd name="connsiteX6-221" fmla="*/ 13 w 2972537"/>
              <a:gd name="connsiteY6-222" fmla="*/ 1625180 h 55666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972537" h="5566609">
                <a:moveTo>
                  <a:pt x="13" y="1625180"/>
                </a:moveTo>
                <a:cubicBezTo>
                  <a:pt x="-3364" y="1138810"/>
                  <a:pt x="704055" y="1030677"/>
                  <a:pt x="1903801" y="0"/>
                </a:cubicBezTo>
                <a:cubicBezTo>
                  <a:pt x="2493648" y="0"/>
                  <a:pt x="2971813" y="478165"/>
                  <a:pt x="2971813" y="1068012"/>
                </a:cubicBezTo>
                <a:cubicBezTo>
                  <a:pt x="2971813" y="2491985"/>
                  <a:pt x="2943238" y="4710887"/>
                  <a:pt x="2971813" y="5339930"/>
                </a:cubicBezTo>
                <a:cubicBezTo>
                  <a:pt x="3000388" y="5968973"/>
                  <a:pt x="2174887" y="5131588"/>
                  <a:pt x="2000262" y="4727970"/>
                </a:cubicBezTo>
                <a:cubicBezTo>
                  <a:pt x="1825637" y="4324352"/>
                  <a:pt x="2362213" y="3409951"/>
                  <a:pt x="1924063" y="2918220"/>
                </a:cubicBezTo>
                <a:cubicBezTo>
                  <a:pt x="1428763" y="2299095"/>
                  <a:pt x="3390" y="2111550"/>
                  <a:pt x="13" y="162518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>
            <a:outerShdw blurRad="5461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>
          <a:xfrm rot="4374860">
            <a:off x="1336883" y="8186"/>
            <a:ext cx="1121537" cy="2476500"/>
          </a:xfrm>
          <a:custGeom>
            <a:avLst/>
            <a:gdLst>
              <a:gd name="connsiteX0" fmla="*/ 1006007 w 2720507"/>
              <a:gd name="connsiteY0" fmla="*/ 0 h 2476500"/>
              <a:gd name="connsiteX1" fmla="*/ 72557 w 2720507"/>
              <a:gd name="connsiteY1" fmla="*/ 1847850 h 2476500"/>
              <a:gd name="connsiteX2" fmla="*/ 2720507 w 2720507"/>
              <a:gd name="connsiteY2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0507" h="2476500">
                <a:moveTo>
                  <a:pt x="1006007" y="0"/>
                </a:moveTo>
                <a:cubicBezTo>
                  <a:pt x="396407" y="717550"/>
                  <a:pt x="-213193" y="1435100"/>
                  <a:pt x="72557" y="1847850"/>
                </a:cubicBezTo>
                <a:cubicBezTo>
                  <a:pt x="358307" y="2260600"/>
                  <a:pt x="1539407" y="2368550"/>
                  <a:pt x="2720507" y="2476500"/>
                </a:cubicBezTo>
              </a:path>
            </a:pathLst>
          </a:custGeom>
          <a:noFill/>
          <a:ln w="508000" cap="rnd">
            <a:solidFill>
              <a:schemeClr val="bg1">
                <a:alpha val="70000"/>
              </a:schemeClr>
            </a:solidFill>
          </a:ln>
          <a:effectLst>
            <a:outerShdw blurRad="5461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400052" y="5253575"/>
            <a:ext cx="5284292" cy="1379396"/>
          </a:xfrm>
          <a:custGeom>
            <a:avLst/>
            <a:gdLst>
              <a:gd name="connsiteX0" fmla="*/ 0 w 11391900"/>
              <a:gd name="connsiteY0" fmla="*/ 1068012 h 6407942"/>
              <a:gd name="connsiteX1" fmla="*/ 1068012 w 11391900"/>
              <a:gd name="connsiteY1" fmla="*/ 0 h 6407942"/>
              <a:gd name="connsiteX2" fmla="*/ 10323888 w 11391900"/>
              <a:gd name="connsiteY2" fmla="*/ 0 h 6407942"/>
              <a:gd name="connsiteX3" fmla="*/ 11391900 w 11391900"/>
              <a:gd name="connsiteY3" fmla="*/ 1068012 h 6407942"/>
              <a:gd name="connsiteX4" fmla="*/ 11391900 w 11391900"/>
              <a:gd name="connsiteY4" fmla="*/ 5339930 h 6407942"/>
              <a:gd name="connsiteX5" fmla="*/ 10323888 w 11391900"/>
              <a:gd name="connsiteY5" fmla="*/ 6407942 h 6407942"/>
              <a:gd name="connsiteX6" fmla="*/ 1068012 w 11391900"/>
              <a:gd name="connsiteY6" fmla="*/ 6407942 h 6407942"/>
              <a:gd name="connsiteX7" fmla="*/ 0 w 11391900"/>
              <a:gd name="connsiteY7" fmla="*/ 5339930 h 6407942"/>
              <a:gd name="connsiteX8" fmla="*/ 0 w 11391900"/>
              <a:gd name="connsiteY8" fmla="*/ 1068012 h 6407942"/>
              <a:gd name="connsiteX0-1" fmla="*/ 0 w 11391900"/>
              <a:gd name="connsiteY0-2" fmla="*/ 1068012 h 6407942"/>
              <a:gd name="connsiteX1-3" fmla="*/ 1068012 w 11391900"/>
              <a:gd name="connsiteY1-4" fmla="*/ 0 h 6407942"/>
              <a:gd name="connsiteX2-5" fmla="*/ 11391900 w 11391900"/>
              <a:gd name="connsiteY2-6" fmla="*/ 1068012 h 6407942"/>
              <a:gd name="connsiteX3-7" fmla="*/ 11391900 w 11391900"/>
              <a:gd name="connsiteY3-8" fmla="*/ 5339930 h 6407942"/>
              <a:gd name="connsiteX4-9" fmla="*/ 10323888 w 11391900"/>
              <a:gd name="connsiteY4-10" fmla="*/ 6407942 h 6407942"/>
              <a:gd name="connsiteX5-11" fmla="*/ 1068012 w 11391900"/>
              <a:gd name="connsiteY5-12" fmla="*/ 6407942 h 6407942"/>
              <a:gd name="connsiteX6-13" fmla="*/ 0 w 11391900"/>
              <a:gd name="connsiteY6-14" fmla="*/ 5339930 h 6407942"/>
              <a:gd name="connsiteX7-15" fmla="*/ 0 w 11391900"/>
              <a:gd name="connsiteY7-16" fmla="*/ 1068012 h 6407942"/>
              <a:gd name="connsiteX0-17" fmla="*/ 0 w 11391900"/>
              <a:gd name="connsiteY0-18" fmla="*/ 1068012 h 6407942"/>
              <a:gd name="connsiteX1-19" fmla="*/ 1068012 w 11391900"/>
              <a:gd name="connsiteY1-20" fmla="*/ 0 h 6407942"/>
              <a:gd name="connsiteX2-21" fmla="*/ 11391900 w 11391900"/>
              <a:gd name="connsiteY2-22" fmla="*/ 5339930 h 6407942"/>
              <a:gd name="connsiteX3-23" fmla="*/ 10323888 w 11391900"/>
              <a:gd name="connsiteY3-24" fmla="*/ 6407942 h 6407942"/>
              <a:gd name="connsiteX4-25" fmla="*/ 1068012 w 11391900"/>
              <a:gd name="connsiteY4-26" fmla="*/ 6407942 h 6407942"/>
              <a:gd name="connsiteX5-27" fmla="*/ 0 w 11391900"/>
              <a:gd name="connsiteY5-28" fmla="*/ 5339930 h 6407942"/>
              <a:gd name="connsiteX6-29" fmla="*/ 0 w 11391900"/>
              <a:gd name="connsiteY6-30" fmla="*/ 1068012 h 6407942"/>
              <a:gd name="connsiteX0-31" fmla="*/ 0 w 10323888"/>
              <a:gd name="connsiteY0-32" fmla="*/ 1068012 h 6407942"/>
              <a:gd name="connsiteX1-33" fmla="*/ 1068012 w 10323888"/>
              <a:gd name="connsiteY1-34" fmla="*/ 0 h 6407942"/>
              <a:gd name="connsiteX2-35" fmla="*/ 10323888 w 10323888"/>
              <a:gd name="connsiteY2-36" fmla="*/ 6407942 h 6407942"/>
              <a:gd name="connsiteX3-37" fmla="*/ 1068012 w 10323888"/>
              <a:gd name="connsiteY3-38" fmla="*/ 6407942 h 6407942"/>
              <a:gd name="connsiteX4-39" fmla="*/ 0 w 10323888"/>
              <a:gd name="connsiteY4-40" fmla="*/ 5339930 h 6407942"/>
              <a:gd name="connsiteX5-41" fmla="*/ 0 w 10323888"/>
              <a:gd name="connsiteY5-42" fmla="*/ 1068012 h 6407942"/>
              <a:gd name="connsiteX0-43" fmla="*/ 0 w 10323888"/>
              <a:gd name="connsiteY0-44" fmla="*/ 1068012 h 6407942"/>
              <a:gd name="connsiteX1-45" fmla="*/ 1068012 w 10323888"/>
              <a:gd name="connsiteY1-46" fmla="*/ 0 h 6407942"/>
              <a:gd name="connsiteX2-47" fmla="*/ 10323888 w 10323888"/>
              <a:gd name="connsiteY2-48" fmla="*/ 6407942 h 6407942"/>
              <a:gd name="connsiteX3-49" fmla="*/ 5276850 w 10323888"/>
              <a:gd name="connsiteY3-50" fmla="*/ 6404370 h 6407942"/>
              <a:gd name="connsiteX4-51" fmla="*/ 1068012 w 10323888"/>
              <a:gd name="connsiteY4-52" fmla="*/ 6407942 h 6407942"/>
              <a:gd name="connsiteX5-53" fmla="*/ 0 w 10323888"/>
              <a:gd name="connsiteY5-54" fmla="*/ 5339930 h 6407942"/>
              <a:gd name="connsiteX6-55" fmla="*/ 0 w 10323888"/>
              <a:gd name="connsiteY6-56" fmla="*/ 1068012 h 6407942"/>
              <a:gd name="connsiteX0-57" fmla="*/ 0 w 10323888"/>
              <a:gd name="connsiteY0-58" fmla="*/ 0 h 5339930"/>
              <a:gd name="connsiteX1-59" fmla="*/ 10323888 w 10323888"/>
              <a:gd name="connsiteY1-60" fmla="*/ 5339930 h 5339930"/>
              <a:gd name="connsiteX2-61" fmla="*/ 5276850 w 10323888"/>
              <a:gd name="connsiteY2-62" fmla="*/ 5336358 h 5339930"/>
              <a:gd name="connsiteX3-63" fmla="*/ 1068012 w 10323888"/>
              <a:gd name="connsiteY3-64" fmla="*/ 5339930 h 5339930"/>
              <a:gd name="connsiteX4-65" fmla="*/ 0 w 10323888"/>
              <a:gd name="connsiteY4-66" fmla="*/ 4271918 h 5339930"/>
              <a:gd name="connsiteX5-67" fmla="*/ 0 w 10323888"/>
              <a:gd name="connsiteY5-68" fmla="*/ 0 h 5339930"/>
              <a:gd name="connsiteX0-69" fmla="*/ 0 w 5276850"/>
              <a:gd name="connsiteY0-70" fmla="*/ 0 h 5339930"/>
              <a:gd name="connsiteX1-71" fmla="*/ 5276850 w 5276850"/>
              <a:gd name="connsiteY1-72" fmla="*/ 5336358 h 5339930"/>
              <a:gd name="connsiteX2-73" fmla="*/ 1068012 w 5276850"/>
              <a:gd name="connsiteY2-74" fmla="*/ 5339930 h 5339930"/>
              <a:gd name="connsiteX3-75" fmla="*/ 0 w 5276850"/>
              <a:gd name="connsiteY3-76" fmla="*/ 4271918 h 5339930"/>
              <a:gd name="connsiteX4-77" fmla="*/ 0 w 5276850"/>
              <a:gd name="connsiteY4-78" fmla="*/ 0 h 5339930"/>
              <a:gd name="connsiteX0-79" fmla="*/ 2019300 w 5276850"/>
              <a:gd name="connsiteY0-80" fmla="*/ 0 h 2025230"/>
              <a:gd name="connsiteX1-81" fmla="*/ 5276850 w 5276850"/>
              <a:gd name="connsiteY1-82" fmla="*/ 2021658 h 2025230"/>
              <a:gd name="connsiteX2-83" fmla="*/ 1068012 w 5276850"/>
              <a:gd name="connsiteY2-84" fmla="*/ 2025230 h 2025230"/>
              <a:gd name="connsiteX3-85" fmla="*/ 0 w 5276850"/>
              <a:gd name="connsiteY3-86" fmla="*/ 957218 h 2025230"/>
              <a:gd name="connsiteX4-87" fmla="*/ 2019300 w 5276850"/>
              <a:gd name="connsiteY4-88" fmla="*/ 0 h 2025230"/>
              <a:gd name="connsiteX0-89" fmla="*/ 2019300 w 5283452"/>
              <a:gd name="connsiteY0-90" fmla="*/ 34302 h 2059532"/>
              <a:gd name="connsiteX1-91" fmla="*/ 5276850 w 5283452"/>
              <a:gd name="connsiteY1-92" fmla="*/ 2055960 h 2059532"/>
              <a:gd name="connsiteX2-93" fmla="*/ 1068012 w 5283452"/>
              <a:gd name="connsiteY2-94" fmla="*/ 2059532 h 2059532"/>
              <a:gd name="connsiteX3-95" fmla="*/ 0 w 5283452"/>
              <a:gd name="connsiteY3-96" fmla="*/ 991520 h 2059532"/>
              <a:gd name="connsiteX4-97" fmla="*/ 2019300 w 5283452"/>
              <a:gd name="connsiteY4-98" fmla="*/ 34302 h 2059532"/>
              <a:gd name="connsiteX0-99" fmla="*/ 1466850 w 5282384"/>
              <a:gd name="connsiteY0-100" fmla="*/ 60454 h 1114134"/>
              <a:gd name="connsiteX1-101" fmla="*/ 5276850 w 5282384"/>
              <a:gd name="connsiteY1-102" fmla="*/ 1110562 h 1114134"/>
              <a:gd name="connsiteX2-103" fmla="*/ 1068012 w 5282384"/>
              <a:gd name="connsiteY2-104" fmla="*/ 1114134 h 1114134"/>
              <a:gd name="connsiteX3-105" fmla="*/ 0 w 5282384"/>
              <a:gd name="connsiteY3-106" fmla="*/ 46122 h 1114134"/>
              <a:gd name="connsiteX4-107" fmla="*/ 1466850 w 5282384"/>
              <a:gd name="connsiteY4-108" fmla="*/ 60454 h 1114134"/>
              <a:gd name="connsiteX0-109" fmla="*/ 1466850 w 5282384"/>
              <a:gd name="connsiteY0-110" fmla="*/ 60454 h 1114134"/>
              <a:gd name="connsiteX1-111" fmla="*/ 5276850 w 5282384"/>
              <a:gd name="connsiteY1-112" fmla="*/ 1110562 h 1114134"/>
              <a:gd name="connsiteX2-113" fmla="*/ 1068012 w 5282384"/>
              <a:gd name="connsiteY2-114" fmla="*/ 1114134 h 1114134"/>
              <a:gd name="connsiteX3-115" fmla="*/ 0 w 5282384"/>
              <a:gd name="connsiteY3-116" fmla="*/ 46122 h 1114134"/>
              <a:gd name="connsiteX4-117" fmla="*/ 1466850 w 5282384"/>
              <a:gd name="connsiteY4-118" fmla="*/ 60454 h 1114134"/>
              <a:gd name="connsiteX0-119" fmla="*/ 1466850 w 5282121"/>
              <a:gd name="connsiteY0-120" fmla="*/ 216480 h 1270160"/>
              <a:gd name="connsiteX1-121" fmla="*/ 5276850 w 5282121"/>
              <a:gd name="connsiteY1-122" fmla="*/ 1266588 h 1270160"/>
              <a:gd name="connsiteX2-123" fmla="*/ 1068012 w 5282121"/>
              <a:gd name="connsiteY2-124" fmla="*/ 1270160 h 1270160"/>
              <a:gd name="connsiteX3-125" fmla="*/ 0 w 5282121"/>
              <a:gd name="connsiteY3-126" fmla="*/ 202148 h 1270160"/>
              <a:gd name="connsiteX4-127" fmla="*/ 1466850 w 5282121"/>
              <a:gd name="connsiteY4-128" fmla="*/ 216480 h 1270160"/>
              <a:gd name="connsiteX0-129" fmla="*/ 1905000 w 5282856"/>
              <a:gd name="connsiteY0-130" fmla="*/ 528682 h 1068012"/>
              <a:gd name="connsiteX1-131" fmla="*/ 5276850 w 5282856"/>
              <a:gd name="connsiteY1-132" fmla="*/ 1064440 h 1068012"/>
              <a:gd name="connsiteX2-133" fmla="*/ 1068012 w 5282856"/>
              <a:gd name="connsiteY2-134" fmla="*/ 1068012 h 1068012"/>
              <a:gd name="connsiteX3-135" fmla="*/ 0 w 5282856"/>
              <a:gd name="connsiteY3-136" fmla="*/ 0 h 1068012"/>
              <a:gd name="connsiteX4-137" fmla="*/ 1905000 w 5282856"/>
              <a:gd name="connsiteY4-138" fmla="*/ 528682 h 1068012"/>
              <a:gd name="connsiteX0-139" fmla="*/ 1905000 w 5283199"/>
              <a:gd name="connsiteY0-140" fmla="*/ 622453 h 1161783"/>
              <a:gd name="connsiteX1-141" fmla="*/ 5276850 w 5283199"/>
              <a:gd name="connsiteY1-142" fmla="*/ 1158211 h 1161783"/>
              <a:gd name="connsiteX2-143" fmla="*/ 1068012 w 5283199"/>
              <a:gd name="connsiteY2-144" fmla="*/ 1161783 h 1161783"/>
              <a:gd name="connsiteX3-145" fmla="*/ 0 w 5283199"/>
              <a:gd name="connsiteY3-146" fmla="*/ 93771 h 1161783"/>
              <a:gd name="connsiteX4-147" fmla="*/ 1905000 w 5283199"/>
              <a:gd name="connsiteY4-148" fmla="*/ 622453 h 1161783"/>
              <a:gd name="connsiteX0-149" fmla="*/ 2228850 w 5283974"/>
              <a:gd name="connsiteY0-150" fmla="*/ 504478 h 1310508"/>
              <a:gd name="connsiteX1-151" fmla="*/ 5276850 w 5283974"/>
              <a:gd name="connsiteY1-152" fmla="*/ 1306936 h 1310508"/>
              <a:gd name="connsiteX2-153" fmla="*/ 1068012 w 5283974"/>
              <a:gd name="connsiteY2-154" fmla="*/ 1310508 h 1310508"/>
              <a:gd name="connsiteX3-155" fmla="*/ 0 w 5283974"/>
              <a:gd name="connsiteY3-156" fmla="*/ 242496 h 1310508"/>
              <a:gd name="connsiteX4-157" fmla="*/ 2228850 w 5283974"/>
              <a:gd name="connsiteY4-158" fmla="*/ 504478 h 1310508"/>
              <a:gd name="connsiteX0-159" fmla="*/ 2419350 w 5284525"/>
              <a:gd name="connsiteY0-160" fmla="*/ 491056 h 1335186"/>
              <a:gd name="connsiteX1-161" fmla="*/ 5276850 w 5284525"/>
              <a:gd name="connsiteY1-162" fmla="*/ 1331614 h 1335186"/>
              <a:gd name="connsiteX2-163" fmla="*/ 1068012 w 5284525"/>
              <a:gd name="connsiteY2-164" fmla="*/ 1335186 h 1335186"/>
              <a:gd name="connsiteX3-165" fmla="*/ 0 w 5284525"/>
              <a:gd name="connsiteY3-166" fmla="*/ 267174 h 1335186"/>
              <a:gd name="connsiteX4-167" fmla="*/ 2419350 w 5284525"/>
              <a:gd name="connsiteY4-168" fmla="*/ 491056 h 1335186"/>
              <a:gd name="connsiteX0-169" fmla="*/ 2743200 w 5285685"/>
              <a:gd name="connsiteY0-170" fmla="*/ 541345 h 1252125"/>
              <a:gd name="connsiteX1-171" fmla="*/ 5276850 w 5285685"/>
              <a:gd name="connsiteY1-172" fmla="*/ 1248553 h 1252125"/>
              <a:gd name="connsiteX2-173" fmla="*/ 1068012 w 5285685"/>
              <a:gd name="connsiteY2-174" fmla="*/ 1252125 h 1252125"/>
              <a:gd name="connsiteX3-175" fmla="*/ 0 w 5285685"/>
              <a:gd name="connsiteY3-176" fmla="*/ 184113 h 1252125"/>
              <a:gd name="connsiteX4-177" fmla="*/ 2743200 w 5285685"/>
              <a:gd name="connsiteY4-178" fmla="*/ 541345 h 1252125"/>
              <a:gd name="connsiteX0-179" fmla="*/ 2266950 w 5284077"/>
              <a:gd name="connsiteY0-180" fmla="*/ 454660 h 1413090"/>
              <a:gd name="connsiteX1-181" fmla="*/ 5276850 w 5284077"/>
              <a:gd name="connsiteY1-182" fmla="*/ 1409518 h 1413090"/>
              <a:gd name="connsiteX2-183" fmla="*/ 1068012 w 5284077"/>
              <a:gd name="connsiteY2-184" fmla="*/ 1413090 h 1413090"/>
              <a:gd name="connsiteX3-185" fmla="*/ 0 w 5284077"/>
              <a:gd name="connsiteY3-186" fmla="*/ 345078 h 1413090"/>
              <a:gd name="connsiteX4-187" fmla="*/ 2266950 w 5284077"/>
              <a:gd name="connsiteY4-188" fmla="*/ 454660 h 1413090"/>
              <a:gd name="connsiteX0-189" fmla="*/ 2266950 w 5284292"/>
              <a:gd name="connsiteY0-190" fmla="*/ 420966 h 1379396"/>
              <a:gd name="connsiteX1-191" fmla="*/ 5276850 w 5284292"/>
              <a:gd name="connsiteY1-192" fmla="*/ 1375824 h 1379396"/>
              <a:gd name="connsiteX2-193" fmla="*/ 1068012 w 5284292"/>
              <a:gd name="connsiteY2-194" fmla="*/ 1379396 h 1379396"/>
              <a:gd name="connsiteX3-195" fmla="*/ 0 w 5284292"/>
              <a:gd name="connsiteY3-196" fmla="*/ 311384 h 1379396"/>
              <a:gd name="connsiteX4-197" fmla="*/ 2266950 w 5284292"/>
              <a:gd name="connsiteY4-198" fmla="*/ 420966 h 137939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284292" h="1379396">
                <a:moveTo>
                  <a:pt x="2266950" y="420966"/>
                </a:moveTo>
                <a:cubicBezTo>
                  <a:pt x="3016250" y="1302043"/>
                  <a:pt x="5435398" y="1038286"/>
                  <a:pt x="5276850" y="1375824"/>
                </a:cubicBezTo>
                <a:lnTo>
                  <a:pt x="1068012" y="1379396"/>
                </a:lnTo>
                <a:cubicBezTo>
                  <a:pt x="478165" y="1379396"/>
                  <a:pt x="0" y="901231"/>
                  <a:pt x="0" y="311384"/>
                </a:cubicBezTo>
                <a:cubicBezTo>
                  <a:pt x="488950" y="316161"/>
                  <a:pt x="1517650" y="-460111"/>
                  <a:pt x="2266950" y="420966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>
            <a:outerShdw blurRad="5461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17962" y="1159846"/>
            <a:ext cx="6496199" cy="1106805"/>
          </a:xfrm>
          <a:prstGeom prst="rect">
            <a:avLst/>
          </a:prstGeom>
          <a:noFill/>
          <a:effectLst>
            <a:outerShdw blurRad="5461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46100" sx="105000" sy="105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cs"/>
              </a:rPr>
              <a:t>更新用户手册</a:t>
            </a:r>
          </a:p>
        </p:txBody>
      </p:sp>
      <p:pic>
        <p:nvPicPr>
          <p:cNvPr id="2" name="图片 1" descr="9U3F_)_JLE]NZ[L9K3)GOW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395" y="2146300"/>
            <a:ext cx="7092950" cy="4194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7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圆角矩形 37"/>
          <p:cNvSpPr/>
          <p:nvPr/>
        </p:nvSpPr>
        <p:spPr>
          <a:xfrm>
            <a:off x="400050" y="225030"/>
            <a:ext cx="11391900" cy="6407942"/>
          </a:xfrm>
          <a:prstGeom prst="roundRect">
            <a:avLst/>
          </a:prstGeom>
          <a:gradFill flip="none" rotWithShape="1">
            <a:gsLst>
              <a:gs pos="96000">
                <a:schemeClr val="accent3"/>
              </a:gs>
              <a:gs pos="0">
                <a:schemeClr val="accent5"/>
              </a:gs>
            </a:gsLst>
            <a:lin ang="2700000" scaled="1"/>
            <a:tileRect/>
          </a:gradFill>
          <a:ln>
            <a:noFill/>
          </a:ln>
          <a:effectLst>
            <a:outerShdw blurRad="5461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8819413" y="225030"/>
            <a:ext cx="2972537" cy="5566609"/>
          </a:xfrm>
          <a:custGeom>
            <a:avLst/>
            <a:gdLst>
              <a:gd name="connsiteX0" fmla="*/ 0 w 11391900"/>
              <a:gd name="connsiteY0" fmla="*/ 1068012 h 6407942"/>
              <a:gd name="connsiteX1" fmla="*/ 1068012 w 11391900"/>
              <a:gd name="connsiteY1" fmla="*/ 0 h 6407942"/>
              <a:gd name="connsiteX2" fmla="*/ 10323888 w 11391900"/>
              <a:gd name="connsiteY2" fmla="*/ 0 h 6407942"/>
              <a:gd name="connsiteX3" fmla="*/ 11391900 w 11391900"/>
              <a:gd name="connsiteY3" fmla="*/ 1068012 h 6407942"/>
              <a:gd name="connsiteX4" fmla="*/ 11391900 w 11391900"/>
              <a:gd name="connsiteY4" fmla="*/ 5339930 h 6407942"/>
              <a:gd name="connsiteX5" fmla="*/ 10323888 w 11391900"/>
              <a:gd name="connsiteY5" fmla="*/ 6407942 h 6407942"/>
              <a:gd name="connsiteX6" fmla="*/ 1068012 w 11391900"/>
              <a:gd name="connsiteY6" fmla="*/ 6407942 h 6407942"/>
              <a:gd name="connsiteX7" fmla="*/ 0 w 11391900"/>
              <a:gd name="connsiteY7" fmla="*/ 5339930 h 6407942"/>
              <a:gd name="connsiteX8" fmla="*/ 0 w 11391900"/>
              <a:gd name="connsiteY8" fmla="*/ 1068012 h 6407942"/>
              <a:gd name="connsiteX0-1" fmla="*/ 0 w 11391900"/>
              <a:gd name="connsiteY0-2" fmla="*/ 1068012 h 6407942"/>
              <a:gd name="connsiteX1-3" fmla="*/ 10323888 w 11391900"/>
              <a:gd name="connsiteY1-4" fmla="*/ 0 h 6407942"/>
              <a:gd name="connsiteX2-5" fmla="*/ 11391900 w 11391900"/>
              <a:gd name="connsiteY2-6" fmla="*/ 1068012 h 6407942"/>
              <a:gd name="connsiteX3-7" fmla="*/ 11391900 w 11391900"/>
              <a:gd name="connsiteY3-8" fmla="*/ 5339930 h 6407942"/>
              <a:gd name="connsiteX4-9" fmla="*/ 10323888 w 11391900"/>
              <a:gd name="connsiteY4-10" fmla="*/ 6407942 h 6407942"/>
              <a:gd name="connsiteX5-11" fmla="*/ 1068012 w 11391900"/>
              <a:gd name="connsiteY5-12" fmla="*/ 6407942 h 6407942"/>
              <a:gd name="connsiteX6-13" fmla="*/ 0 w 11391900"/>
              <a:gd name="connsiteY6-14" fmla="*/ 5339930 h 6407942"/>
              <a:gd name="connsiteX7-15" fmla="*/ 0 w 11391900"/>
              <a:gd name="connsiteY7-16" fmla="*/ 1068012 h 6407942"/>
              <a:gd name="connsiteX0-17" fmla="*/ 0 w 11391900"/>
              <a:gd name="connsiteY0-18" fmla="*/ 5339930 h 6407942"/>
              <a:gd name="connsiteX1-19" fmla="*/ 10323888 w 11391900"/>
              <a:gd name="connsiteY1-20" fmla="*/ 0 h 6407942"/>
              <a:gd name="connsiteX2-21" fmla="*/ 11391900 w 11391900"/>
              <a:gd name="connsiteY2-22" fmla="*/ 1068012 h 6407942"/>
              <a:gd name="connsiteX3-23" fmla="*/ 11391900 w 11391900"/>
              <a:gd name="connsiteY3-24" fmla="*/ 5339930 h 6407942"/>
              <a:gd name="connsiteX4-25" fmla="*/ 10323888 w 11391900"/>
              <a:gd name="connsiteY4-26" fmla="*/ 6407942 h 6407942"/>
              <a:gd name="connsiteX5-27" fmla="*/ 1068012 w 11391900"/>
              <a:gd name="connsiteY5-28" fmla="*/ 6407942 h 6407942"/>
              <a:gd name="connsiteX6-29" fmla="*/ 0 w 11391900"/>
              <a:gd name="connsiteY6-30" fmla="*/ 5339930 h 6407942"/>
              <a:gd name="connsiteX0-31" fmla="*/ 0 w 11391900"/>
              <a:gd name="connsiteY0-32" fmla="*/ 5339930 h 6407942"/>
              <a:gd name="connsiteX1-33" fmla="*/ 10323888 w 11391900"/>
              <a:gd name="connsiteY1-34" fmla="*/ 0 h 6407942"/>
              <a:gd name="connsiteX2-35" fmla="*/ 11391900 w 11391900"/>
              <a:gd name="connsiteY2-36" fmla="*/ 1068012 h 6407942"/>
              <a:gd name="connsiteX3-37" fmla="*/ 11391900 w 11391900"/>
              <a:gd name="connsiteY3-38" fmla="*/ 5339930 h 6407942"/>
              <a:gd name="connsiteX4-39" fmla="*/ 10323888 w 11391900"/>
              <a:gd name="connsiteY4-40" fmla="*/ 6407942 h 6407942"/>
              <a:gd name="connsiteX5-41" fmla="*/ 0 w 11391900"/>
              <a:gd name="connsiteY5-42" fmla="*/ 5339930 h 6407942"/>
              <a:gd name="connsiteX0-43" fmla="*/ 0 w 4667250"/>
              <a:gd name="connsiteY0-44" fmla="*/ 3092030 h 6407942"/>
              <a:gd name="connsiteX1-45" fmla="*/ 3599238 w 4667250"/>
              <a:gd name="connsiteY1-46" fmla="*/ 0 h 6407942"/>
              <a:gd name="connsiteX2-47" fmla="*/ 4667250 w 4667250"/>
              <a:gd name="connsiteY2-48" fmla="*/ 1068012 h 6407942"/>
              <a:gd name="connsiteX3-49" fmla="*/ 4667250 w 4667250"/>
              <a:gd name="connsiteY3-50" fmla="*/ 5339930 h 6407942"/>
              <a:gd name="connsiteX4-51" fmla="*/ 3599238 w 4667250"/>
              <a:gd name="connsiteY4-52" fmla="*/ 6407942 h 6407942"/>
              <a:gd name="connsiteX5-53" fmla="*/ 0 w 4667250"/>
              <a:gd name="connsiteY5-54" fmla="*/ 3092030 h 6407942"/>
              <a:gd name="connsiteX0-55" fmla="*/ 241467 w 4908717"/>
              <a:gd name="connsiteY0-56" fmla="*/ 3092030 h 6407942"/>
              <a:gd name="connsiteX1-57" fmla="*/ 3840705 w 4908717"/>
              <a:gd name="connsiteY1-58" fmla="*/ 0 h 6407942"/>
              <a:gd name="connsiteX2-59" fmla="*/ 4908717 w 4908717"/>
              <a:gd name="connsiteY2-60" fmla="*/ 1068012 h 6407942"/>
              <a:gd name="connsiteX3-61" fmla="*/ 4908717 w 4908717"/>
              <a:gd name="connsiteY3-62" fmla="*/ 5339930 h 6407942"/>
              <a:gd name="connsiteX4-63" fmla="*/ 3840705 w 4908717"/>
              <a:gd name="connsiteY4-64" fmla="*/ 6407942 h 6407942"/>
              <a:gd name="connsiteX5-65" fmla="*/ 241467 w 4908717"/>
              <a:gd name="connsiteY5-66" fmla="*/ 3092030 h 6407942"/>
              <a:gd name="connsiteX0-67" fmla="*/ 2674 w 4669924"/>
              <a:gd name="connsiteY0-68" fmla="*/ 3092030 h 6407942"/>
              <a:gd name="connsiteX1-69" fmla="*/ 3601912 w 4669924"/>
              <a:gd name="connsiteY1-70" fmla="*/ 0 h 6407942"/>
              <a:gd name="connsiteX2-71" fmla="*/ 4669924 w 4669924"/>
              <a:gd name="connsiteY2-72" fmla="*/ 1068012 h 6407942"/>
              <a:gd name="connsiteX3-73" fmla="*/ 4669924 w 4669924"/>
              <a:gd name="connsiteY3-74" fmla="*/ 5339930 h 6407942"/>
              <a:gd name="connsiteX4-75" fmla="*/ 3601912 w 4669924"/>
              <a:gd name="connsiteY4-76" fmla="*/ 6407942 h 6407942"/>
              <a:gd name="connsiteX5-77" fmla="*/ 2674 w 4669924"/>
              <a:gd name="connsiteY5-78" fmla="*/ 3092030 h 6407942"/>
              <a:gd name="connsiteX0-79" fmla="*/ 7742 w 2979542"/>
              <a:gd name="connsiteY0-80" fmla="*/ 1625180 h 6407942"/>
              <a:gd name="connsiteX1-81" fmla="*/ 1911530 w 2979542"/>
              <a:gd name="connsiteY1-82" fmla="*/ 0 h 6407942"/>
              <a:gd name="connsiteX2-83" fmla="*/ 2979542 w 2979542"/>
              <a:gd name="connsiteY2-84" fmla="*/ 1068012 h 6407942"/>
              <a:gd name="connsiteX3-85" fmla="*/ 2979542 w 2979542"/>
              <a:gd name="connsiteY3-86" fmla="*/ 5339930 h 6407942"/>
              <a:gd name="connsiteX4-87" fmla="*/ 1911530 w 2979542"/>
              <a:gd name="connsiteY4-88" fmla="*/ 6407942 h 6407942"/>
              <a:gd name="connsiteX5-89" fmla="*/ 7742 w 2979542"/>
              <a:gd name="connsiteY5-90" fmla="*/ 1625180 h 6407942"/>
              <a:gd name="connsiteX0-91" fmla="*/ 120860 w 3092660"/>
              <a:gd name="connsiteY0-92" fmla="*/ 1625180 h 6407942"/>
              <a:gd name="connsiteX1-93" fmla="*/ 2024648 w 3092660"/>
              <a:gd name="connsiteY1-94" fmla="*/ 0 h 6407942"/>
              <a:gd name="connsiteX2-95" fmla="*/ 3092660 w 3092660"/>
              <a:gd name="connsiteY2-96" fmla="*/ 1068012 h 6407942"/>
              <a:gd name="connsiteX3-97" fmla="*/ 3092660 w 3092660"/>
              <a:gd name="connsiteY3-98" fmla="*/ 5339930 h 6407942"/>
              <a:gd name="connsiteX4-99" fmla="*/ 2024648 w 3092660"/>
              <a:gd name="connsiteY4-100" fmla="*/ 6407942 h 6407942"/>
              <a:gd name="connsiteX5-101" fmla="*/ 120860 w 3092660"/>
              <a:gd name="connsiteY5-102" fmla="*/ 1625180 h 6407942"/>
              <a:gd name="connsiteX0-103" fmla="*/ 13 w 2971813"/>
              <a:gd name="connsiteY0-104" fmla="*/ 1625180 h 6407942"/>
              <a:gd name="connsiteX1-105" fmla="*/ 1903801 w 2971813"/>
              <a:gd name="connsiteY1-106" fmla="*/ 0 h 6407942"/>
              <a:gd name="connsiteX2-107" fmla="*/ 2971813 w 2971813"/>
              <a:gd name="connsiteY2-108" fmla="*/ 1068012 h 6407942"/>
              <a:gd name="connsiteX3-109" fmla="*/ 2971813 w 2971813"/>
              <a:gd name="connsiteY3-110" fmla="*/ 5339930 h 6407942"/>
              <a:gd name="connsiteX4-111" fmla="*/ 1903801 w 2971813"/>
              <a:gd name="connsiteY4-112" fmla="*/ 6407942 h 6407942"/>
              <a:gd name="connsiteX5-113" fmla="*/ 1924063 w 2971813"/>
              <a:gd name="connsiteY5-114" fmla="*/ 2918220 h 6407942"/>
              <a:gd name="connsiteX6-115" fmla="*/ 13 w 2971813"/>
              <a:gd name="connsiteY6-116" fmla="*/ 1625180 h 6407942"/>
              <a:gd name="connsiteX0-117" fmla="*/ 13 w 2971813"/>
              <a:gd name="connsiteY0-118" fmla="*/ 1625180 h 6407942"/>
              <a:gd name="connsiteX1-119" fmla="*/ 1903801 w 2971813"/>
              <a:gd name="connsiteY1-120" fmla="*/ 0 h 6407942"/>
              <a:gd name="connsiteX2-121" fmla="*/ 2971813 w 2971813"/>
              <a:gd name="connsiteY2-122" fmla="*/ 1068012 h 6407942"/>
              <a:gd name="connsiteX3-123" fmla="*/ 2971813 w 2971813"/>
              <a:gd name="connsiteY3-124" fmla="*/ 5339930 h 6407942"/>
              <a:gd name="connsiteX4-125" fmla="*/ 1903801 w 2971813"/>
              <a:gd name="connsiteY4-126" fmla="*/ 6407942 h 6407942"/>
              <a:gd name="connsiteX5-127" fmla="*/ 1924063 w 2971813"/>
              <a:gd name="connsiteY5-128" fmla="*/ 2918220 h 6407942"/>
              <a:gd name="connsiteX6-129" fmla="*/ 13 w 2971813"/>
              <a:gd name="connsiteY6-130" fmla="*/ 1625180 h 6407942"/>
              <a:gd name="connsiteX0-131" fmla="*/ 13 w 2971813"/>
              <a:gd name="connsiteY0-132" fmla="*/ 1625180 h 5370508"/>
              <a:gd name="connsiteX1-133" fmla="*/ 1903801 w 2971813"/>
              <a:gd name="connsiteY1-134" fmla="*/ 0 h 5370508"/>
              <a:gd name="connsiteX2-135" fmla="*/ 2971813 w 2971813"/>
              <a:gd name="connsiteY2-136" fmla="*/ 1068012 h 5370508"/>
              <a:gd name="connsiteX3-137" fmla="*/ 2971813 w 2971813"/>
              <a:gd name="connsiteY3-138" fmla="*/ 5339930 h 5370508"/>
              <a:gd name="connsiteX4-139" fmla="*/ 1924063 w 2971813"/>
              <a:gd name="connsiteY4-140" fmla="*/ 2918220 h 5370508"/>
              <a:gd name="connsiteX5-141" fmla="*/ 13 w 2971813"/>
              <a:gd name="connsiteY5-142" fmla="*/ 1625180 h 5370508"/>
              <a:gd name="connsiteX0-143" fmla="*/ 13 w 2971813"/>
              <a:gd name="connsiteY0-144" fmla="*/ 1625180 h 5699223"/>
              <a:gd name="connsiteX1-145" fmla="*/ 1903801 w 2971813"/>
              <a:gd name="connsiteY1-146" fmla="*/ 0 h 5699223"/>
              <a:gd name="connsiteX2-147" fmla="*/ 2971813 w 2971813"/>
              <a:gd name="connsiteY2-148" fmla="*/ 1068012 h 5699223"/>
              <a:gd name="connsiteX3-149" fmla="*/ 2971813 w 2971813"/>
              <a:gd name="connsiteY3-150" fmla="*/ 5339930 h 5699223"/>
              <a:gd name="connsiteX4-151" fmla="*/ 1924063 w 2971813"/>
              <a:gd name="connsiteY4-152" fmla="*/ 2918220 h 5699223"/>
              <a:gd name="connsiteX5-153" fmla="*/ 13 w 2971813"/>
              <a:gd name="connsiteY5-154" fmla="*/ 1625180 h 5699223"/>
              <a:gd name="connsiteX0-155" fmla="*/ 13 w 2972276"/>
              <a:gd name="connsiteY0-156" fmla="*/ 1625180 h 5399459"/>
              <a:gd name="connsiteX1-157" fmla="*/ 1903801 w 2972276"/>
              <a:gd name="connsiteY1-158" fmla="*/ 0 h 5399459"/>
              <a:gd name="connsiteX2-159" fmla="*/ 2971813 w 2972276"/>
              <a:gd name="connsiteY2-160" fmla="*/ 1068012 h 5399459"/>
              <a:gd name="connsiteX3-161" fmla="*/ 2971813 w 2972276"/>
              <a:gd name="connsiteY3-162" fmla="*/ 5339930 h 5399459"/>
              <a:gd name="connsiteX4-163" fmla="*/ 1924063 w 2972276"/>
              <a:gd name="connsiteY4-164" fmla="*/ 2918220 h 5399459"/>
              <a:gd name="connsiteX5-165" fmla="*/ 13 w 2972276"/>
              <a:gd name="connsiteY5-166" fmla="*/ 1625180 h 5399459"/>
              <a:gd name="connsiteX0-167" fmla="*/ 13 w 3025435"/>
              <a:gd name="connsiteY0-168" fmla="*/ 1625180 h 5558505"/>
              <a:gd name="connsiteX1-169" fmla="*/ 1903801 w 3025435"/>
              <a:gd name="connsiteY1-170" fmla="*/ 0 h 5558505"/>
              <a:gd name="connsiteX2-171" fmla="*/ 2971813 w 3025435"/>
              <a:gd name="connsiteY2-172" fmla="*/ 1068012 h 5558505"/>
              <a:gd name="connsiteX3-173" fmla="*/ 2971813 w 3025435"/>
              <a:gd name="connsiteY3-174" fmla="*/ 5339930 h 5558505"/>
              <a:gd name="connsiteX4-175" fmla="*/ 2247912 w 3025435"/>
              <a:gd name="connsiteY4-176" fmla="*/ 4727970 h 5558505"/>
              <a:gd name="connsiteX5-177" fmla="*/ 1924063 w 3025435"/>
              <a:gd name="connsiteY5-178" fmla="*/ 2918220 h 5558505"/>
              <a:gd name="connsiteX6-179" fmla="*/ 13 w 3025435"/>
              <a:gd name="connsiteY6-180" fmla="*/ 1625180 h 5558505"/>
              <a:gd name="connsiteX0-181" fmla="*/ 13 w 3043779"/>
              <a:gd name="connsiteY0-182" fmla="*/ 1625180 h 5558505"/>
              <a:gd name="connsiteX1-183" fmla="*/ 1903801 w 3043779"/>
              <a:gd name="connsiteY1-184" fmla="*/ 0 h 5558505"/>
              <a:gd name="connsiteX2-185" fmla="*/ 2971813 w 3043779"/>
              <a:gd name="connsiteY2-186" fmla="*/ 1068012 h 5558505"/>
              <a:gd name="connsiteX3-187" fmla="*/ 2971813 w 3043779"/>
              <a:gd name="connsiteY3-188" fmla="*/ 5339930 h 5558505"/>
              <a:gd name="connsiteX4-189" fmla="*/ 2000262 w 3043779"/>
              <a:gd name="connsiteY4-190" fmla="*/ 4727970 h 5558505"/>
              <a:gd name="connsiteX5-191" fmla="*/ 1924063 w 3043779"/>
              <a:gd name="connsiteY5-192" fmla="*/ 2918220 h 5558505"/>
              <a:gd name="connsiteX6-193" fmla="*/ 13 w 3043779"/>
              <a:gd name="connsiteY6-194" fmla="*/ 1625180 h 5558505"/>
              <a:gd name="connsiteX0-195" fmla="*/ 13 w 2986535"/>
              <a:gd name="connsiteY0-196" fmla="*/ 1625180 h 5566609"/>
              <a:gd name="connsiteX1-197" fmla="*/ 1903801 w 2986535"/>
              <a:gd name="connsiteY1-198" fmla="*/ 0 h 5566609"/>
              <a:gd name="connsiteX2-199" fmla="*/ 2971813 w 2986535"/>
              <a:gd name="connsiteY2-200" fmla="*/ 1068012 h 5566609"/>
              <a:gd name="connsiteX3-201" fmla="*/ 2971813 w 2986535"/>
              <a:gd name="connsiteY3-202" fmla="*/ 5339930 h 5566609"/>
              <a:gd name="connsiteX4-203" fmla="*/ 2000262 w 2986535"/>
              <a:gd name="connsiteY4-204" fmla="*/ 4727970 h 5566609"/>
              <a:gd name="connsiteX5-205" fmla="*/ 1924063 w 2986535"/>
              <a:gd name="connsiteY5-206" fmla="*/ 2918220 h 5566609"/>
              <a:gd name="connsiteX6-207" fmla="*/ 13 w 2986535"/>
              <a:gd name="connsiteY6-208" fmla="*/ 1625180 h 5566609"/>
              <a:gd name="connsiteX0-209" fmla="*/ 13 w 2972537"/>
              <a:gd name="connsiteY0-210" fmla="*/ 1625180 h 5566609"/>
              <a:gd name="connsiteX1-211" fmla="*/ 1903801 w 2972537"/>
              <a:gd name="connsiteY1-212" fmla="*/ 0 h 5566609"/>
              <a:gd name="connsiteX2-213" fmla="*/ 2971813 w 2972537"/>
              <a:gd name="connsiteY2-214" fmla="*/ 1068012 h 5566609"/>
              <a:gd name="connsiteX3-215" fmla="*/ 2971813 w 2972537"/>
              <a:gd name="connsiteY3-216" fmla="*/ 5339930 h 5566609"/>
              <a:gd name="connsiteX4-217" fmla="*/ 2000262 w 2972537"/>
              <a:gd name="connsiteY4-218" fmla="*/ 4727970 h 5566609"/>
              <a:gd name="connsiteX5-219" fmla="*/ 1924063 w 2972537"/>
              <a:gd name="connsiteY5-220" fmla="*/ 2918220 h 5566609"/>
              <a:gd name="connsiteX6-221" fmla="*/ 13 w 2972537"/>
              <a:gd name="connsiteY6-222" fmla="*/ 1625180 h 55666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972537" h="5566609">
                <a:moveTo>
                  <a:pt x="13" y="1625180"/>
                </a:moveTo>
                <a:cubicBezTo>
                  <a:pt x="-3364" y="1138810"/>
                  <a:pt x="704055" y="1030677"/>
                  <a:pt x="1903801" y="0"/>
                </a:cubicBezTo>
                <a:cubicBezTo>
                  <a:pt x="2493648" y="0"/>
                  <a:pt x="2971813" y="478165"/>
                  <a:pt x="2971813" y="1068012"/>
                </a:cubicBezTo>
                <a:cubicBezTo>
                  <a:pt x="2971813" y="2491985"/>
                  <a:pt x="2943238" y="4710887"/>
                  <a:pt x="2971813" y="5339930"/>
                </a:cubicBezTo>
                <a:cubicBezTo>
                  <a:pt x="3000388" y="5968973"/>
                  <a:pt x="2174887" y="5131588"/>
                  <a:pt x="2000262" y="4727970"/>
                </a:cubicBezTo>
                <a:cubicBezTo>
                  <a:pt x="1825637" y="4324352"/>
                  <a:pt x="2362213" y="3409951"/>
                  <a:pt x="1924063" y="2918220"/>
                </a:cubicBezTo>
                <a:cubicBezTo>
                  <a:pt x="1428763" y="2299095"/>
                  <a:pt x="3390" y="2111550"/>
                  <a:pt x="13" y="162518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>
            <a:outerShdw blurRad="5461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>
          <a:xfrm rot="4374860">
            <a:off x="1336883" y="8186"/>
            <a:ext cx="1121537" cy="2476500"/>
          </a:xfrm>
          <a:custGeom>
            <a:avLst/>
            <a:gdLst>
              <a:gd name="connsiteX0" fmla="*/ 1006007 w 2720507"/>
              <a:gd name="connsiteY0" fmla="*/ 0 h 2476500"/>
              <a:gd name="connsiteX1" fmla="*/ 72557 w 2720507"/>
              <a:gd name="connsiteY1" fmla="*/ 1847850 h 2476500"/>
              <a:gd name="connsiteX2" fmla="*/ 2720507 w 2720507"/>
              <a:gd name="connsiteY2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0507" h="2476500">
                <a:moveTo>
                  <a:pt x="1006007" y="0"/>
                </a:moveTo>
                <a:cubicBezTo>
                  <a:pt x="396407" y="717550"/>
                  <a:pt x="-213193" y="1435100"/>
                  <a:pt x="72557" y="1847850"/>
                </a:cubicBezTo>
                <a:cubicBezTo>
                  <a:pt x="358307" y="2260600"/>
                  <a:pt x="1539407" y="2368550"/>
                  <a:pt x="2720507" y="2476500"/>
                </a:cubicBezTo>
              </a:path>
            </a:pathLst>
          </a:custGeom>
          <a:noFill/>
          <a:ln w="508000" cap="rnd">
            <a:solidFill>
              <a:schemeClr val="bg1">
                <a:alpha val="70000"/>
              </a:schemeClr>
            </a:solidFill>
          </a:ln>
          <a:effectLst>
            <a:outerShdw blurRad="5461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400052" y="5253575"/>
            <a:ext cx="5284292" cy="1379396"/>
          </a:xfrm>
          <a:custGeom>
            <a:avLst/>
            <a:gdLst>
              <a:gd name="connsiteX0" fmla="*/ 0 w 11391900"/>
              <a:gd name="connsiteY0" fmla="*/ 1068012 h 6407942"/>
              <a:gd name="connsiteX1" fmla="*/ 1068012 w 11391900"/>
              <a:gd name="connsiteY1" fmla="*/ 0 h 6407942"/>
              <a:gd name="connsiteX2" fmla="*/ 10323888 w 11391900"/>
              <a:gd name="connsiteY2" fmla="*/ 0 h 6407942"/>
              <a:gd name="connsiteX3" fmla="*/ 11391900 w 11391900"/>
              <a:gd name="connsiteY3" fmla="*/ 1068012 h 6407942"/>
              <a:gd name="connsiteX4" fmla="*/ 11391900 w 11391900"/>
              <a:gd name="connsiteY4" fmla="*/ 5339930 h 6407942"/>
              <a:gd name="connsiteX5" fmla="*/ 10323888 w 11391900"/>
              <a:gd name="connsiteY5" fmla="*/ 6407942 h 6407942"/>
              <a:gd name="connsiteX6" fmla="*/ 1068012 w 11391900"/>
              <a:gd name="connsiteY6" fmla="*/ 6407942 h 6407942"/>
              <a:gd name="connsiteX7" fmla="*/ 0 w 11391900"/>
              <a:gd name="connsiteY7" fmla="*/ 5339930 h 6407942"/>
              <a:gd name="connsiteX8" fmla="*/ 0 w 11391900"/>
              <a:gd name="connsiteY8" fmla="*/ 1068012 h 6407942"/>
              <a:gd name="connsiteX0-1" fmla="*/ 0 w 11391900"/>
              <a:gd name="connsiteY0-2" fmla="*/ 1068012 h 6407942"/>
              <a:gd name="connsiteX1-3" fmla="*/ 1068012 w 11391900"/>
              <a:gd name="connsiteY1-4" fmla="*/ 0 h 6407942"/>
              <a:gd name="connsiteX2-5" fmla="*/ 11391900 w 11391900"/>
              <a:gd name="connsiteY2-6" fmla="*/ 1068012 h 6407942"/>
              <a:gd name="connsiteX3-7" fmla="*/ 11391900 w 11391900"/>
              <a:gd name="connsiteY3-8" fmla="*/ 5339930 h 6407942"/>
              <a:gd name="connsiteX4-9" fmla="*/ 10323888 w 11391900"/>
              <a:gd name="connsiteY4-10" fmla="*/ 6407942 h 6407942"/>
              <a:gd name="connsiteX5-11" fmla="*/ 1068012 w 11391900"/>
              <a:gd name="connsiteY5-12" fmla="*/ 6407942 h 6407942"/>
              <a:gd name="connsiteX6-13" fmla="*/ 0 w 11391900"/>
              <a:gd name="connsiteY6-14" fmla="*/ 5339930 h 6407942"/>
              <a:gd name="connsiteX7-15" fmla="*/ 0 w 11391900"/>
              <a:gd name="connsiteY7-16" fmla="*/ 1068012 h 6407942"/>
              <a:gd name="connsiteX0-17" fmla="*/ 0 w 11391900"/>
              <a:gd name="connsiteY0-18" fmla="*/ 1068012 h 6407942"/>
              <a:gd name="connsiteX1-19" fmla="*/ 1068012 w 11391900"/>
              <a:gd name="connsiteY1-20" fmla="*/ 0 h 6407942"/>
              <a:gd name="connsiteX2-21" fmla="*/ 11391900 w 11391900"/>
              <a:gd name="connsiteY2-22" fmla="*/ 5339930 h 6407942"/>
              <a:gd name="connsiteX3-23" fmla="*/ 10323888 w 11391900"/>
              <a:gd name="connsiteY3-24" fmla="*/ 6407942 h 6407942"/>
              <a:gd name="connsiteX4-25" fmla="*/ 1068012 w 11391900"/>
              <a:gd name="connsiteY4-26" fmla="*/ 6407942 h 6407942"/>
              <a:gd name="connsiteX5-27" fmla="*/ 0 w 11391900"/>
              <a:gd name="connsiteY5-28" fmla="*/ 5339930 h 6407942"/>
              <a:gd name="connsiteX6-29" fmla="*/ 0 w 11391900"/>
              <a:gd name="connsiteY6-30" fmla="*/ 1068012 h 6407942"/>
              <a:gd name="connsiteX0-31" fmla="*/ 0 w 10323888"/>
              <a:gd name="connsiteY0-32" fmla="*/ 1068012 h 6407942"/>
              <a:gd name="connsiteX1-33" fmla="*/ 1068012 w 10323888"/>
              <a:gd name="connsiteY1-34" fmla="*/ 0 h 6407942"/>
              <a:gd name="connsiteX2-35" fmla="*/ 10323888 w 10323888"/>
              <a:gd name="connsiteY2-36" fmla="*/ 6407942 h 6407942"/>
              <a:gd name="connsiteX3-37" fmla="*/ 1068012 w 10323888"/>
              <a:gd name="connsiteY3-38" fmla="*/ 6407942 h 6407942"/>
              <a:gd name="connsiteX4-39" fmla="*/ 0 w 10323888"/>
              <a:gd name="connsiteY4-40" fmla="*/ 5339930 h 6407942"/>
              <a:gd name="connsiteX5-41" fmla="*/ 0 w 10323888"/>
              <a:gd name="connsiteY5-42" fmla="*/ 1068012 h 6407942"/>
              <a:gd name="connsiteX0-43" fmla="*/ 0 w 10323888"/>
              <a:gd name="connsiteY0-44" fmla="*/ 1068012 h 6407942"/>
              <a:gd name="connsiteX1-45" fmla="*/ 1068012 w 10323888"/>
              <a:gd name="connsiteY1-46" fmla="*/ 0 h 6407942"/>
              <a:gd name="connsiteX2-47" fmla="*/ 10323888 w 10323888"/>
              <a:gd name="connsiteY2-48" fmla="*/ 6407942 h 6407942"/>
              <a:gd name="connsiteX3-49" fmla="*/ 5276850 w 10323888"/>
              <a:gd name="connsiteY3-50" fmla="*/ 6404370 h 6407942"/>
              <a:gd name="connsiteX4-51" fmla="*/ 1068012 w 10323888"/>
              <a:gd name="connsiteY4-52" fmla="*/ 6407942 h 6407942"/>
              <a:gd name="connsiteX5-53" fmla="*/ 0 w 10323888"/>
              <a:gd name="connsiteY5-54" fmla="*/ 5339930 h 6407942"/>
              <a:gd name="connsiteX6-55" fmla="*/ 0 w 10323888"/>
              <a:gd name="connsiteY6-56" fmla="*/ 1068012 h 6407942"/>
              <a:gd name="connsiteX0-57" fmla="*/ 0 w 10323888"/>
              <a:gd name="connsiteY0-58" fmla="*/ 0 h 5339930"/>
              <a:gd name="connsiteX1-59" fmla="*/ 10323888 w 10323888"/>
              <a:gd name="connsiteY1-60" fmla="*/ 5339930 h 5339930"/>
              <a:gd name="connsiteX2-61" fmla="*/ 5276850 w 10323888"/>
              <a:gd name="connsiteY2-62" fmla="*/ 5336358 h 5339930"/>
              <a:gd name="connsiteX3-63" fmla="*/ 1068012 w 10323888"/>
              <a:gd name="connsiteY3-64" fmla="*/ 5339930 h 5339930"/>
              <a:gd name="connsiteX4-65" fmla="*/ 0 w 10323888"/>
              <a:gd name="connsiteY4-66" fmla="*/ 4271918 h 5339930"/>
              <a:gd name="connsiteX5-67" fmla="*/ 0 w 10323888"/>
              <a:gd name="connsiteY5-68" fmla="*/ 0 h 5339930"/>
              <a:gd name="connsiteX0-69" fmla="*/ 0 w 5276850"/>
              <a:gd name="connsiteY0-70" fmla="*/ 0 h 5339930"/>
              <a:gd name="connsiteX1-71" fmla="*/ 5276850 w 5276850"/>
              <a:gd name="connsiteY1-72" fmla="*/ 5336358 h 5339930"/>
              <a:gd name="connsiteX2-73" fmla="*/ 1068012 w 5276850"/>
              <a:gd name="connsiteY2-74" fmla="*/ 5339930 h 5339930"/>
              <a:gd name="connsiteX3-75" fmla="*/ 0 w 5276850"/>
              <a:gd name="connsiteY3-76" fmla="*/ 4271918 h 5339930"/>
              <a:gd name="connsiteX4-77" fmla="*/ 0 w 5276850"/>
              <a:gd name="connsiteY4-78" fmla="*/ 0 h 5339930"/>
              <a:gd name="connsiteX0-79" fmla="*/ 2019300 w 5276850"/>
              <a:gd name="connsiteY0-80" fmla="*/ 0 h 2025230"/>
              <a:gd name="connsiteX1-81" fmla="*/ 5276850 w 5276850"/>
              <a:gd name="connsiteY1-82" fmla="*/ 2021658 h 2025230"/>
              <a:gd name="connsiteX2-83" fmla="*/ 1068012 w 5276850"/>
              <a:gd name="connsiteY2-84" fmla="*/ 2025230 h 2025230"/>
              <a:gd name="connsiteX3-85" fmla="*/ 0 w 5276850"/>
              <a:gd name="connsiteY3-86" fmla="*/ 957218 h 2025230"/>
              <a:gd name="connsiteX4-87" fmla="*/ 2019300 w 5276850"/>
              <a:gd name="connsiteY4-88" fmla="*/ 0 h 2025230"/>
              <a:gd name="connsiteX0-89" fmla="*/ 2019300 w 5283452"/>
              <a:gd name="connsiteY0-90" fmla="*/ 34302 h 2059532"/>
              <a:gd name="connsiteX1-91" fmla="*/ 5276850 w 5283452"/>
              <a:gd name="connsiteY1-92" fmla="*/ 2055960 h 2059532"/>
              <a:gd name="connsiteX2-93" fmla="*/ 1068012 w 5283452"/>
              <a:gd name="connsiteY2-94" fmla="*/ 2059532 h 2059532"/>
              <a:gd name="connsiteX3-95" fmla="*/ 0 w 5283452"/>
              <a:gd name="connsiteY3-96" fmla="*/ 991520 h 2059532"/>
              <a:gd name="connsiteX4-97" fmla="*/ 2019300 w 5283452"/>
              <a:gd name="connsiteY4-98" fmla="*/ 34302 h 2059532"/>
              <a:gd name="connsiteX0-99" fmla="*/ 1466850 w 5282384"/>
              <a:gd name="connsiteY0-100" fmla="*/ 60454 h 1114134"/>
              <a:gd name="connsiteX1-101" fmla="*/ 5276850 w 5282384"/>
              <a:gd name="connsiteY1-102" fmla="*/ 1110562 h 1114134"/>
              <a:gd name="connsiteX2-103" fmla="*/ 1068012 w 5282384"/>
              <a:gd name="connsiteY2-104" fmla="*/ 1114134 h 1114134"/>
              <a:gd name="connsiteX3-105" fmla="*/ 0 w 5282384"/>
              <a:gd name="connsiteY3-106" fmla="*/ 46122 h 1114134"/>
              <a:gd name="connsiteX4-107" fmla="*/ 1466850 w 5282384"/>
              <a:gd name="connsiteY4-108" fmla="*/ 60454 h 1114134"/>
              <a:gd name="connsiteX0-109" fmla="*/ 1466850 w 5282384"/>
              <a:gd name="connsiteY0-110" fmla="*/ 60454 h 1114134"/>
              <a:gd name="connsiteX1-111" fmla="*/ 5276850 w 5282384"/>
              <a:gd name="connsiteY1-112" fmla="*/ 1110562 h 1114134"/>
              <a:gd name="connsiteX2-113" fmla="*/ 1068012 w 5282384"/>
              <a:gd name="connsiteY2-114" fmla="*/ 1114134 h 1114134"/>
              <a:gd name="connsiteX3-115" fmla="*/ 0 w 5282384"/>
              <a:gd name="connsiteY3-116" fmla="*/ 46122 h 1114134"/>
              <a:gd name="connsiteX4-117" fmla="*/ 1466850 w 5282384"/>
              <a:gd name="connsiteY4-118" fmla="*/ 60454 h 1114134"/>
              <a:gd name="connsiteX0-119" fmla="*/ 1466850 w 5282121"/>
              <a:gd name="connsiteY0-120" fmla="*/ 216480 h 1270160"/>
              <a:gd name="connsiteX1-121" fmla="*/ 5276850 w 5282121"/>
              <a:gd name="connsiteY1-122" fmla="*/ 1266588 h 1270160"/>
              <a:gd name="connsiteX2-123" fmla="*/ 1068012 w 5282121"/>
              <a:gd name="connsiteY2-124" fmla="*/ 1270160 h 1270160"/>
              <a:gd name="connsiteX3-125" fmla="*/ 0 w 5282121"/>
              <a:gd name="connsiteY3-126" fmla="*/ 202148 h 1270160"/>
              <a:gd name="connsiteX4-127" fmla="*/ 1466850 w 5282121"/>
              <a:gd name="connsiteY4-128" fmla="*/ 216480 h 1270160"/>
              <a:gd name="connsiteX0-129" fmla="*/ 1905000 w 5282856"/>
              <a:gd name="connsiteY0-130" fmla="*/ 528682 h 1068012"/>
              <a:gd name="connsiteX1-131" fmla="*/ 5276850 w 5282856"/>
              <a:gd name="connsiteY1-132" fmla="*/ 1064440 h 1068012"/>
              <a:gd name="connsiteX2-133" fmla="*/ 1068012 w 5282856"/>
              <a:gd name="connsiteY2-134" fmla="*/ 1068012 h 1068012"/>
              <a:gd name="connsiteX3-135" fmla="*/ 0 w 5282856"/>
              <a:gd name="connsiteY3-136" fmla="*/ 0 h 1068012"/>
              <a:gd name="connsiteX4-137" fmla="*/ 1905000 w 5282856"/>
              <a:gd name="connsiteY4-138" fmla="*/ 528682 h 1068012"/>
              <a:gd name="connsiteX0-139" fmla="*/ 1905000 w 5283199"/>
              <a:gd name="connsiteY0-140" fmla="*/ 622453 h 1161783"/>
              <a:gd name="connsiteX1-141" fmla="*/ 5276850 w 5283199"/>
              <a:gd name="connsiteY1-142" fmla="*/ 1158211 h 1161783"/>
              <a:gd name="connsiteX2-143" fmla="*/ 1068012 w 5283199"/>
              <a:gd name="connsiteY2-144" fmla="*/ 1161783 h 1161783"/>
              <a:gd name="connsiteX3-145" fmla="*/ 0 w 5283199"/>
              <a:gd name="connsiteY3-146" fmla="*/ 93771 h 1161783"/>
              <a:gd name="connsiteX4-147" fmla="*/ 1905000 w 5283199"/>
              <a:gd name="connsiteY4-148" fmla="*/ 622453 h 1161783"/>
              <a:gd name="connsiteX0-149" fmla="*/ 2228850 w 5283974"/>
              <a:gd name="connsiteY0-150" fmla="*/ 504478 h 1310508"/>
              <a:gd name="connsiteX1-151" fmla="*/ 5276850 w 5283974"/>
              <a:gd name="connsiteY1-152" fmla="*/ 1306936 h 1310508"/>
              <a:gd name="connsiteX2-153" fmla="*/ 1068012 w 5283974"/>
              <a:gd name="connsiteY2-154" fmla="*/ 1310508 h 1310508"/>
              <a:gd name="connsiteX3-155" fmla="*/ 0 w 5283974"/>
              <a:gd name="connsiteY3-156" fmla="*/ 242496 h 1310508"/>
              <a:gd name="connsiteX4-157" fmla="*/ 2228850 w 5283974"/>
              <a:gd name="connsiteY4-158" fmla="*/ 504478 h 1310508"/>
              <a:gd name="connsiteX0-159" fmla="*/ 2419350 w 5284525"/>
              <a:gd name="connsiteY0-160" fmla="*/ 491056 h 1335186"/>
              <a:gd name="connsiteX1-161" fmla="*/ 5276850 w 5284525"/>
              <a:gd name="connsiteY1-162" fmla="*/ 1331614 h 1335186"/>
              <a:gd name="connsiteX2-163" fmla="*/ 1068012 w 5284525"/>
              <a:gd name="connsiteY2-164" fmla="*/ 1335186 h 1335186"/>
              <a:gd name="connsiteX3-165" fmla="*/ 0 w 5284525"/>
              <a:gd name="connsiteY3-166" fmla="*/ 267174 h 1335186"/>
              <a:gd name="connsiteX4-167" fmla="*/ 2419350 w 5284525"/>
              <a:gd name="connsiteY4-168" fmla="*/ 491056 h 1335186"/>
              <a:gd name="connsiteX0-169" fmla="*/ 2743200 w 5285685"/>
              <a:gd name="connsiteY0-170" fmla="*/ 541345 h 1252125"/>
              <a:gd name="connsiteX1-171" fmla="*/ 5276850 w 5285685"/>
              <a:gd name="connsiteY1-172" fmla="*/ 1248553 h 1252125"/>
              <a:gd name="connsiteX2-173" fmla="*/ 1068012 w 5285685"/>
              <a:gd name="connsiteY2-174" fmla="*/ 1252125 h 1252125"/>
              <a:gd name="connsiteX3-175" fmla="*/ 0 w 5285685"/>
              <a:gd name="connsiteY3-176" fmla="*/ 184113 h 1252125"/>
              <a:gd name="connsiteX4-177" fmla="*/ 2743200 w 5285685"/>
              <a:gd name="connsiteY4-178" fmla="*/ 541345 h 1252125"/>
              <a:gd name="connsiteX0-179" fmla="*/ 2266950 w 5284077"/>
              <a:gd name="connsiteY0-180" fmla="*/ 454660 h 1413090"/>
              <a:gd name="connsiteX1-181" fmla="*/ 5276850 w 5284077"/>
              <a:gd name="connsiteY1-182" fmla="*/ 1409518 h 1413090"/>
              <a:gd name="connsiteX2-183" fmla="*/ 1068012 w 5284077"/>
              <a:gd name="connsiteY2-184" fmla="*/ 1413090 h 1413090"/>
              <a:gd name="connsiteX3-185" fmla="*/ 0 w 5284077"/>
              <a:gd name="connsiteY3-186" fmla="*/ 345078 h 1413090"/>
              <a:gd name="connsiteX4-187" fmla="*/ 2266950 w 5284077"/>
              <a:gd name="connsiteY4-188" fmla="*/ 454660 h 1413090"/>
              <a:gd name="connsiteX0-189" fmla="*/ 2266950 w 5284292"/>
              <a:gd name="connsiteY0-190" fmla="*/ 420966 h 1379396"/>
              <a:gd name="connsiteX1-191" fmla="*/ 5276850 w 5284292"/>
              <a:gd name="connsiteY1-192" fmla="*/ 1375824 h 1379396"/>
              <a:gd name="connsiteX2-193" fmla="*/ 1068012 w 5284292"/>
              <a:gd name="connsiteY2-194" fmla="*/ 1379396 h 1379396"/>
              <a:gd name="connsiteX3-195" fmla="*/ 0 w 5284292"/>
              <a:gd name="connsiteY3-196" fmla="*/ 311384 h 1379396"/>
              <a:gd name="connsiteX4-197" fmla="*/ 2266950 w 5284292"/>
              <a:gd name="connsiteY4-198" fmla="*/ 420966 h 137939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284292" h="1379396">
                <a:moveTo>
                  <a:pt x="2266950" y="420966"/>
                </a:moveTo>
                <a:cubicBezTo>
                  <a:pt x="3016250" y="1302043"/>
                  <a:pt x="5435398" y="1038286"/>
                  <a:pt x="5276850" y="1375824"/>
                </a:cubicBezTo>
                <a:lnTo>
                  <a:pt x="1068012" y="1379396"/>
                </a:lnTo>
                <a:cubicBezTo>
                  <a:pt x="478165" y="1379396"/>
                  <a:pt x="0" y="901231"/>
                  <a:pt x="0" y="311384"/>
                </a:cubicBezTo>
                <a:cubicBezTo>
                  <a:pt x="488950" y="316161"/>
                  <a:pt x="1517650" y="-460111"/>
                  <a:pt x="2266950" y="420966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>
            <a:outerShdw blurRad="5461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545393" y="1159846"/>
            <a:ext cx="7111496" cy="1107996"/>
          </a:xfrm>
          <a:prstGeom prst="rect">
            <a:avLst/>
          </a:prstGeom>
          <a:noFill/>
          <a:effectLst>
            <a:outerShdw blurRad="5461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4400" dirty="0">
                <a:solidFill>
                  <a:prstClr val="white"/>
                </a:solidFill>
                <a:effectLst>
                  <a:outerShdw blurRad="546100" sx="105000" sy="105000" algn="ctr" rotWithShape="0">
                    <a:prstClr val="black">
                      <a:alpha val="40000"/>
                    </a:prstClr>
                  </a:outerShdw>
                </a:effectLst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更新测试优先级打分和排序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46100" sx="105000" sy="105000" algn="ct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站酷快乐体2016修订版" panose="02010600030101010101" pitchFamily="2" charset="-122"/>
              <a:ea typeface="站酷快乐体2016修订版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152" y="2408652"/>
            <a:ext cx="5578604" cy="35346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1743"/>
      </a:accent1>
      <a:accent2>
        <a:srgbClr val="39216E"/>
      </a:accent2>
      <a:accent3>
        <a:srgbClr val="8F5AE8"/>
      </a:accent3>
      <a:accent4>
        <a:srgbClr val="83A8E8"/>
      </a:accent4>
      <a:accent5>
        <a:srgbClr val="6AE9F3"/>
      </a:accent5>
      <a:accent6>
        <a:srgbClr val="FA7B7D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50000"/>
          </a:lnSpc>
          <a:defRPr sz="2800" dirty="0">
            <a:solidFill>
              <a:schemeClr val="bg1"/>
            </a:solidFill>
            <a:latin typeface="站酷快乐体2016修订版" panose="02010600030101010101" pitchFamily="2" charset="-122"/>
            <a:ea typeface="站酷快乐体2016修订版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124</Words>
  <Application>Microsoft Office PowerPoint</Application>
  <PresentationFormat>宽屏</PresentationFormat>
  <Paragraphs>28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站酷快乐体2016修订版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汪涛</cp:lastModifiedBy>
  <cp:revision>85</cp:revision>
  <dcterms:created xsi:type="dcterms:W3CDTF">2017-12-30T04:24:00Z</dcterms:created>
  <dcterms:modified xsi:type="dcterms:W3CDTF">2018-01-11T06:46:48Z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