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19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C59575-8173-4426-9F0D-D2E14C8C17CC}">
          <p14:sldIdLst>
            <p14:sldId id="256"/>
            <p14:sldId id="257"/>
            <p14:sldId id="319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设计规范" id="{CEE6F377-136A-4876-BD6C-E0E55CBB82B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C0F8"/>
    <a:srgbClr val="9660E9"/>
    <a:srgbClr val="915BDF"/>
    <a:srgbClr val="F074E0"/>
    <a:srgbClr val="FDC622"/>
    <a:srgbClr val="4BD5F6"/>
    <a:srgbClr val="2483FD"/>
    <a:srgbClr val="2B53BD"/>
    <a:srgbClr val="FBEC55"/>
    <a:srgbClr val="5BD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0688-9183-485F-AFB2-CD425F34AD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2F9E-F809-4798-9B80-9CAFE0D413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 flipV="1">
            <a:off x="227827" y="5253972"/>
            <a:ext cx="1487446" cy="1297613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4BD5F6">
                  <a:alpha val="30000"/>
                </a:srgbClr>
              </a:gs>
              <a:gs pos="91000">
                <a:srgbClr val="2483FD">
                  <a:alpha val="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2186138" y="3959408"/>
            <a:ext cx="3344482" cy="2917646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FDC622">
                  <a:alpha val="30000"/>
                </a:srgbClr>
              </a:gs>
              <a:gs pos="91000">
                <a:srgbClr val="FB0ACF">
                  <a:alpha val="3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550" y="955221"/>
            <a:ext cx="10248900" cy="4947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00" b="7"/>
          <a:stretch>
            <a:fillRect/>
          </a:stretch>
        </p:blipFill>
        <p:spPr>
          <a:xfrm>
            <a:off x="5651500" y="955221"/>
            <a:ext cx="5568950" cy="4480056"/>
          </a:xfrm>
          <a:custGeom>
            <a:avLst/>
            <a:gdLst>
              <a:gd name="connsiteX0" fmla="*/ 0 w 5545364"/>
              <a:gd name="connsiteY0" fmla="*/ 0 h 4480056"/>
              <a:gd name="connsiteX1" fmla="*/ 5545364 w 5545364"/>
              <a:gd name="connsiteY1" fmla="*/ 0 h 4480056"/>
              <a:gd name="connsiteX2" fmla="*/ 5545364 w 5545364"/>
              <a:gd name="connsiteY2" fmla="*/ 4479730 h 4480056"/>
              <a:gd name="connsiteX3" fmla="*/ 5383815 w 5545364"/>
              <a:gd name="connsiteY3" fmla="*/ 4479938 h 4480056"/>
              <a:gd name="connsiteX4" fmla="*/ 3442348 w 5545364"/>
              <a:gd name="connsiteY4" fmla="*/ 4476831 h 4480056"/>
              <a:gd name="connsiteX5" fmla="*/ 2478131 w 5545364"/>
              <a:gd name="connsiteY5" fmla="*/ 4054796 h 4480056"/>
              <a:gd name="connsiteX6" fmla="*/ 59204 w 5545364"/>
              <a:gd name="connsiteY6" fmla="*/ 100429 h 4480056"/>
              <a:gd name="connsiteX7" fmla="*/ 0 w 5545364"/>
              <a:gd name="connsiteY7" fmla="*/ 1622 h 448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5364" h="4480056">
                <a:moveTo>
                  <a:pt x="0" y="0"/>
                </a:moveTo>
                <a:lnTo>
                  <a:pt x="5545364" y="0"/>
                </a:lnTo>
                <a:lnTo>
                  <a:pt x="5545364" y="4479730"/>
                </a:lnTo>
                <a:lnTo>
                  <a:pt x="5383815" y="4479938"/>
                </a:lnTo>
                <a:cubicBezTo>
                  <a:pt x="4659757" y="4480471"/>
                  <a:pt x="3877066" y="4479174"/>
                  <a:pt x="3442348" y="4476831"/>
                </a:cubicBezTo>
                <a:cubicBezTo>
                  <a:pt x="2746800" y="4473082"/>
                  <a:pt x="2783146" y="4429700"/>
                  <a:pt x="2478131" y="4054796"/>
                </a:cubicBezTo>
                <a:cubicBezTo>
                  <a:pt x="2249370" y="3773618"/>
                  <a:pt x="921835" y="1540864"/>
                  <a:pt x="59204" y="100429"/>
                </a:cubicBezTo>
                <a:lnTo>
                  <a:pt x="0" y="1622"/>
                </a:lnTo>
                <a:close/>
              </a:path>
            </a:pathLst>
          </a:custGeom>
        </p:spPr>
      </p:pic>
      <p:sp>
        <p:nvSpPr>
          <p:cNvPr id="12" name="流程图: 手动输入 11"/>
          <p:cNvSpPr/>
          <p:nvPr/>
        </p:nvSpPr>
        <p:spPr>
          <a:xfrm rot="16200000">
            <a:off x="5920370" y="-854882"/>
            <a:ext cx="5454854" cy="712651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27"/>
              <a:gd name="connsiteY0-2" fmla="*/ 5381 h 10000"/>
              <a:gd name="connsiteX1-3" fmla="*/ 10027 w 10027"/>
              <a:gd name="connsiteY1-4" fmla="*/ 0 h 10000"/>
              <a:gd name="connsiteX2-5" fmla="*/ 10027 w 10027"/>
              <a:gd name="connsiteY2-6" fmla="*/ 10000 h 10000"/>
              <a:gd name="connsiteX3-7" fmla="*/ 27 w 10027"/>
              <a:gd name="connsiteY3-8" fmla="*/ 10000 h 10000"/>
              <a:gd name="connsiteX4-9" fmla="*/ 0 w 10027"/>
              <a:gd name="connsiteY4-10" fmla="*/ 5381 h 10000"/>
              <a:gd name="connsiteX0-11" fmla="*/ 1238 w 11265"/>
              <a:gd name="connsiteY0-12" fmla="*/ 5469 h 10088"/>
              <a:gd name="connsiteX1-13" fmla="*/ 11265 w 11265"/>
              <a:gd name="connsiteY1-14" fmla="*/ 88 h 10088"/>
              <a:gd name="connsiteX2-15" fmla="*/ 11265 w 11265"/>
              <a:gd name="connsiteY2-16" fmla="*/ 10088 h 10088"/>
              <a:gd name="connsiteX3-17" fmla="*/ 1265 w 11265"/>
              <a:gd name="connsiteY3-18" fmla="*/ 10088 h 10088"/>
              <a:gd name="connsiteX4-19" fmla="*/ 1238 w 11265"/>
              <a:gd name="connsiteY4-20" fmla="*/ 5469 h 10088"/>
              <a:gd name="connsiteX0-21" fmla="*/ 881 w 10908"/>
              <a:gd name="connsiteY0-22" fmla="*/ 5453 h 10072"/>
              <a:gd name="connsiteX1-23" fmla="*/ 10908 w 10908"/>
              <a:gd name="connsiteY1-24" fmla="*/ 72 h 10072"/>
              <a:gd name="connsiteX2-25" fmla="*/ 10908 w 10908"/>
              <a:gd name="connsiteY2-26" fmla="*/ 10072 h 10072"/>
              <a:gd name="connsiteX3-27" fmla="*/ 908 w 10908"/>
              <a:gd name="connsiteY3-28" fmla="*/ 10072 h 10072"/>
              <a:gd name="connsiteX4-29" fmla="*/ 881 w 10908"/>
              <a:gd name="connsiteY4-30" fmla="*/ 5453 h 10072"/>
              <a:gd name="connsiteX0-31" fmla="*/ 294 w 10321"/>
              <a:gd name="connsiteY0-32" fmla="*/ 5453 h 10072"/>
              <a:gd name="connsiteX1-33" fmla="*/ 10321 w 10321"/>
              <a:gd name="connsiteY1-34" fmla="*/ 72 h 10072"/>
              <a:gd name="connsiteX2-35" fmla="*/ 10321 w 10321"/>
              <a:gd name="connsiteY2-36" fmla="*/ 10072 h 10072"/>
              <a:gd name="connsiteX3-37" fmla="*/ 321 w 10321"/>
              <a:gd name="connsiteY3-38" fmla="*/ 10072 h 10072"/>
              <a:gd name="connsiteX4-39" fmla="*/ 294 w 10321"/>
              <a:gd name="connsiteY4-40" fmla="*/ 5453 h 10072"/>
              <a:gd name="connsiteX0-41" fmla="*/ 287 w 10314"/>
              <a:gd name="connsiteY0-42" fmla="*/ 5453 h 10072"/>
              <a:gd name="connsiteX1-43" fmla="*/ 10314 w 10314"/>
              <a:gd name="connsiteY1-44" fmla="*/ 72 h 10072"/>
              <a:gd name="connsiteX2-45" fmla="*/ 10314 w 10314"/>
              <a:gd name="connsiteY2-46" fmla="*/ 10072 h 10072"/>
              <a:gd name="connsiteX3-47" fmla="*/ 314 w 10314"/>
              <a:gd name="connsiteY3-48" fmla="*/ 10072 h 10072"/>
              <a:gd name="connsiteX4-49" fmla="*/ 287 w 10314"/>
              <a:gd name="connsiteY4-50" fmla="*/ 5453 h 10072"/>
              <a:gd name="connsiteX0-51" fmla="*/ 287 w 10314"/>
              <a:gd name="connsiteY0-52" fmla="*/ 5381 h 10000"/>
              <a:gd name="connsiteX1-53" fmla="*/ 10314 w 10314"/>
              <a:gd name="connsiteY1-54" fmla="*/ 0 h 10000"/>
              <a:gd name="connsiteX2-55" fmla="*/ 10314 w 10314"/>
              <a:gd name="connsiteY2-56" fmla="*/ 10000 h 10000"/>
              <a:gd name="connsiteX3-57" fmla="*/ 314 w 10314"/>
              <a:gd name="connsiteY3-58" fmla="*/ 10000 h 10000"/>
              <a:gd name="connsiteX4-59" fmla="*/ 287 w 10314"/>
              <a:gd name="connsiteY4-60" fmla="*/ 5381 h 10000"/>
              <a:gd name="connsiteX0-61" fmla="*/ 275 w 10302"/>
              <a:gd name="connsiteY0-62" fmla="*/ 5381 h 10000"/>
              <a:gd name="connsiteX1-63" fmla="*/ 10302 w 10302"/>
              <a:gd name="connsiteY1-64" fmla="*/ 0 h 10000"/>
              <a:gd name="connsiteX2-65" fmla="*/ 10302 w 10302"/>
              <a:gd name="connsiteY2-66" fmla="*/ 10000 h 10000"/>
              <a:gd name="connsiteX3-67" fmla="*/ 302 w 10302"/>
              <a:gd name="connsiteY3-68" fmla="*/ 10000 h 10000"/>
              <a:gd name="connsiteX4-69" fmla="*/ 275 w 10302"/>
              <a:gd name="connsiteY4-70" fmla="*/ 5381 h 10000"/>
              <a:gd name="connsiteX0-71" fmla="*/ 190 w 10217"/>
              <a:gd name="connsiteY0-72" fmla="*/ 5381 h 10000"/>
              <a:gd name="connsiteX1-73" fmla="*/ 10217 w 10217"/>
              <a:gd name="connsiteY1-74" fmla="*/ 0 h 10000"/>
              <a:gd name="connsiteX2-75" fmla="*/ 10217 w 10217"/>
              <a:gd name="connsiteY2-76" fmla="*/ 10000 h 10000"/>
              <a:gd name="connsiteX3-77" fmla="*/ 217 w 10217"/>
              <a:gd name="connsiteY3-78" fmla="*/ 10000 h 10000"/>
              <a:gd name="connsiteX4-79" fmla="*/ 190 w 10217"/>
              <a:gd name="connsiteY4-80" fmla="*/ 5381 h 10000"/>
              <a:gd name="connsiteX0-81" fmla="*/ 166 w 10193"/>
              <a:gd name="connsiteY0-82" fmla="*/ 5381 h 10000"/>
              <a:gd name="connsiteX1-83" fmla="*/ 10193 w 10193"/>
              <a:gd name="connsiteY1-84" fmla="*/ 0 h 10000"/>
              <a:gd name="connsiteX2-85" fmla="*/ 10193 w 10193"/>
              <a:gd name="connsiteY2-86" fmla="*/ 10000 h 10000"/>
              <a:gd name="connsiteX3-87" fmla="*/ 193 w 10193"/>
              <a:gd name="connsiteY3-88" fmla="*/ 10000 h 10000"/>
              <a:gd name="connsiteX4-89" fmla="*/ 166 w 10193"/>
              <a:gd name="connsiteY4-90" fmla="*/ 5381 h 10000"/>
              <a:gd name="connsiteX0-91" fmla="*/ 200 w 10119"/>
              <a:gd name="connsiteY0-92" fmla="*/ 5401 h 10000"/>
              <a:gd name="connsiteX1-93" fmla="*/ 10119 w 10119"/>
              <a:gd name="connsiteY1-94" fmla="*/ 0 h 10000"/>
              <a:gd name="connsiteX2-95" fmla="*/ 10119 w 10119"/>
              <a:gd name="connsiteY2-96" fmla="*/ 10000 h 10000"/>
              <a:gd name="connsiteX3-97" fmla="*/ 119 w 10119"/>
              <a:gd name="connsiteY3-98" fmla="*/ 10000 h 10000"/>
              <a:gd name="connsiteX4-99" fmla="*/ 200 w 10119"/>
              <a:gd name="connsiteY4-100" fmla="*/ 5401 h 10000"/>
              <a:gd name="connsiteX0-101" fmla="*/ 189 w 10108"/>
              <a:gd name="connsiteY0-102" fmla="*/ 5401 h 10000"/>
              <a:gd name="connsiteX1-103" fmla="*/ 10108 w 10108"/>
              <a:gd name="connsiteY1-104" fmla="*/ 0 h 10000"/>
              <a:gd name="connsiteX2-105" fmla="*/ 10108 w 10108"/>
              <a:gd name="connsiteY2-106" fmla="*/ 10000 h 10000"/>
              <a:gd name="connsiteX3-107" fmla="*/ 108 w 10108"/>
              <a:gd name="connsiteY3-108" fmla="*/ 10000 h 10000"/>
              <a:gd name="connsiteX4-109" fmla="*/ 189 w 10108"/>
              <a:gd name="connsiteY4-110" fmla="*/ 5401 h 10000"/>
              <a:gd name="connsiteX0-111" fmla="*/ 297 w 10026"/>
              <a:gd name="connsiteY0-112" fmla="*/ 5238 h 10000"/>
              <a:gd name="connsiteX1-113" fmla="*/ 10026 w 10026"/>
              <a:gd name="connsiteY1-114" fmla="*/ 0 h 10000"/>
              <a:gd name="connsiteX2-115" fmla="*/ 10026 w 10026"/>
              <a:gd name="connsiteY2-116" fmla="*/ 10000 h 10000"/>
              <a:gd name="connsiteX3-117" fmla="*/ 26 w 10026"/>
              <a:gd name="connsiteY3-118" fmla="*/ 10000 h 10000"/>
              <a:gd name="connsiteX4-119" fmla="*/ 297 w 10026"/>
              <a:gd name="connsiteY4-120" fmla="*/ 5238 h 10000"/>
              <a:gd name="connsiteX0-121" fmla="*/ 161 w 10161"/>
              <a:gd name="connsiteY0-122" fmla="*/ 5258 h 10000"/>
              <a:gd name="connsiteX1-123" fmla="*/ 10161 w 10161"/>
              <a:gd name="connsiteY1-124" fmla="*/ 0 h 10000"/>
              <a:gd name="connsiteX2-125" fmla="*/ 10161 w 10161"/>
              <a:gd name="connsiteY2-126" fmla="*/ 10000 h 10000"/>
              <a:gd name="connsiteX3-127" fmla="*/ 161 w 10161"/>
              <a:gd name="connsiteY3-128" fmla="*/ 10000 h 10000"/>
              <a:gd name="connsiteX4-129" fmla="*/ 161 w 10161"/>
              <a:gd name="connsiteY4-130" fmla="*/ 5258 h 10000"/>
              <a:gd name="connsiteX0-131" fmla="*/ 814 w 10814"/>
              <a:gd name="connsiteY0-132" fmla="*/ 5258 h 10000"/>
              <a:gd name="connsiteX1-133" fmla="*/ 10814 w 10814"/>
              <a:gd name="connsiteY1-134" fmla="*/ 0 h 10000"/>
              <a:gd name="connsiteX2-135" fmla="*/ 10814 w 10814"/>
              <a:gd name="connsiteY2-136" fmla="*/ 10000 h 10000"/>
              <a:gd name="connsiteX3-137" fmla="*/ 636 w 10814"/>
              <a:gd name="connsiteY3-138" fmla="*/ 10000 h 10000"/>
              <a:gd name="connsiteX4-139" fmla="*/ 814 w 10814"/>
              <a:gd name="connsiteY4-140" fmla="*/ 5258 h 10000"/>
              <a:gd name="connsiteX0-141" fmla="*/ 440 w 10440"/>
              <a:gd name="connsiteY0-142" fmla="*/ 5258 h 10000"/>
              <a:gd name="connsiteX1-143" fmla="*/ 10440 w 10440"/>
              <a:gd name="connsiteY1-144" fmla="*/ 0 h 10000"/>
              <a:gd name="connsiteX2-145" fmla="*/ 10440 w 10440"/>
              <a:gd name="connsiteY2-146" fmla="*/ 10000 h 10000"/>
              <a:gd name="connsiteX3-147" fmla="*/ 262 w 10440"/>
              <a:gd name="connsiteY3-148" fmla="*/ 10000 h 10000"/>
              <a:gd name="connsiteX4-149" fmla="*/ 440 w 10440"/>
              <a:gd name="connsiteY4-150" fmla="*/ 5258 h 10000"/>
              <a:gd name="connsiteX0-151" fmla="*/ 517 w 10517"/>
              <a:gd name="connsiteY0-152" fmla="*/ 5258 h 10000"/>
              <a:gd name="connsiteX1-153" fmla="*/ 10517 w 10517"/>
              <a:gd name="connsiteY1-154" fmla="*/ 0 h 10000"/>
              <a:gd name="connsiteX2-155" fmla="*/ 10517 w 10517"/>
              <a:gd name="connsiteY2-156" fmla="*/ 10000 h 10000"/>
              <a:gd name="connsiteX3-157" fmla="*/ 339 w 10517"/>
              <a:gd name="connsiteY3-158" fmla="*/ 10000 h 10000"/>
              <a:gd name="connsiteX4-159" fmla="*/ 517 w 10517"/>
              <a:gd name="connsiteY4-160" fmla="*/ 5258 h 10000"/>
              <a:gd name="connsiteX0-161" fmla="*/ 440 w 10440"/>
              <a:gd name="connsiteY0-162" fmla="*/ 5258 h 10000"/>
              <a:gd name="connsiteX1-163" fmla="*/ 10440 w 10440"/>
              <a:gd name="connsiteY1-164" fmla="*/ 0 h 10000"/>
              <a:gd name="connsiteX2-165" fmla="*/ 10440 w 10440"/>
              <a:gd name="connsiteY2-166" fmla="*/ 10000 h 10000"/>
              <a:gd name="connsiteX3-167" fmla="*/ 262 w 10440"/>
              <a:gd name="connsiteY3-168" fmla="*/ 10000 h 10000"/>
              <a:gd name="connsiteX4-169" fmla="*/ 440 w 10440"/>
              <a:gd name="connsiteY4-170" fmla="*/ 5258 h 10000"/>
              <a:gd name="connsiteX0-171" fmla="*/ 276 w 10276"/>
              <a:gd name="connsiteY0-172" fmla="*/ 5258 h 10000"/>
              <a:gd name="connsiteX1-173" fmla="*/ 10276 w 10276"/>
              <a:gd name="connsiteY1-174" fmla="*/ 0 h 10000"/>
              <a:gd name="connsiteX2-175" fmla="*/ 10276 w 10276"/>
              <a:gd name="connsiteY2-176" fmla="*/ 10000 h 10000"/>
              <a:gd name="connsiteX3-177" fmla="*/ 98 w 10276"/>
              <a:gd name="connsiteY3-178" fmla="*/ 10000 h 10000"/>
              <a:gd name="connsiteX4-179" fmla="*/ 276 w 10276"/>
              <a:gd name="connsiteY4-180" fmla="*/ 5258 h 10000"/>
              <a:gd name="connsiteX0-181" fmla="*/ 301 w 10301"/>
              <a:gd name="connsiteY0-182" fmla="*/ 5258 h 10000"/>
              <a:gd name="connsiteX1-183" fmla="*/ 10301 w 10301"/>
              <a:gd name="connsiteY1-184" fmla="*/ 0 h 10000"/>
              <a:gd name="connsiteX2-185" fmla="*/ 10301 w 10301"/>
              <a:gd name="connsiteY2-186" fmla="*/ 10000 h 10000"/>
              <a:gd name="connsiteX3-187" fmla="*/ 123 w 10301"/>
              <a:gd name="connsiteY3-188" fmla="*/ 10000 h 10000"/>
              <a:gd name="connsiteX4-189" fmla="*/ 301 w 10301"/>
              <a:gd name="connsiteY4-190" fmla="*/ 5258 h 10000"/>
              <a:gd name="connsiteX0-191" fmla="*/ 371 w 10371"/>
              <a:gd name="connsiteY0-192" fmla="*/ 5258 h 10000"/>
              <a:gd name="connsiteX1-193" fmla="*/ 10371 w 10371"/>
              <a:gd name="connsiteY1-194" fmla="*/ 0 h 10000"/>
              <a:gd name="connsiteX2-195" fmla="*/ 10371 w 10371"/>
              <a:gd name="connsiteY2-196" fmla="*/ 10000 h 10000"/>
              <a:gd name="connsiteX3-197" fmla="*/ 193 w 10371"/>
              <a:gd name="connsiteY3-198" fmla="*/ 10000 h 10000"/>
              <a:gd name="connsiteX4-199" fmla="*/ 371 w 10371"/>
              <a:gd name="connsiteY4-200" fmla="*/ 5258 h 10000"/>
              <a:gd name="connsiteX0-201" fmla="*/ 415 w 10415"/>
              <a:gd name="connsiteY0-202" fmla="*/ 5258 h 10000"/>
              <a:gd name="connsiteX1-203" fmla="*/ 10415 w 10415"/>
              <a:gd name="connsiteY1-204" fmla="*/ 0 h 10000"/>
              <a:gd name="connsiteX2-205" fmla="*/ 10415 w 10415"/>
              <a:gd name="connsiteY2-206" fmla="*/ 10000 h 10000"/>
              <a:gd name="connsiteX3-207" fmla="*/ 237 w 10415"/>
              <a:gd name="connsiteY3-208" fmla="*/ 10000 h 10000"/>
              <a:gd name="connsiteX4-209" fmla="*/ 415 w 10415"/>
              <a:gd name="connsiteY4-210" fmla="*/ 5258 h 10000"/>
              <a:gd name="connsiteX0-211" fmla="*/ 226 w 10226"/>
              <a:gd name="connsiteY0-212" fmla="*/ 5371 h 10113"/>
              <a:gd name="connsiteX1-213" fmla="*/ 1156 w 10226"/>
              <a:gd name="connsiteY1-214" fmla="*/ 4740 h 10113"/>
              <a:gd name="connsiteX2-215" fmla="*/ 10226 w 10226"/>
              <a:gd name="connsiteY2-216" fmla="*/ 113 h 10113"/>
              <a:gd name="connsiteX3-217" fmla="*/ 10226 w 10226"/>
              <a:gd name="connsiteY3-218" fmla="*/ 10113 h 10113"/>
              <a:gd name="connsiteX4-219" fmla="*/ 48 w 10226"/>
              <a:gd name="connsiteY4-220" fmla="*/ 10113 h 10113"/>
              <a:gd name="connsiteX5" fmla="*/ 226 w 10226"/>
              <a:gd name="connsiteY5" fmla="*/ 5371 h 10113"/>
              <a:gd name="connsiteX0-221" fmla="*/ 80 w 10365"/>
              <a:gd name="connsiteY0-222" fmla="*/ 5799 h 10113"/>
              <a:gd name="connsiteX1-223" fmla="*/ 1295 w 10365"/>
              <a:gd name="connsiteY1-224" fmla="*/ 4740 h 10113"/>
              <a:gd name="connsiteX2-225" fmla="*/ 10365 w 10365"/>
              <a:gd name="connsiteY2-226" fmla="*/ 113 h 10113"/>
              <a:gd name="connsiteX3-227" fmla="*/ 10365 w 10365"/>
              <a:gd name="connsiteY3-228" fmla="*/ 10113 h 10113"/>
              <a:gd name="connsiteX4-229" fmla="*/ 187 w 10365"/>
              <a:gd name="connsiteY4-230" fmla="*/ 10113 h 10113"/>
              <a:gd name="connsiteX5-231" fmla="*/ 80 w 10365"/>
              <a:gd name="connsiteY5-232" fmla="*/ 5799 h 10113"/>
              <a:gd name="connsiteX0-233" fmla="*/ 68 w 10353"/>
              <a:gd name="connsiteY0-234" fmla="*/ 5802 h 10116"/>
              <a:gd name="connsiteX1-235" fmla="*/ 1105 w 10353"/>
              <a:gd name="connsiteY1-236" fmla="*/ 4636 h 10116"/>
              <a:gd name="connsiteX2-237" fmla="*/ 10353 w 10353"/>
              <a:gd name="connsiteY2-238" fmla="*/ 116 h 10116"/>
              <a:gd name="connsiteX3-239" fmla="*/ 10353 w 10353"/>
              <a:gd name="connsiteY3-240" fmla="*/ 10116 h 10116"/>
              <a:gd name="connsiteX4-241" fmla="*/ 175 w 10353"/>
              <a:gd name="connsiteY4-242" fmla="*/ 10116 h 10116"/>
              <a:gd name="connsiteX5-243" fmla="*/ 68 w 10353"/>
              <a:gd name="connsiteY5-244" fmla="*/ 5802 h 10116"/>
              <a:gd name="connsiteX0-245" fmla="*/ 68 w 10353"/>
              <a:gd name="connsiteY0-246" fmla="*/ 5802 h 10116"/>
              <a:gd name="connsiteX1-247" fmla="*/ 1105 w 10353"/>
              <a:gd name="connsiteY1-248" fmla="*/ 4636 h 10116"/>
              <a:gd name="connsiteX2-249" fmla="*/ 10353 w 10353"/>
              <a:gd name="connsiteY2-250" fmla="*/ 116 h 10116"/>
              <a:gd name="connsiteX3-251" fmla="*/ 10353 w 10353"/>
              <a:gd name="connsiteY3-252" fmla="*/ 10116 h 10116"/>
              <a:gd name="connsiteX4-253" fmla="*/ 175 w 10353"/>
              <a:gd name="connsiteY4-254" fmla="*/ 10116 h 10116"/>
              <a:gd name="connsiteX5-255" fmla="*/ 68 w 10353"/>
              <a:gd name="connsiteY5-256" fmla="*/ 5802 h 10116"/>
              <a:gd name="connsiteX0-257" fmla="*/ 68 w 10353"/>
              <a:gd name="connsiteY0-258" fmla="*/ 5792 h 10106"/>
              <a:gd name="connsiteX1-259" fmla="*/ 1105 w 10353"/>
              <a:gd name="connsiteY1-260" fmla="*/ 4626 h 10106"/>
              <a:gd name="connsiteX2-261" fmla="*/ 10353 w 10353"/>
              <a:gd name="connsiteY2-262" fmla="*/ 106 h 10106"/>
              <a:gd name="connsiteX3-263" fmla="*/ 10353 w 10353"/>
              <a:gd name="connsiteY3-264" fmla="*/ 10106 h 10106"/>
              <a:gd name="connsiteX4-265" fmla="*/ 175 w 10353"/>
              <a:gd name="connsiteY4-266" fmla="*/ 10106 h 10106"/>
              <a:gd name="connsiteX5-267" fmla="*/ 68 w 10353"/>
              <a:gd name="connsiteY5-268" fmla="*/ 5792 h 10106"/>
              <a:gd name="connsiteX0-269" fmla="*/ 57 w 10342"/>
              <a:gd name="connsiteY0-270" fmla="*/ 5795 h 10109"/>
              <a:gd name="connsiteX1-271" fmla="*/ 952 w 10342"/>
              <a:gd name="connsiteY1-272" fmla="*/ 4415 h 10109"/>
              <a:gd name="connsiteX2-273" fmla="*/ 10342 w 10342"/>
              <a:gd name="connsiteY2-274" fmla="*/ 109 h 10109"/>
              <a:gd name="connsiteX3-275" fmla="*/ 10342 w 10342"/>
              <a:gd name="connsiteY3-276" fmla="*/ 10109 h 10109"/>
              <a:gd name="connsiteX4-277" fmla="*/ 164 w 10342"/>
              <a:gd name="connsiteY4-278" fmla="*/ 10109 h 10109"/>
              <a:gd name="connsiteX5-279" fmla="*/ 57 w 10342"/>
              <a:gd name="connsiteY5-280" fmla="*/ 5795 h 10109"/>
              <a:gd name="connsiteX0-281" fmla="*/ 57 w 10342"/>
              <a:gd name="connsiteY0-282" fmla="*/ 5686 h 10000"/>
              <a:gd name="connsiteX1-283" fmla="*/ 952 w 10342"/>
              <a:gd name="connsiteY1-284" fmla="*/ 4306 h 10000"/>
              <a:gd name="connsiteX2-285" fmla="*/ 10342 w 10342"/>
              <a:gd name="connsiteY2-286" fmla="*/ 0 h 10000"/>
              <a:gd name="connsiteX3-287" fmla="*/ 10342 w 10342"/>
              <a:gd name="connsiteY3-288" fmla="*/ 10000 h 10000"/>
              <a:gd name="connsiteX4-289" fmla="*/ 164 w 10342"/>
              <a:gd name="connsiteY4-290" fmla="*/ 10000 h 10000"/>
              <a:gd name="connsiteX5-291" fmla="*/ 57 w 10342"/>
              <a:gd name="connsiteY5-292" fmla="*/ 5686 h 10000"/>
              <a:gd name="connsiteX0-293" fmla="*/ 57 w 10342"/>
              <a:gd name="connsiteY0-294" fmla="*/ 5686 h 10000"/>
              <a:gd name="connsiteX1-295" fmla="*/ 952 w 10342"/>
              <a:gd name="connsiteY1-296" fmla="*/ 4306 h 10000"/>
              <a:gd name="connsiteX2-297" fmla="*/ 10342 w 10342"/>
              <a:gd name="connsiteY2-298" fmla="*/ 0 h 10000"/>
              <a:gd name="connsiteX3-299" fmla="*/ 10342 w 10342"/>
              <a:gd name="connsiteY3-300" fmla="*/ 10000 h 10000"/>
              <a:gd name="connsiteX4-301" fmla="*/ 164 w 10342"/>
              <a:gd name="connsiteY4-302" fmla="*/ 10000 h 10000"/>
              <a:gd name="connsiteX5-303" fmla="*/ 57 w 10342"/>
              <a:gd name="connsiteY5-304" fmla="*/ 5686 h 10000"/>
              <a:gd name="connsiteX0-305" fmla="*/ 10 w 10295"/>
              <a:gd name="connsiteY0-306" fmla="*/ 5686 h 10000"/>
              <a:gd name="connsiteX1-307" fmla="*/ 905 w 10295"/>
              <a:gd name="connsiteY1-308" fmla="*/ 4306 h 10000"/>
              <a:gd name="connsiteX2-309" fmla="*/ 10295 w 10295"/>
              <a:gd name="connsiteY2-310" fmla="*/ 0 h 10000"/>
              <a:gd name="connsiteX3-311" fmla="*/ 10295 w 10295"/>
              <a:gd name="connsiteY3-312" fmla="*/ 10000 h 10000"/>
              <a:gd name="connsiteX4-313" fmla="*/ 117 w 10295"/>
              <a:gd name="connsiteY4-314" fmla="*/ 10000 h 10000"/>
              <a:gd name="connsiteX5-315" fmla="*/ 10 w 10295"/>
              <a:gd name="connsiteY5-316" fmla="*/ 5686 h 10000"/>
              <a:gd name="connsiteX0-317" fmla="*/ 4 w 10289"/>
              <a:gd name="connsiteY0-318" fmla="*/ 5686 h 10000"/>
              <a:gd name="connsiteX1-319" fmla="*/ 899 w 10289"/>
              <a:gd name="connsiteY1-320" fmla="*/ 4306 h 10000"/>
              <a:gd name="connsiteX2-321" fmla="*/ 10289 w 10289"/>
              <a:gd name="connsiteY2-322" fmla="*/ 0 h 10000"/>
              <a:gd name="connsiteX3-323" fmla="*/ 10289 w 10289"/>
              <a:gd name="connsiteY3-324" fmla="*/ 10000 h 10000"/>
              <a:gd name="connsiteX4-325" fmla="*/ 111 w 10289"/>
              <a:gd name="connsiteY4-326" fmla="*/ 10000 h 10000"/>
              <a:gd name="connsiteX5-327" fmla="*/ 4 w 10289"/>
              <a:gd name="connsiteY5-328" fmla="*/ 5686 h 10000"/>
              <a:gd name="connsiteX0-329" fmla="*/ 234 w 10412"/>
              <a:gd name="connsiteY0-330" fmla="*/ 5659 h 10000"/>
              <a:gd name="connsiteX1-331" fmla="*/ 1022 w 10412"/>
              <a:gd name="connsiteY1-332" fmla="*/ 4306 h 10000"/>
              <a:gd name="connsiteX2-333" fmla="*/ 10412 w 10412"/>
              <a:gd name="connsiteY2-334" fmla="*/ 0 h 10000"/>
              <a:gd name="connsiteX3-335" fmla="*/ 10412 w 10412"/>
              <a:gd name="connsiteY3-336" fmla="*/ 10000 h 10000"/>
              <a:gd name="connsiteX4-337" fmla="*/ 234 w 10412"/>
              <a:gd name="connsiteY4-338" fmla="*/ 10000 h 10000"/>
              <a:gd name="connsiteX5-339" fmla="*/ 234 w 10412"/>
              <a:gd name="connsiteY5-340" fmla="*/ 5659 h 10000"/>
              <a:gd name="connsiteX0-341" fmla="*/ 197 w 10375"/>
              <a:gd name="connsiteY0-342" fmla="*/ 5659 h 10000"/>
              <a:gd name="connsiteX1-343" fmla="*/ 985 w 10375"/>
              <a:gd name="connsiteY1-344" fmla="*/ 4306 h 10000"/>
              <a:gd name="connsiteX2-345" fmla="*/ 10375 w 10375"/>
              <a:gd name="connsiteY2-346" fmla="*/ 0 h 10000"/>
              <a:gd name="connsiteX3-347" fmla="*/ 10375 w 10375"/>
              <a:gd name="connsiteY3-348" fmla="*/ 10000 h 10000"/>
              <a:gd name="connsiteX4-349" fmla="*/ 197 w 10375"/>
              <a:gd name="connsiteY4-350" fmla="*/ 10000 h 10000"/>
              <a:gd name="connsiteX5-351" fmla="*/ 197 w 10375"/>
              <a:gd name="connsiteY5-352" fmla="*/ 5659 h 10000"/>
              <a:gd name="connsiteX0-353" fmla="*/ 61 w 10239"/>
              <a:gd name="connsiteY0-354" fmla="*/ 5659 h 10000"/>
              <a:gd name="connsiteX1-355" fmla="*/ 849 w 10239"/>
              <a:gd name="connsiteY1-356" fmla="*/ 4306 h 10000"/>
              <a:gd name="connsiteX2-357" fmla="*/ 10239 w 10239"/>
              <a:gd name="connsiteY2-358" fmla="*/ 0 h 10000"/>
              <a:gd name="connsiteX3-359" fmla="*/ 10239 w 10239"/>
              <a:gd name="connsiteY3-360" fmla="*/ 10000 h 10000"/>
              <a:gd name="connsiteX4-361" fmla="*/ 61 w 10239"/>
              <a:gd name="connsiteY4-362" fmla="*/ 10000 h 10000"/>
              <a:gd name="connsiteX5-363" fmla="*/ 61 w 10239"/>
              <a:gd name="connsiteY5-364" fmla="*/ 5659 h 10000"/>
              <a:gd name="connsiteX0-365" fmla="*/ 13 w 10191"/>
              <a:gd name="connsiteY0-366" fmla="*/ 5659 h 10000"/>
              <a:gd name="connsiteX1-367" fmla="*/ 801 w 10191"/>
              <a:gd name="connsiteY1-368" fmla="*/ 4306 h 10000"/>
              <a:gd name="connsiteX2-369" fmla="*/ 10191 w 10191"/>
              <a:gd name="connsiteY2-370" fmla="*/ 0 h 10000"/>
              <a:gd name="connsiteX3-371" fmla="*/ 10191 w 10191"/>
              <a:gd name="connsiteY3-372" fmla="*/ 10000 h 10000"/>
              <a:gd name="connsiteX4-373" fmla="*/ 13 w 10191"/>
              <a:gd name="connsiteY4-374" fmla="*/ 10000 h 10000"/>
              <a:gd name="connsiteX5-375" fmla="*/ 13 w 10191"/>
              <a:gd name="connsiteY5-376" fmla="*/ 5659 h 10000"/>
              <a:gd name="connsiteX0-377" fmla="*/ 9 w 10187"/>
              <a:gd name="connsiteY0-378" fmla="*/ 5659 h 10000"/>
              <a:gd name="connsiteX1-379" fmla="*/ 797 w 10187"/>
              <a:gd name="connsiteY1-380" fmla="*/ 4306 h 10000"/>
              <a:gd name="connsiteX2-381" fmla="*/ 10187 w 10187"/>
              <a:gd name="connsiteY2-382" fmla="*/ 0 h 10000"/>
              <a:gd name="connsiteX3-383" fmla="*/ 10187 w 10187"/>
              <a:gd name="connsiteY3-384" fmla="*/ 10000 h 10000"/>
              <a:gd name="connsiteX4-385" fmla="*/ 9 w 10187"/>
              <a:gd name="connsiteY4-386" fmla="*/ 10000 h 10000"/>
              <a:gd name="connsiteX5-387" fmla="*/ 9 w 10187"/>
              <a:gd name="connsiteY5-388" fmla="*/ 5659 h 10000"/>
              <a:gd name="connsiteX0-389" fmla="*/ 28 w 10206"/>
              <a:gd name="connsiteY0-390" fmla="*/ 5659 h 10000"/>
              <a:gd name="connsiteX1-391" fmla="*/ 816 w 10206"/>
              <a:gd name="connsiteY1-392" fmla="*/ 4306 h 10000"/>
              <a:gd name="connsiteX2-393" fmla="*/ 10206 w 10206"/>
              <a:gd name="connsiteY2-394" fmla="*/ 0 h 10000"/>
              <a:gd name="connsiteX3-395" fmla="*/ 10206 w 10206"/>
              <a:gd name="connsiteY3-396" fmla="*/ 10000 h 10000"/>
              <a:gd name="connsiteX4-397" fmla="*/ 28 w 10206"/>
              <a:gd name="connsiteY4-398" fmla="*/ 10000 h 10000"/>
              <a:gd name="connsiteX5-399" fmla="*/ 28 w 10206"/>
              <a:gd name="connsiteY5-400" fmla="*/ 5659 h 10000"/>
              <a:gd name="connsiteX0-401" fmla="*/ 28 w 10206"/>
              <a:gd name="connsiteY0-402" fmla="*/ 5659 h 10000"/>
              <a:gd name="connsiteX1-403" fmla="*/ 816 w 10206"/>
              <a:gd name="connsiteY1-404" fmla="*/ 4306 h 10000"/>
              <a:gd name="connsiteX2-405" fmla="*/ 10206 w 10206"/>
              <a:gd name="connsiteY2-406" fmla="*/ 0 h 10000"/>
              <a:gd name="connsiteX3-407" fmla="*/ 10206 w 10206"/>
              <a:gd name="connsiteY3-408" fmla="*/ 10000 h 10000"/>
              <a:gd name="connsiteX4-409" fmla="*/ 28 w 10206"/>
              <a:gd name="connsiteY4-410" fmla="*/ 10000 h 10000"/>
              <a:gd name="connsiteX5-411" fmla="*/ 28 w 10206"/>
              <a:gd name="connsiteY5-412" fmla="*/ 5659 h 10000"/>
              <a:gd name="connsiteX0-413" fmla="*/ 28 w 10206"/>
              <a:gd name="connsiteY0-414" fmla="*/ 5659 h 10000"/>
              <a:gd name="connsiteX1-415" fmla="*/ 816 w 10206"/>
              <a:gd name="connsiteY1-416" fmla="*/ 4306 h 10000"/>
              <a:gd name="connsiteX2-417" fmla="*/ 10206 w 10206"/>
              <a:gd name="connsiteY2-418" fmla="*/ 0 h 10000"/>
              <a:gd name="connsiteX3-419" fmla="*/ 10206 w 10206"/>
              <a:gd name="connsiteY3-420" fmla="*/ 10000 h 10000"/>
              <a:gd name="connsiteX4-421" fmla="*/ 28 w 10206"/>
              <a:gd name="connsiteY4-422" fmla="*/ 10000 h 10000"/>
              <a:gd name="connsiteX5-423" fmla="*/ 28 w 10206"/>
              <a:gd name="connsiteY5-424" fmla="*/ 5659 h 10000"/>
              <a:gd name="connsiteX0-425" fmla="*/ 7 w 10185"/>
              <a:gd name="connsiteY0-426" fmla="*/ 5659 h 10000"/>
              <a:gd name="connsiteX1-427" fmla="*/ 795 w 10185"/>
              <a:gd name="connsiteY1-428" fmla="*/ 4306 h 10000"/>
              <a:gd name="connsiteX2-429" fmla="*/ 10185 w 10185"/>
              <a:gd name="connsiteY2-430" fmla="*/ 0 h 10000"/>
              <a:gd name="connsiteX3-431" fmla="*/ 10185 w 10185"/>
              <a:gd name="connsiteY3-432" fmla="*/ 10000 h 10000"/>
              <a:gd name="connsiteX4-433" fmla="*/ 7 w 10185"/>
              <a:gd name="connsiteY4-434" fmla="*/ 10000 h 10000"/>
              <a:gd name="connsiteX5-435" fmla="*/ 7 w 10185"/>
              <a:gd name="connsiteY5-436" fmla="*/ 5659 h 10000"/>
              <a:gd name="connsiteX0-437" fmla="*/ 7 w 10185"/>
              <a:gd name="connsiteY0-438" fmla="*/ 5659 h 10000"/>
              <a:gd name="connsiteX1-439" fmla="*/ 795 w 10185"/>
              <a:gd name="connsiteY1-440" fmla="*/ 4306 h 10000"/>
              <a:gd name="connsiteX2-441" fmla="*/ 10185 w 10185"/>
              <a:gd name="connsiteY2-442" fmla="*/ 0 h 10000"/>
              <a:gd name="connsiteX3-443" fmla="*/ 10185 w 10185"/>
              <a:gd name="connsiteY3-444" fmla="*/ 10000 h 10000"/>
              <a:gd name="connsiteX4-445" fmla="*/ 7 w 10185"/>
              <a:gd name="connsiteY4-446" fmla="*/ 10000 h 10000"/>
              <a:gd name="connsiteX5-447" fmla="*/ 7 w 10185"/>
              <a:gd name="connsiteY5-448" fmla="*/ 5659 h 10000"/>
              <a:gd name="connsiteX0-449" fmla="*/ 7 w 10185"/>
              <a:gd name="connsiteY0-450" fmla="*/ 5659 h 10000"/>
              <a:gd name="connsiteX1-451" fmla="*/ 795 w 10185"/>
              <a:gd name="connsiteY1-452" fmla="*/ 4306 h 10000"/>
              <a:gd name="connsiteX2-453" fmla="*/ 10185 w 10185"/>
              <a:gd name="connsiteY2-454" fmla="*/ 0 h 10000"/>
              <a:gd name="connsiteX3-455" fmla="*/ 10185 w 10185"/>
              <a:gd name="connsiteY3-456" fmla="*/ 10000 h 10000"/>
              <a:gd name="connsiteX4-457" fmla="*/ 7 w 10185"/>
              <a:gd name="connsiteY4-458" fmla="*/ 10000 h 10000"/>
              <a:gd name="connsiteX5-459" fmla="*/ 7 w 10185"/>
              <a:gd name="connsiteY5-460" fmla="*/ 5659 h 10000"/>
              <a:gd name="connsiteX0-461" fmla="*/ 7 w 10185"/>
              <a:gd name="connsiteY0-462" fmla="*/ 5659 h 10000"/>
              <a:gd name="connsiteX1-463" fmla="*/ 795 w 10185"/>
              <a:gd name="connsiteY1-464" fmla="*/ 4306 h 10000"/>
              <a:gd name="connsiteX2-465" fmla="*/ 10185 w 10185"/>
              <a:gd name="connsiteY2-466" fmla="*/ 0 h 10000"/>
              <a:gd name="connsiteX3-467" fmla="*/ 10185 w 10185"/>
              <a:gd name="connsiteY3-468" fmla="*/ 10000 h 10000"/>
              <a:gd name="connsiteX4-469" fmla="*/ 7 w 10185"/>
              <a:gd name="connsiteY4-470" fmla="*/ 10000 h 10000"/>
              <a:gd name="connsiteX5-471" fmla="*/ 7 w 10185"/>
              <a:gd name="connsiteY5-472" fmla="*/ 5659 h 10000"/>
              <a:gd name="connsiteX0-473" fmla="*/ 7 w 10185"/>
              <a:gd name="connsiteY0-474" fmla="*/ 5659 h 10000"/>
              <a:gd name="connsiteX1-475" fmla="*/ 795 w 10185"/>
              <a:gd name="connsiteY1-476" fmla="*/ 4306 h 10000"/>
              <a:gd name="connsiteX2-477" fmla="*/ 10185 w 10185"/>
              <a:gd name="connsiteY2-478" fmla="*/ 0 h 10000"/>
              <a:gd name="connsiteX3-479" fmla="*/ 10185 w 10185"/>
              <a:gd name="connsiteY3-480" fmla="*/ 10000 h 10000"/>
              <a:gd name="connsiteX4-481" fmla="*/ 7 w 10185"/>
              <a:gd name="connsiteY4-482" fmla="*/ 10000 h 10000"/>
              <a:gd name="connsiteX5-483" fmla="*/ 7 w 10185"/>
              <a:gd name="connsiteY5-484" fmla="*/ 5659 h 10000"/>
              <a:gd name="connsiteX0-485" fmla="*/ 7 w 10185"/>
              <a:gd name="connsiteY0-486" fmla="*/ 5659 h 10000"/>
              <a:gd name="connsiteX1-487" fmla="*/ 795 w 10185"/>
              <a:gd name="connsiteY1-488" fmla="*/ 4306 h 10000"/>
              <a:gd name="connsiteX2-489" fmla="*/ 10185 w 10185"/>
              <a:gd name="connsiteY2-490" fmla="*/ 0 h 10000"/>
              <a:gd name="connsiteX3-491" fmla="*/ 10185 w 10185"/>
              <a:gd name="connsiteY3-492" fmla="*/ 10000 h 10000"/>
              <a:gd name="connsiteX4-493" fmla="*/ 7 w 10185"/>
              <a:gd name="connsiteY4-494" fmla="*/ 10000 h 10000"/>
              <a:gd name="connsiteX5-495" fmla="*/ 7 w 10185"/>
              <a:gd name="connsiteY5-496" fmla="*/ 5659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31" y="connsiteY5-232"/>
              </a:cxn>
            </a:cxnLst>
            <a:rect l="l" t="t" r="r" b="b"/>
            <a:pathLst>
              <a:path w="10185" h="10000">
                <a:moveTo>
                  <a:pt x="7" y="5659"/>
                </a:moveTo>
                <a:cubicBezTo>
                  <a:pt x="14" y="4683"/>
                  <a:pt x="95" y="4734"/>
                  <a:pt x="795" y="4306"/>
                </a:cubicBezTo>
                <a:cubicBezTo>
                  <a:pt x="1495" y="3878"/>
                  <a:pt x="8673" y="627"/>
                  <a:pt x="10185" y="0"/>
                </a:cubicBezTo>
                <a:lnTo>
                  <a:pt x="10185" y="10000"/>
                </a:lnTo>
                <a:lnTo>
                  <a:pt x="7" y="10000"/>
                </a:lnTo>
                <a:cubicBezTo>
                  <a:pt x="-2" y="8861"/>
                  <a:pt x="0" y="6635"/>
                  <a:pt x="7" y="5659"/>
                </a:cubicBezTo>
                <a:close/>
              </a:path>
            </a:pathLst>
          </a:custGeom>
          <a:gradFill flip="none" rotWithShape="1">
            <a:gsLst>
              <a:gs pos="0">
                <a:srgbClr val="2B53BD">
                  <a:alpha val="48000"/>
                </a:srgbClr>
              </a:gs>
              <a:gs pos="91000">
                <a:srgbClr val="2B53BD"/>
              </a:gs>
            </a:gsLst>
            <a:lin ang="7200000" scaled="0"/>
            <a:tileRect/>
          </a:gra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532915" y="3959408"/>
            <a:ext cx="1306285" cy="1139572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FDC622"/>
              </a:gs>
              <a:gs pos="91000">
                <a:srgbClr val="FB0ACF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flipV="1">
            <a:off x="6542312" y="4605166"/>
            <a:ext cx="566056" cy="493814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4BD5F6"/>
              </a:gs>
              <a:gs pos="91000">
                <a:srgbClr val="248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平行四边形 41"/>
          <p:cNvSpPr/>
          <p:nvPr/>
        </p:nvSpPr>
        <p:spPr>
          <a:xfrm flipH="1">
            <a:off x="5365749" y="954695"/>
            <a:ext cx="1046775" cy="1297472"/>
          </a:xfrm>
          <a:custGeom>
            <a:avLst/>
            <a:gdLst>
              <a:gd name="connsiteX0" fmla="*/ 0 w 937993"/>
              <a:gd name="connsiteY0" fmla="*/ 1399883 h 1399883"/>
              <a:gd name="connsiteX1" fmla="*/ 554026 w 937993"/>
              <a:gd name="connsiteY1" fmla="*/ 0 h 1399883"/>
              <a:gd name="connsiteX2" fmla="*/ 937993 w 937993"/>
              <a:gd name="connsiteY2" fmla="*/ 0 h 1399883"/>
              <a:gd name="connsiteX3" fmla="*/ 383967 w 937993"/>
              <a:gd name="connsiteY3" fmla="*/ 1399883 h 1399883"/>
              <a:gd name="connsiteX4" fmla="*/ 0 w 937993"/>
              <a:gd name="connsiteY4" fmla="*/ 1399883 h 1399883"/>
              <a:gd name="connsiteX0-1" fmla="*/ 0 w 1153893"/>
              <a:gd name="connsiteY0-2" fmla="*/ 1336383 h 1399883"/>
              <a:gd name="connsiteX1-3" fmla="*/ 769926 w 1153893"/>
              <a:gd name="connsiteY1-4" fmla="*/ 0 h 1399883"/>
              <a:gd name="connsiteX2-5" fmla="*/ 1153893 w 1153893"/>
              <a:gd name="connsiteY2-6" fmla="*/ 0 h 1399883"/>
              <a:gd name="connsiteX3-7" fmla="*/ 599867 w 1153893"/>
              <a:gd name="connsiteY3-8" fmla="*/ 1399883 h 1399883"/>
              <a:gd name="connsiteX4-9" fmla="*/ 0 w 1153893"/>
              <a:gd name="connsiteY4-10" fmla="*/ 1336383 h 1399883"/>
              <a:gd name="connsiteX0-11" fmla="*/ 0 w 1153893"/>
              <a:gd name="connsiteY0-12" fmla="*/ 1336383 h 1336383"/>
              <a:gd name="connsiteX1-13" fmla="*/ 769926 w 1153893"/>
              <a:gd name="connsiteY1-14" fmla="*/ 0 h 1336383"/>
              <a:gd name="connsiteX2-15" fmla="*/ 1153893 w 1153893"/>
              <a:gd name="connsiteY2-16" fmla="*/ 0 h 1336383"/>
              <a:gd name="connsiteX3-17" fmla="*/ 409367 w 1153893"/>
              <a:gd name="connsiteY3-18" fmla="*/ 1317333 h 1336383"/>
              <a:gd name="connsiteX4-19" fmla="*/ 0 w 1153893"/>
              <a:gd name="connsiteY4-20" fmla="*/ 1336383 h 1336383"/>
              <a:gd name="connsiteX0-21" fmla="*/ 0 w 1153893"/>
              <a:gd name="connsiteY0-22" fmla="*/ 1336383 h 1336383"/>
              <a:gd name="connsiteX1-23" fmla="*/ 769926 w 1153893"/>
              <a:gd name="connsiteY1-24" fmla="*/ 0 h 1336383"/>
              <a:gd name="connsiteX2-25" fmla="*/ 1153893 w 1153893"/>
              <a:gd name="connsiteY2-26" fmla="*/ 0 h 1336383"/>
              <a:gd name="connsiteX3-27" fmla="*/ 409367 w 1153893"/>
              <a:gd name="connsiteY3-28" fmla="*/ 1317333 h 1336383"/>
              <a:gd name="connsiteX4-29" fmla="*/ 0 w 1153893"/>
              <a:gd name="connsiteY4-30" fmla="*/ 1336383 h 1336383"/>
              <a:gd name="connsiteX0-31" fmla="*/ 0 w 1157068"/>
              <a:gd name="connsiteY0-32" fmla="*/ 1336383 h 1336383"/>
              <a:gd name="connsiteX1-33" fmla="*/ 773101 w 1157068"/>
              <a:gd name="connsiteY1-34" fmla="*/ 0 h 1336383"/>
              <a:gd name="connsiteX2-35" fmla="*/ 1157068 w 1157068"/>
              <a:gd name="connsiteY2-36" fmla="*/ 0 h 1336383"/>
              <a:gd name="connsiteX3-37" fmla="*/ 412542 w 1157068"/>
              <a:gd name="connsiteY3-38" fmla="*/ 1317333 h 1336383"/>
              <a:gd name="connsiteX4-39" fmla="*/ 0 w 1157068"/>
              <a:gd name="connsiteY4-40" fmla="*/ 1336383 h 1336383"/>
              <a:gd name="connsiteX0-41" fmla="*/ 0 w 1157068"/>
              <a:gd name="connsiteY0-42" fmla="*/ 1336383 h 1336383"/>
              <a:gd name="connsiteX1-43" fmla="*/ 773101 w 1157068"/>
              <a:gd name="connsiteY1-44" fmla="*/ 0 h 1336383"/>
              <a:gd name="connsiteX2-45" fmla="*/ 1157068 w 1157068"/>
              <a:gd name="connsiteY2-46" fmla="*/ 0 h 1336383"/>
              <a:gd name="connsiteX3-47" fmla="*/ 418892 w 1157068"/>
              <a:gd name="connsiteY3-48" fmla="*/ 1307808 h 1336383"/>
              <a:gd name="connsiteX4-49" fmla="*/ 0 w 1157068"/>
              <a:gd name="connsiteY4-50" fmla="*/ 1336383 h 1336383"/>
              <a:gd name="connsiteX0-51" fmla="*/ 7896 w 1164964"/>
              <a:gd name="connsiteY0-52" fmla="*/ 1336383 h 1487940"/>
              <a:gd name="connsiteX1-53" fmla="*/ 780997 w 1164964"/>
              <a:gd name="connsiteY1-54" fmla="*/ 0 h 1487940"/>
              <a:gd name="connsiteX2-55" fmla="*/ 1164964 w 1164964"/>
              <a:gd name="connsiteY2-56" fmla="*/ 0 h 1487940"/>
              <a:gd name="connsiteX3-57" fmla="*/ 426788 w 1164964"/>
              <a:gd name="connsiteY3-58" fmla="*/ 1307808 h 1487940"/>
              <a:gd name="connsiteX4-59" fmla="*/ 7896 w 1164964"/>
              <a:gd name="connsiteY4-60" fmla="*/ 1336383 h 1487940"/>
              <a:gd name="connsiteX0-61" fmla="*/ 0 w 1157068"/>
              <a:gd name="connsiteY0-62" fmla="*/ 1336383 h 1425654"/>
              <a:gd name="connsiteX1-63" fmla="*/ 773101 w 1157068"/>
              <a:gd name="connsiteY1-64" fmla="*/ 0 h 1425654"/>
              <a:gd name="connsiteX2-65" fmla="*/ 1157068 w 1157068"/>
              <a:gd name="connsiteY2-66" fmla="*/ 0 h 1425654"/>
              <a:gd name="connsiteX3-67" fmla="*/ 418892 w 1157068"/>
              <a:gd name="connsiteY3-68" fmla="*/ 1307808 h 1425654"/>
              <a:gd name="connsiteX4-69" fmla="*/ 0 w 1157068"/>
              <a:gd name="connsiteY4-70" fmla="*/ 1336383 h 1425654"/>
              <a:gd name="connsiteX0-71" fmla="*/ 15169 w 1172237"/>
              <a:gd name="connsiteY0-72" fmla="*/ 1336383 h 1461720"/>
              <a:gd name="connsiteX1-73" fmla="*/ 788270 w 1172237"/>
              <a:gd name="connsiteY1-74" fmla="*/ 0 h 1461720"/>
              <a:gd name="connsiteX2-75" fmla="*/ 1172237 w 1172237"/>
              <a:gd name="connsiteY2-76" fmla="*/ 0 h 1461720"/>
              <a:gd name="connsiteX3-77" fmla="*/ 434061 w 1172237"/>
              <a:gd name="connsiteY3-78" fmla="*/ 1307808 h 1461720"/>
              <a:gd name="connsiteX4-79" fmla="*/ 288673 w 1172237"/>
              <a:gd name="connsiteY4-80" fmla="*/ 1397977 h 1461720"/>
              <a:gd name="connsiteX5" fmla="*/ 15169 w 1172237"/>
              <a:gd name="connsiteY5" fmla="*/ 1336383 h 1461720"/>
              <a:gd name="connsiteX0-81" fmla="*/ 0 w 1157068"/>
              <a:gd name="connsiteY0-82" fmla="*/ 1336383 h 1439724"/>
              <a:gd name="connsiteX1-83" fmla="*/ 773101 w 1157068"/>
              <a:gd name="connsiteY1-84" fmla="*/ 0 h 1439724"/>
              <a:gd name="connsiteX2-85" fmla="*/ 1157068 w 1157068"/>
              <a:gd name="connsiteY2-86" fmla="*/ 0 h 1439724"/>
              <a:gd name="connsiteX3-87" fmla="*/ 418892 w 1157068"/>
              <a:gd name="connsiteY3-88" fmla="*/ 1307808 h 1439724"/>
              <a:gd name="connsiteX4-89" fmla="*/ 273504 w 1157068"/>
              <a:gd name="connsiteY4-90" fmla="*/ 1397977 h 1439724"/>
              <a:gd name="connsiteX5-91" fmla="*/ 0 w 1157068"/>
              <a:gd name="connsiteY5-92" fmla="*/ 1336383 h 1439724"/>
              <a:gd name="connsiteX0-93" fmla="*/ 0 w 1157068"/>
              <a:gd name="connsiteY0-94" fmla="*/ 1336383 h 1398658"/>
              <a:gd name="connsiteX1-95" fmla="*/ 773101 w 1157068"/>
              <a:gd name="connsiteY1-96" fmla="*/ 0 h 1398658"/>
              <a:gd name="connsiteX2-97" fmla="*/ 1157068 w 1157068"/>
              <a:gd name="connsiteY2-98" fmla="*/ 0 h 1398658"/>
              <a:gd name="connsiteX3-99" fmla="*/ 418892 w 1157068"/>
              <a:gd name="connsiteY3-100" fmla="*/ 1307808 h 1398658"/>
              <a:gd name="connsiteX4-101" fmla="*/ 273504 w 1157068"/>
              <a:gd name="connsiteY4-102" fmla="*/ 1397977 h 1398658"/>
              <a:gd name="connsiteX5-103" fmla="*/ 0 w 1157068"/>
              <a:gd name="connsiteY5-104" fmla="*/ 1336383 h 1398658"/>
              <a:gd name="connsiteX0-105" fmla="*/ 0 w 1157068"/>
              <a:gd name="connsiteY0-106" fmla="*/ 1336383 h 1398658"/>
              <a:gd name="connsiteX1-107" fmla="*/ 773101 w 1157068"/>
              <a:gd name="connsiteY1-108" fmla="*/ 0 h 1398658"/>
              <a:gd name="connsiteX2-109" fmla="*/ 1157068 w 1157068"/>
              <a:gd name="connsiteY2-110" fmla="*/ 0 h 1398658"/>
              <a:gd name="connsiteX3-111" fmla="*/ 418892 w 1157068"/>
              <a:gd name="connsiteY3-112" fmla="*/ 1307808 h 1398658"/>
              <a:gd name="connsiteX4-113" fmla="*/ 273504 w 1157068"/>
              <a:gd name="connsiteY4-114" fmla="*/ 1397977 h 1398658"/>
              <a:gd name="connsiteX5-115" fmla="*/ 0 w 1157068"/>
              <a:gd name="connsiteY5-116" fmla="*/ 1336383 h 1398658"/>
              <a:gd name="connsiteX0-117" fmla="*/ 0 w 1157068"/>
              <a:gd name="connsiteY0-118" fmla="*/ 1336383 h 1398658"/>
              <a:gd name="connsiteX1-119" fmla="*/ 773101 w 1157068"/>
              <a:gd name="connsiteY1-120" fmla="*/ 0 h 1398658"/>
              <a:gd name="connsiteX2-121" fmla="*/ 1157068 w 1157068"/>
              <a:gd name="connsiteY2-122" fmla="*/ 0 h 1398658"/>
              <a:gd name="connsiteX3-123" fmla="*/ 406192 w 1157068"/>
              <a:gd name="connsiteY3-124" fmla="*/ 1301458 h 1398658"/>
              <a:gd name="connsiteX4-125" fmla="*/ 273504 w 1157068"/>
              <a:gd name="connsiteY4-126" fmla="*/ 1397977 h 1398658"/>
              <a:gd name="connsiteX5-127" fmla="*/ 0 w 1157068"/>
              <a:gd name="connsiteY5-128" fmla="*/ 1336383 h 1398658"/>
              <a:gd name="connsiteX0-129" fmla="*/ 0 w 1157068"/>
              <a:gd name="connsiteY0-130" fmla="*/ 1336383 h 1432939"/>
              <a:gd name="connsiteX1-131" fmla="*/ 773101 w 1157068"/>
              <a:gd name="connsiteY1-132" fmla="*/ 0 h 1432939"/>
              <a:gd name="connsiteX2-133" fmla="*/ 1157068 w 1157068"/>
              <a:gd name="connsiteY2-134" fmla="*/ 0 h 1432939"/>
              <a:gd name="connsiteX3-135" fmla="*/ 406192 w 1157068"/>
              <a:gd name="connsiteY3-136" fmla="*/ 1301458 h 1432939"/>
              <a:gd name="connsiteX4-137" fmla="*/ 260804 w 1157068"/>
              <a:gd name="connsiteY4-138" fmla="*/ 1391627 h 1432939"/>
              <a:gd name="connsiteX5-139" fmla="*/ 0 w 1157068"/>
              <a:gd name="connsiteY5-140" fmla="*/ 1336383 h 1432939"/>
              <a:gd name="connsiteX0-141" fmla="*/ 0 w 1157068"/>
              <a:gd name="connsiteY0-142" fmla="*/ 1336383 h 1432939"/>
              <a:gd name="connsiteX1-143" fmla="*/ 773101 w 1157068"/>
              <a:gd name="connsiteY1-144" fmla="*/ 0 h 1432939"/>
              <a:gd name="connsiteX2-145" fmla="*/ 1157068 w 1157068"/>
              <a:gd name="connsiteY2-146" fmla="*/ 0 h 1432939"/>
              <a:gd name="connsiteX3-147" fmla="*/ 406192 w 1157068"/>
              <a:gd name="connsiteY3-148" fmla="*/ 1301458 h 1432939"/>
              <a:gd name="connsiteX4-149" fmla="*/ 260804 w 1157068"/>
              <a:gd name="connsiteY4-150" fmla="*/ 1391627 h 1432939"/>
              <a:gd name="connsiteX5-151" fmla="*/ 0 w 1157068"/>
              <a:gd name="connsiteY5-152" fmla="*/ 1336383 h 1432939"/>
              <a:gd name="connsiteX0-153" fmla="*/ 0 w 1157068"/>
              <a:gd name="connsiteY0-154" fmla="*/ 1336383 h 1392515"/>
              <a:gd name="connsiteX1-155" fmla="*/ 773101 w 1157068"/>
              <a:gd name="connsiteY1-156" fmla="*/ 0 h 1392515"/>
              <a:gd name="connsiteX2-157" fmla="*/ 1157068 w 1157068"/>
              <a:gd name="connsiteY2-158" fmla="*/ 0 h 1392515"/>
              <a:gd name="connsiteX3-159" fmla="*/ 406192 w 1157068"/>
              <a:gd name="connsiteY3-160" fmla="*/ 1301458 h 1392515"/>
              <a:gd name="connsiteX4-161" fmla="*/ 260804 w 1157068"/>
              <a:gd name="connsiteY4-162" fmla="*/ 1391627 h 1392515"/>
              <a:gd name="connsiteX5-163" fmla="*/ 0 w 1157068"/>
              <a:gd name="connsiteY5-164" fmla="*/ 1336383 h 1392515"/>
              <a:gd name="connsiteX0-165" fmla="*/ 0 w 1160243"/>
              <a:gd name="connsiteY0-166" fmla="*/ 1333208 h 1392399"/>
              <a:gd name="connsiteX1-167" fmla="*/ 776276 w 1160243"/>
              <a:gd name="connsiteY1-168" fmla="*/ 0 h 1392399"/>
              <a:gd name="connsiteX2-169" fmla="*/ 1160243 w 1160243"/>
              <a:gd name="connsiteY2-170" fmla="*/ 0 h 1392399"/>
              <a:gd name="connsiteX3-171" fmla="*/ 409367 w 1160243"/>
              <a:gd name="connsiteY3-172" fmla="*/ 1301458 h 1392399"/>
              <a:gd name="connsiteX4-173" fmla="*/ 263979 w 1160243"/>
              <a:gd name="connsiteY4-174" fmla="*/ 1391627 h 1392399"/>
              <a:gd name="connsiteX5-175" fmla="*/ 0 w 1160243"/>
              <a:gd name="connsiteY5-176" fmla="*/ 1333208 h 1392399"/>
              <a:gd name="connsiteX0-177" fmla="*/ 0 w 1160243"/>
              <a:gd name="connsiteY0-178" fmla="*/ 1333208 h 1429895"/>
              <a:gd name="connsiteX1-179" fmla="*/ 776276 w 1160243"/>
              <a:gd name="connsiteY1-180" fmla="*/ 0 h 1429895"/>
              <a:gd name="connsiteX2-181" fmla="*/ 1160243 w 1160243"/>
              <a:gd name="connsiteY2-182" fmla="*/ 0 h 1429895"/>
              <a:gd name="connsiteX3-183" fmla="*/ 409367 w 1160243"/>
              <a:gd name="connsiteY3-184" fmla="*/ 1301458 h 1429895"/>
              <a:gd name="connsiteX4-185" fmla="*/ 254454 w 1160243"/>
              <a:gd name="connsiteY4-186" fmla="*/ 1385277 h 1429895"/>
              <a:gd name="connsiteX5-187" fmla="*/ 0 w 1160243"/>
              <a:gd name="connsiteY5-188" fmla="*/ 1333208 h 1429895"/>
              <a:gd name="connsiteX0-189" fmla="*/ 0 w 1160243"/>
              <a:gd name="connsiteY0-190" fmla="*/ 1333208 h 1386317"/>
              <a:gd name="connsiteX1-191" fmla="*/ 776276 w 1160243"/>
              <a:gd name="connsiteY1-192" fmla="*/ 0 h 1386317"/>
              <a:gd name="connsiteX2-193" fmla="*/ 1160243 w 1160243"/>
              <a:gd name="connsiteY2-194" fmla="*/ 0 h 1386317"/>
              <a:gd name="connsiteX3-195" fmla="*/ 409367 w 1160243"/>
              <a:gd name="connsiteY3-196" fmla="*/ 1301458 h 1386317"/>
              <a:gd name="connsiteX4-197" fmla="*/ 254454 w 1160243"/>
              <a:gd name="connsiteY4-198" fmla="*/ 1385277 h 1386317"/>
              <a:gd name="connsiteX5-199" fmla="*/ 0 w 1160243"/>
              <a:gd name="connsiteY5-200" fmla="*/ 1333208 h 1386317"/>
              <a:gd name="connsiteX0-201" fmla="*/ 0 w 1160243"/>
              <a:gd name="connsiteY0-202" fmla="*/ 1333208 h 1386317"/>
              <a:gd name="connsiteX1-203" fmla="*/ 776276 w 1160243"/>
              <a:gd name="connsiteY1-204" fmla="*/ 0 h 1386317"/>
              <a:gd name="connsiteX2-205" fmla="*/ 1160243 w 1160243"/>
              <a:gd name="connsiteY2-206" fmla="*/ 0 h 1386317"/>
              <a:gd name="connsiteX3-207" fmla="*/ 390317 w 1160243"/>
              <a:gd name="connsiteY3-208" fmla="*/ 1291933 h 1386317"/>
              <a:gd name="connsiteX4-209" fmla="*/ 254454 w 1160243"/>
              <a:gd name="connsiteY4-210" fmla="*/ 1385277 h 1386317"/>
              <a:gd name="connsiteX5-211" fmla="*/ 0 w 1160243"/>
              <a:gd name="connsiteY5-212" fmla="*/ 1333208 h 1386317"/>
              <a:gd name="connsiteX0-213" fmla="*/ 0 w 1160243"/>
              <a:gd name="connsiteY0-214" fmla="*/ 1333208 h 1386317"/>
              <a:gd name="connsiteX1-215" fmla="*/ 776276 w 1160243"/>
              <a:gd name="connsiteY1-216" fmla="*/ 0 h 1386317"/>
              <a:gd name="connsiteX2-217" fmla="*/ 1160243 w 1160243"/>
              <a:gd name="connsiteY2-218" fmla="*/ 0 h 1386317"/>
              <a:gd name="connsiteX3-219" fmla="*/ 497473 w 1160243"/>
              <a:gd name="connsiteY3-220" fmla="*/ 1132389 h 1386317"/>
              <a:gd name="connsiteX4-221" fmla="*/ 254454 w 1160243"/>
              <a:gd name="connsiteY4-222" fmla="*/ 1385277 h 1386317"/>
              <a:gd name="connsiteX5-223" fmla="*/ 0 w 1160243"/>
              <a:gd name="connsiteY5-224" fmla="*/ 1333208 h 1386317"/>
              <a:gd name="connsiteX0-225" fmla="*/ 0 w 1160243"/>
              <a:gd name="connsiteY0-226" fmla="*/ 1333208 h 1386317"/>
              <a:gd name="connsiteX1-227" fmla="*/ 776276 w 1160243"/>
              <a:gd name="connsiteY1-228" fmla="*/ 0 h 1386317"/>
              <a:gd name="connsiteX2-229" fmla="*/ 1160243 w 1160243"/>
              <a:gd name="connsiteY2-230" fmla="*/ 0 h 1386317"/>
              <a:gd name="connsiteX3-231" fmla="*/ 497473 w 1160243"/>
              <a:gd name="connsiteY3-232" fmla="*/ 1132389 h 1386317"/>
              <a:gd name="connsiteX4-233" fmla="*/ 254454 w 1160243"/>
              <a:gd name="connsiteY4-234" fmla="*/ 1385277 h 1386317"/>
              <a:gd name="connsiteX5-235" fmla="*/ 0 w 1160243"/>
              <a:gd name="connsiteY5-236" fmla="*/ 1333208 h 1386317"/>
              <a:gd name="connsiteX0-237" fmla="*/ 0 w 1160243"/>
              <a:gd name="connsiteY0-238" fmla="*/ 1333208 h 1360628"/>
              <a:gd name="connsiteX1-239" fmla="*/ 776276 w 1160243"/>
              <a:gd name="connsiteY1-240" fmla="*/ 0 h 1360628"/>
              <a:gd name="connsiteX2-241" fmla="*/ 1160243 w 1160243"/>
              <a:gd name="connsiteY2-242" fmla="*/ 0 h 1360628"/>
              <a:gd name="connsiteX3-243" fmla="*/ 497473 w 1160243"/>
              <a:gd name="connsiteY3-244" fmla="*/ 1132389 h 1360628"/>
              <a:gd name="connsiteX4-245" fmla="*/ 278267 w 1160243"/>
              <a:gd name="connsiteY4-246" fmla="*/ 1349558 h 1360628"/>
              <a:gd name="connsiteX5-247" fmla="*/ 0 w 1160243"/>
              <a:gd name="connsiteY5-248" fmla="*/ 1333208 h 1360628"/>
              <a:gd name="connsiteX0-249" fmla="*/ 0 w 1160243"/>
              <a:gd name="connsiteY0-250" fmla="*/ 1333208 h 1365896"/>
              <a:gd name="connsiteX1-251" fmla="*/ 776276 w 1160243"/>
              <a:gd name="connsiteY1-252" fmla="*/ 0 h 1365896"/>
              <a:gd name="connsiteX2-253" fmla="*/ 1160243 w 1160243"/>
              <a:gd name="connsiteY2-254" fmla="*/ 0 h 1365896"/>
              <a:gd name="connsiteX3-255" fmla="*/ 497473 w 1160243"/>
              <a:gd name="connsiteY3-256" fmla="*/ 1132389 h 1365896"/>
              <a:gd name="connsiteX4-257" fmla="*/ 278267 w 1160243"/>
              <a:gd name="connsiteY4-258" fmla="*/ 1349558 h 1365896"/>
              <a:gd name="connsiteX5-259" fmla="*/ 0 w 1160243"/>
              <a:gd name="connsiteY5-260" fmla="*/ 1333208 h 1365896"/>
              <a:gd name="connsiteX0-261" fmla="*/ 0 w 1160243"/>
              <a:gd name="connsiteY0-262" fmla="*/ 1333208 h 1373081"/>
              <a:gd name="connsiteX1-263" fmla="*/ 776276 w 1160243"/>
              <a:gd name="connsiteY1-264" fmla="*/ 0 h 1373081"/>
              <a:gd name="connsiteX2-265" fmla="*/ 1160243 w 1160243"/>
              <a:gd name="connsiteY2-266" fmla="*/ 0 h 1373081"/>
              <a:gd name="connsiteX3-267" fmla="*/ 497473 w 1160243"/>
              <a:gd name="connsiteY3-268" fmla="*/ 1132389 h 1373081"/>
              <a:gd name="connsiteX4-269" fmla="*/ 271123 w 1160243"/>
              <a:gd name="connsiteY4-270" fmla="*/ 1361464 h 1373081"/>
              <a:gd name="connsiteX5-271" fmla="*/ 0 w 1160243"/>
              <a:gd name="connsiteY5-272" fmla="*/ 1333208 h 1373081"/>
              <a:gd name="connsiteX0-273" fmla="*/ 0 w 1160243"/>
              <a:gd name="connsiteY0-274" fmla="*/ 1333208 h 1373081"/>
              <a:gd name="connsiteX1-275" fmla="*/ 776276 w 1160243"/>
              <a:gd name="connsiteY1-276" fmla="*/ 0 h 1373081"/>
              <a:gd name="connsiteX2-277" fmla="*/ 1160243 w 1160243"/>
              <a:gd name="connsiteY2-278" fmla="*/ 0 h 1373081"/>
              <a:gd name="connsiteX3-279" fmla="*/ 497473 w 1160243"/>
              <a:gd name="connsiteY3-280" fmla="*/ 1132389 h 1373081"/>
              <a:gd name="connsiteX4-281" fmla="*/ 271123 w 1160243"/>
              <a:gd name="connsiteY4-282" fmla="*/ 1361464 h 1373081"/>
              <a:gd name="connsiteX5-283" fmla="*/ 0 w 1160243"/>
              <a:gd name="connsiteY5-284" fmla="*/ 1333208 h 1373081"/>
              <a:gd name="connsiteX0-285" fmla="*/ 0 w 1160243"/>
              <a:gd name="connsiteY0-286" fmla="*/ 1333208 h 1373081"/>
              <a:gd name="connsiteX1-287" fmla="*/ 776276 w 1160243"/>
              <a:gd name="connsiteY1-288" fmla="*/ 0 h 1373081"/>
              <a:gd name="connsiteX2-289" fmla="*/ 1160243 w 1160243"/>
              <a:gd name="connsiteY2-290" fmla="*/ 0 h 1373081"/>
              <a:gd name="connsiteX3-291" fmla="*/ 497473 w 1160243"/>
              <a:gd name="connsiteY3-292" fmla="*/ 1132389 h 1373081"/>
              <a:gd name="connsiteX4-293" fmla="*/ 271123 w 1160243"/>
              <a:gd name="connsiteY4-294" fmla="*/ 1361464 h 1373081"/>
              <a:gd name="connsiteX5-295" fmla="*/ 0 w 1160243"/>
              <a:gd name="connsiteY5-296" fmla="*/ 1333208 h 1373081"/>
              <a:gd name="connsiteX0-297" fmla="*/ 0 w 1160243"/>
              <a:gd name="connsiteY0-298" fmla="*/ 1333208 h 1370758"/>
              <a:gd name="connsiteX1-299" fmla="*/ 776276 w 1160243"/>
              <a:gd name="connsiteY1-300" fmla="*/ 0 h 1370758"/>
              <a:gd name="connsiteX2-301" fmla="*/ 1160243 w 1160243"/>
              <a:gd name="connsiteY2-302" fmla="*/ 0 h 1370758"/>
              <a:gd name="connsiteX3-303" fmla="*/ 497473 w 1160243"/>
              <a:gd name="connsiteY3-304" fmla="*/ 1132389 h 1370758"/>
              <a:gd name="connsiteX4-305" fmla="*/ 271123 w 1160243"/>
              <a:gd name="connsiteY4-306" fmla="*/ 1361464 h 1370758"/>
              <a:gd name="connsiteX5-307" fmla="*/ 0 w 1160243"/>
              <a:gd name="connsiteY5-308" fmla="*/ 1333208 h 1370758"/>
              <a:gd name="connsiteX0-309" fmla="*/ 0 w 1160243"/>
              <a:gd name="connsiteY0-310" fmla="*/ 1333208 h 1370758"/>
              <a:gd name="connsiteX1-311" fmla="*/ 776276 w 1160243"/>
              <a:gd name="connsiteY1-312" fmla="*/ 0 h 1370758"/>
              <a:gd name="connsiteX2-313" fmla="*/ 1160243 w 1160243"/>
              <a:gd name="connsiteY2-314" fmla="*/ 0 h 1370758"/>
              <a:gd name="connsiteX3-315" fmla="*/ 497473 w 1160243"/>
              <a:gd name="connsiteY3-316" fmla="*/ 1132389 h 1370758"/>
              <a:gd name="connsiteX4-317" fmla="*/ 271123 w 1160243"/>
              <a:gd name="connsiteY4-318" fmla="*/ 1361464 h 1370758"/>
              <a:gd name="connsiteX5-319" fmla="*/ 0 w 1160243"/>
              <a:gd name="connsiteY5-320" fmla="*/ 1333208 h 1370758"/>
              <a:gd name="connsiteX0-321" fmla="*/ 0 w 1160243"/>
              <a:gd name="connsiteY0-322" fmla="*/ 1333208 h 1369700"/>
              <a:gd name="connsiteX1-323" fmla="*/ 776276 w 1160243"/>
              <a:gd name="connsiteY1-324" fmla="*/ 0 h 1369700"/>
              <a:gd name="connsiteX2-325" fmla="*/ 1160243 w 1160243"/>
              <a:gd name="connsiteY2-326" fmla="*/ 0 h 1369700"/>
              <a:gd name="connsiteX3-327" fmla="*/ 497473 w 1160243"/>
              <a:gd name="connsiteY3-328" fmla="*/ 1132389 h 1369700"/>
              <a:gd name="connsiteX4-329" fmla="*/ 271123 w 1160243"/>
              <a:gd name="connsiteY4-330" fmla="*/ 1361464 h 1369700"/>
              <a:gd name="connsiteX5-331" fmla="*/ 0 w 1160243"/>
              <a:gd name="connsiteY5-332" fmla="*/ 1333208 h 1369700"/>
              <a:gd name="connsiteX0-333" fmla="*/ 0 w 1160243"/>
              <a:gd name="connsiteY0-334" fmla="*/ 1333208 h 1367927"/>
              <a:gd name="connsiteX1-335" fmla="*/ 776276 w 1160243"/>
              <a:gd name="connsiteY1-336" fmla="*/ 0 h 1367927"/>
              <a:gd name="connsiteX2-337" fmla="*/ 1160243 w 1160243"/>
              <a:gd name="connsiteY2-338" fmla="*/ 0 h 1367927"/>
              <a:gd name="connsiteX3-339" fmla="*/ 497473 w 1160243"/>
              <a:gd name="connsiteY3-340" fmla="*/ 1132389 h 1367927"/>
              <a:gd name="connsiteX4-341" fmla="*/ 271123 w 1160243"/>
              <a:gd name="connsiteY4-342" fmla="*/ 1361464 h 1367927"/>
              <a:gd name="connsiteX5-343" fmla="*/ 0 w 1160243"/>
              <a:gd name="connsiteY5-344" fmla="*/ 1333208 h 1367927"/>
              <a:gd name="connsiteX0-345" fmla="*/ 0 w 1174530"/>
              <a:gd name="connsiteY0-346" fmla="*/ 1328445 h 1373982"/>
              <a:gd name="connsiteX1-347" fmla="*/ 790563 w 1174530"/>
              <a:gd name="connsiteY1-348" fmla="*/ 0 h 1373982"/>
              <a:gd name="connsiteX2-349" fmla="*/ 1174530 w 1174530"/>
              <a:gd name="connsiteY2-350" fmla="*/ 0 h 1373982"/>
              <a:gd name="connsiteX3-351" fmla="*/ 511760 w 1174530"/>
              <a:gd name="connsiteY3-352" fmla="*/ 1132389 h 1373982"/>
              <a:gd name="connsiteX4-353" fmla="*/ 285410 w 1174530"/>
              <a:gd name="connsiteY4-354" fmla="*/ 1361464 h 1373982"/>
              <a:gd name="connsiteX5-355" fmla="*/ 0 w 1174530"/>
              <a:gd name="connsiteY5-356" fmla="*/ 1328445 h 1373982"/>
              <a:gd name="connsiteX0-357" fmla="*/ 0 w 1174530"/>
              <a:gd name="connsiteY0-358" fmla="*/ 1328445 h 1374791"/>
              <a:gd name="connsiteX1-359" fmla="*/ 790563 w 1174530"/>
              <a:gd name="connsiteY1-360" fmla="*/ 0 h 1374791"/>
              <a:gd name="connsiteX2-361" fmla="*/ 1174530 w 1174530"/>
              <a:gd name="connsiteY2-362" fmla="*/ 0 h 1374791"/>
              <a:gd name="connsiteX3-363" fmla="*/ 511760 w 1174530"/>
              <a:gd name="connsiteY3-364" fmla="*/ 1132389 h 1374791"/>
              <a:gd name="connsiteX4-365" fmla="*/ 285410 w 1174530"/>
              <a:gd name="connsiteY4-366" fmla="*/ 1361464 h 1374791"/>
              <a:gd name="connsiteX5-367" fmla="*/ 0 w 1174530"/>
              <a:gd name="connsiteY5-368" fmla="*/ 1328445 h 1374791"/>
              <a:gd name="connsiteX0-369" fmla="*/ 0 w 1187230"/>
              <a:gd name="connsiteY0-370" fmla="*/ 1328445 h 1374791"/>
              <a:gd name="connsiteX1-371" fmla="*/ 803263 w 1187230"/>
              <a:gd name="connsiteY1-372" fmla="*/ 0 h 1374791"/>
              <a:gd name="connsiteX2-373" fmla="*/ 1187230 w 1187230"/>
              <a:gd name="connsiteY2-374" fmla="*/ 0 h 1374791"/>
              <a:gd name="connsiteX3-375" fmla="*/ 524460 w 1187230"/>
              <a:gd name="connsiteY3-376" fmla="*/ 1132389 h 1374791"/>
              <a:gd name="connsiteX4-377" fmla="*/ 298110 w 1187230"/>
              <a:gd name="connsiteY4-378" fmla="*/ 1361464 h 1374791"/>
              <a:gd name="connsiteX5-379" fmla="*/ 0 w 1187230"/>
              <a:gd name="connsiteY5-380" fmla="*/ 1328445 h 1374791"/>
              <a:gd name="connsiteX0-381" fmla="*/ 0 w 1187230"/>
              <a:gd name="connsiteY0-382" fmla="*/ 1328445 h 1374791"/>
              <a:gd name="connsiteX1-383" fmla="*/ 803263 w 1187230"/>
              <a:gd name="connsiteY1-384" fmla="*/ 0 h 1374791"/>
              <a:gd name="connsiteX2-385" fmla="*/ 1187230 w 1187230"/>
              <a:gd name="connsiteY2-386" fmla="*/ 0 h 1374791"/>
              <a:gd name="connsiteX3-387" fmla="*/ 524460 w 1187230"/>
              <a:gd name="connsiteY3-388" fmla="*/ 1132389 h 1374791"/>
              <a:gd name="connsiteX4-389" fmla="*/ 298110 w 1187230"/>
              <a:gd name="connsiteY4-390" fmla="*/ 1361464 h 1374791"/>
              <a:gd name="connsiteX5-391" fmla="*/ 0 w 1187230"/>
              <a:gd name="connsiteY5-392" fmla="*/ 1328445 h 1374791"/>
              <a:gd name="connsiteX0-393" fmla="*/ 0 w 1187230"/>
              <a:gd name="connsiteY0-394" fmla="*/ 1328445 h 1373748"/>
              <a:gd name="connsiteX1-395" fmla="*/ 803263 w 1187230"/>
              <a:gd name="connsiteY1-396" fmla="*/ 0 h 1373748"/>
              <a:gd name="connsiteX2-397" fmla="*/ 1187230 w 1187230"/>
              <a:gd name="connsiteY2-398" fmla="*/ 0 h 1373748"/>
              <a:gd name="connsiteX3-399" fmla="*/ 524460 w 1187230"/>
              <a:gd name="connsiteY3-400" fmla="*/ 1132389 h 1373748"/>
              <a:gd name="connsiteX4-401" fmla="*/ 298110 w 1187230"/>
              <a:gd name="connsiteY4-402" fmla="*/ 1361464 h 1373748"/>
              <a:gd name="connsiteX5-403" fmla="*/ 0 w 1187230"/>
              <a:gd name="connsiteY5-404" fmla="*/ 1328445 h 1373748"/>
              <a:gd name="connsiteX0-405" fmla="*/ 0 w 1187230"/>
              <a:gd name="connsiteY0-406" fmla="*/ 1328445 h 1374791"/>
              <a:gd name="connsiteX1-407" fmla="*/ 803263 w 1187230"/>
              <a:gd name="connsiteY1-408" fmla="*/ 0 h 1374791"/>
              <a:gd name="connsiteX2-409" fmla="*/ 1187230 w 1187230"/>
              <a:gd name="connsiteY2-410" fmla="*/ 0 h 1374791"/>
              <a:gd name="connsiteX3-411" fmla="*/ 512553 w 1187230"/>
              <a:gd name="connsiteY3-412" fmla="*/ 1132389 h 1374791"/>
              <a:gd name="connsiteX4-413" fmla="*/ 298110 w 1187230"/>
              <a:gd name="connsiteY4-414" fmla="*/ 1361464 h 1374791"/>
              <a:gd name="connsiteX5-415" fmla="*/ 0 w 1187230"/>
              <a:gd name="connsiteY5-416" fmla="*/ 1328445 h 1374791"/>
              <a:gd name="connsiteX0-417" fmla="*/ 0 w 1187230"/>
              <a:gd name="connsiteY0-418" fmla="*/ 1328445 h 1374791"/>
              <a:gd name="connsiteX1-419" fmla="*/ 803263 w 1187230"/>
              <a:gd name="connsiteY1-420" fmla="*/ 0 h 1374791"/>
              <a:gd name="connsiteX2-421" fmla="*/ 1187230 w 1187230"/>
              <a:gd name="connsiteY2-422" fmla="*/ 0 h 1374791"/>
              <a:gd name="connsiteX3-423" fmla="*/ 512553 w 1187230"/>
              <a:gd name="connsiteY3-424" fmla="*/ 1132389 h 1374791"/>
              <a:gd name="connsiteX4-425" fmla="*/ 298110 w 1187230"/>
              <a:gd name="connsiteY4-426" fmla="*/ 1361464 h 1374791"/>
              <a:gd name="connsiteX5-427" fmla="*/ 0 w 1187230"/>
              <a:gd name="connsiteY5-428" fmla="*/ 1328445 h 1374791"/>
              <a:gd name="connsiteX0-429" fmla="*/ 0 w 1187230"/>
              <a:gd name="connsiteY0-430" fmla="*/ 1328445 h 1374791"/>
              <a:gd name="connsiteX1-431" fmla="*/ 803263 w 1187230"/>
              <a:gd name="connsiteY1-432" fmla="*/ 0 h 1374791"/>
              <a:gd name="connsiteX2-433" fmla="*/ 1187230 w 1187230"/>
              <a:gd name="connsiteY2-434" fmla="*/ 0 h 1374791"/>
              <a:gd name="connsiteX3-435" fmla="*/ 512553 w 1187230"/>
              <a:gd name="connsiteY3-436" fmla="*/ 1132389 h 1374791"/>
              <a:gd name="connsiteX4-437" fmla="*/ 298110 w 1187230"/>
              <a:gd name="connsiteY4-438" fmla="*/ 1361464 h 1374791"/>
              <a:gd name="connsiteX5-439" fmla="*/ 0 w 1187230"/>
              <a:gd name="connsiteY5-440" fmla="*/ 1328445 h 1374791"/>
              <a:gd name="connsiteX0-441" fmla="*/ 0 w 1187230"/>
              <a:gd name="connsiteY0-442" fmla="*/ 1328445 h 1374791"/>
              <a:gd name="connsiteX1-443" fmla="*/ 803263 w 1187230"/>
              <a:gd name="connsiteY1-444" fmla="*/ 0 h 1374791"/>
              <a:gd name="connsiteX2-445" fmla="*/ 1187230 w 1187230"/>
              <a:gd name="connsiteY2-446" fmla="*/ 0 h 1374791"/>
              <a:gd name="connsiteX3-447" fmla="*/ 512553 w 1187230"/>
              <a:gd name="connsiteY3-448" fmla="*/ 1132389 h 1374791"/>
              <a:gd name="connsiteX4-449" fmla="*/ 298110 w 1187230"/>
              <a:gd name="connsiteY4-450" fmla="*/ 1361464 h 1374791"/>
              <a:gd name="connsiteX5-451" fmla="*/ 0 w 1187230"/>
              <a:gd name="connsiteY5-452" fmla="*/ 1328445 h 1374791"/>
              <a:gd name="connsiteX0-453" fmla="*/ 0 w 1187230"/>
              <a:gd name="connsiteY0-454" fmla="*/ 1328445 h 1376647"/>
              <a:gd name="connsiteX1-455" fmla="*/ 803263 w 1187230"/>
              <a:gd name="connsiteY1-456" fmla="*/ 0 h 1376647"/>
              <a:gd name="connsiteX2-457" fmla="*/ 1187230 w 1187230"/>
              <a:gd name="connsiteY2-458" fmla="*/ 0 h 1376647"/>
              <a:gd name="connsiteX3-459" fmla="*/ 512553 w 1187230"/>
              <a:gd name="connsiteY3-460" fmla="*/ 1132389 h 1376647"/>
              <a:gd name="connsiteX4-461" fmla="*/ 298110 w 1187230"/>
              <a:gd name="connsiteY4-462" fmla="*/ 1361464 h 1376647"/>
              <a:gd name="connsiteX5-463" fmla="*/ 0 w 1187230"/>
              <a:gd name="connsiteY5-464" fmla="*/ 1328445 h 1376647"/>
              <a:gd name="connsiteX0-465" fmla="*/ 0 w 1187230"/>
              <a:gd name="connsiteY0-466" fmla="*/ 1328445 h 1337311"/>
              <a:gd name="connsiteX1-467" fmla="*/ 803263 w 1187230"/>
              <a:gd name="connsiteY1-468" fmla="*/ 0 h 1337311"/>
              <a:gd name="connsiteX2-469" fmla="*/ 1187230 w 1187230"/>
              <a:gd name="connsiteY2-470" fmla="*/ 0 h 1337311"/>
              <a:gd name="connsiteX3-471" fmla="*/ 512553 w 1187230"/>
              <a:gd name="connsiteY3-472" fmla="*/ 1132389 h 1337311"/>
              <a:gd name="connsiteX4-473" fmla="*/ 361610 w 1187230"/>
              <a:gd name="connsiteY4-474" fmla="*/ 1221764 h 1337311"/>
              <a:gd name="connsiteX5-475" fmla="*/ 0 w 1187230"/>
              <a:gd name="connsiteY5-476" fmla="*/ 1328445 h 1337311"/>
              <a:gd name="connsiteX0-477" fmla="*/ 0 w 1187230"/>
              <a:gd name="connsiteY0-478" fmla="*/ 1328445 h 1342691"/>
              <a:gd name="connsiteX1-479" fmla="*/ 803263 w 1187230"/>
              <a:gd name="connsiteY1-480" fmla="*/ 0 h 1342691"/>
              <a:gd name="connsiteX2-481" fmla="*/ 1187230 w 1187230"/>
              <a:gd name="connsiteY2-482" fmla="*/ 0 h 1342691"/>
              <a:gd name="connsiteX3-483" fmla="*/ 734803 w 1187230"/>
              <a:gd name="connsiteY3-484" fmla="*/ 757739 h 1342691"/>
              <a:gd name="connsiteX4-485" fmla="*/ 361610 w 1187230"/>
              <a:gd name="connsiteY4-486" fmla="*/ 1221764 h 1342691"/>
              <a:gd name="connsiteX5-487" fmla="*/ 0 w 1187230"/>
              <a:gd name="connsiteY5-488" fmla="*/ 1328445 h 1342691"/>
              <a:gd name="connsiteX0-489" fmla="*/ 0 w 1187230"/>
              <a:gd name="connsiteY0-490" fmla="*/ 1328445 h 1345834"/>
              <a:gd name="connsiteX1-491" fmla="*/ 803263 w 1187230"/>
              <a:gd name="connsiteY1-492" fmla="*/ 0 h 1345834"/>
              <a:gd name="connsiteX2-493" fmla="*/ 1187230 w 1187230"/>
              <a:gd name="connsiteY2-494" fmla="*/ 0 h 1345834"/>
              <a:gd name="connsiteX3-495" fmla="*/ 734803 w 1187230"/>
              <a:gd name="connsiteY3-496" fmla="*/ 757739 h 1345834"/>
              <a:gd name="connsiteX4-497" fmla="*/ 361610 w 1187230"/>
              <a:gd name="connsiteY4-498" fmla="*/ 1240814 h 1345834"/>
              <a:gd name="connsiteX5-499" fmla="*/ 0 w 1187230"/>
              <a:gd name="connsiteY5-500" fmla="*/ 1328445 h 1345834"/>
              <a:gd name="connsiteX0-501" fmla="*/ 0 w 1314975"/>
              <a:gd name="connsiteY0-502" fmla="*/ 1276058 h 1306856"/>
              <a:gd name="connsiteX1-503" fmla="*/ 931008 w 1314975"/>
              <a:gd name="connsiteY1-504" fmla="*/ 0 h 1306856"/>
              <a:gd name="connsiteX2-505" fmla="*/ 1314975 w 1314975"/>
              <a:gd name="connsiteY2-506" fmla="*/ 0 h 1306856"/>
              <a:gd name="connsiteX3-507" fmla="*/ 862548 w 1314975"/>
              <a:gd name="connsiteY3-508" fmla="*/ 757739 h 1306856"/>
              <a:gd name="connsiteX4-509" fmla="*/ 489355 w 1314975"/>
              <a:gd name="connsiteY4-510" fmla="*/ 1240814 h 1306856"/>
              <a:gd name="connsiteX5-511" fmla="*/ 0 w 1314975"/>
              <a:gd name="connsiteY5-512" fmla="*/ 1276058 h 1306856"/>
              <a:gd name="connsiteX0-513" fmla="*/ 0 w 1314975"/>
              <a:gd name="connsiteY0-514" fmla="*/ 1276058 h 1289561"/>
              <a:gd name="connsiteX1-515" fmla="*/ 931008 w 1314975"/>
              <a:gd name="connsiteY1-516" fmla="*/ 0 h 1289561"/>
              <a:gd name="connsiteX2-517" fmla="*/ 1314975 w 1314975"/>
              <a:gd name="connsiteY2-518" fmla="*/ 0 h 1289561"/>
              <a:gd name="connsiteX3-519" fmla="*/ 862548 w 1314975"/>
              <a:gd name="connsiteY3-520" fmla="*/ 757739 h 1289561"/>
              <a:gd name="connsiteX4-521" fmla="*/ 469031 w 1314975"/>
              <a:gd name="connsiteY4-522" fmla="*/ 1171758 h 1289561"/>
              <a:gd name="connsiteX5-523" fmla="*/ 0 w 1314975"/>
              <a:gd name="connsiteY5-524" fmla="*/ 1276058 h 1289561"/>
              <a:gd name="connsiteX0-525" fmla="*/ 0 w 1314975"/>
              <a:gd name="connsiteY0-526" fmla="*/ 1276058 h 1287457"/>
              <a:gd name="connsiteX1-527" fmla="*/ 931008 w 1314975"/>
              <a:gd name="connsiteY1-528" fmla="*/ 0 h 1287457"/>
              <a:gd name="connsiteX2-529" fmla="*/ 1314975 w 1314975"/>
              <a:gd name="connsiteY2-530" fmla="*/ 0 h 1287457"/>
              <a:gd name="connsiteX3-531" fmla="*/ 711576 w 1314975"/>
              <a:gd name="connsiteY3-532" fmla="*/ 881564 h 1287457"/>
              <a:gd name="connsiteX4-533" fmla="*/ 469031 w 1314975"/>
              <a:gd name="connsiteY4-534" fmla="*/ 1171758 h 1287457"/>
              <a:gd name="connsiteX5-535" fmla="*/ 0 w 1314975"/>
              <a:gd name="connsiteY5-536" fmla="*/ 1276058 h 1287457"/>
              <a:gd name="connsiteX0-537" fmla="*/ 0 w 1314975"/>
              <a:gd name="connsiteY0-538" fmla="*/ 1276058 h 1287457"/>
              <a:gd name="connsiteX1-539" fmla="*/ 931008 w 1314975"/>
              <a:gd name="connsiteY1-540" fmla="*/ 0 h 1287457"/>
              <a:gd name="connsiteX2-541" fmla="*/ 1314975 w 1314975"/>
              <a:gd name="connsiteY2-542" fmla="*/ 0 h 1287457"/>
              <a:gd name="connsiteX3-543" fmla="*/ 697060 w 1314975"/>
              <a:gd name="connsiteY3-544" fmla="*/ 881564 h 1287457"/>
              <a:gd name="connsiteX4-545" fmla="*/ 469031 w 1314975"/>
              <a:gd name="connsiteY4-546" fmla="*/ 1171758 h 1287457"/>
              <a:gd name="connsiteX5-547" fmla="*/ 0 w 1314975"/>
              <a:gd name="connsiteY5-548" fmla="*/ 1276058 h 1287457"/>
              <a:gd name="connsiteX0-549" fmla="*/ 0 w 1314975"/>
              <a:gd name="connsiteY0-550" fmla="*/ 1276058 h 1286231"/>
              <a:gd name="connsiteX1-551" fmla="*/ 931008 w 1314975"/>
              <a:gd name="connsiteY1-552" fmla="*/ 0 h 1286231"/>
              <a:gd name="connsiteX2-553" fmla="*/ 1314975 w 1314975"/>
              <a:gd name="connsiteY2-554" fmla="*/ 0 h 1286231"/>
              <a:gd name="connsiteX3-555" fmla="*/ 697060 w 1314975"/>
              <a:gd name="connsiteY3-556" fmla="*/ 881564 h 1286231"/>
              <a:gd name="connsiteX4-557" fmla="*/ 425481 w 1314975"/>
              <a:gd name="connsiteY4-558" fmla="*/ 1157470 h 1286231"/>
              <a:gd name="connsiteX5-559" fmla="*/ 0 w 1314975"/>
              <a:gd name="connsiteY5-560" fmla="*/ 1276058 h 1286231"/>
              <a:gd name="connsiteX0-561" fmla="*/ 0 w 1314975"/>
              <a:gd name="connsiteY0-562" fmla="*/ 1276058 h 1286231"/>
              <a:gd name="connsiteX1-563" fmla="*/ 931008 w 1314975"/>
              <a:gd name="connsiteY1-564" fmla="*/ 0 h 1286231"/>
              <a:gd name="connsiteX2-565" fmla="*/ 1314975 w 1314975"/>
              <a:gd name="connsiteY2-566" fmla="*/ 0 h 1286231"/>
              <a:gd name="connsiteX3-567" fmla="*/ 697060 w 1314975"/>
              <a:gd name="connsiteY3-568" fmla="*/ 881564 h 1286231"/>
              <a:gd name="connsiteX4-569" fmla="*/ 425481 w 1314975"/>
              <a:gd name="connsiteY4-570" fmla="*/ 1157470 h 1286231"/>
              <a:gd name="connsiteX5-571" fmla="*/ 0 w 1314975"/>
              <a:gd name="connsiteY5-572" fmla="*/ 1276058 h 1286231"/>
              <a:gd name="connsiteX0-573" fmla="*/ 0 w 1314975"/>
              <a:gd name="connsiteY0-574" fmla="*/ 1276058 h 1286231"/>
              <a:gd name="connsiteX1-575" fmla="*/ 931008 w 1314975"/>
              <a:gd name="connsiteY1-576" fmla="*/ 0 h 1286231"/>
              <a:gd name="connsiteX2-577" fmla="*/ 1314975 w 1314975"/>
              <a:gd name="connsiteY2-578" fmla="*/ 0 h 1286231"/>
              <a:gd name="connsiteX3-579" fmla="*/ 697060 w 1314975"/>
              <a:gd name="connsiteY3-580" fmla="*/ 881564 h 1286231"/>
              <a:gd name="connsiteX4-581" fmla="*/ 425481 w 1314975"/>
              <a:gd name="connsiteY4-582" fmla="*/ 1157470 h 1286231"/>
              <a:gd name="connsiteX5-583" fmla="*/ 0 w 1314975"/>
              <a:gd name="connsiteY5-584" fmla="*/ 1276058 h 1286231"/>
              <a:gd name="connsiteX0-585" fmla="*/ 0 w 1314975"/>
              <a:gd name="connsiteY0-586" fmla="*/ 1276058 h 1285708"/>
              <a:gd name="connsiteX1-587" fmla="*/ 931008 w 1314975"/>
              <a:gd name="connsiteY1-588" fmla="*/ 0 h 1285708"/>
              <a:gd name="connsiteX2-589" fmla="*/ 1314975 w 1314975"/>
              <a:gd name="connsiteY2-590" fmla="*/ 0 h 1285708"/>
              <a:gd name="connsiteX3-591" fmla="*/ 697060 w 1314975"/>
              <a:gd name="connsiteY3-592" fmla="*/ 881564 h 1285708"/>
              <a:gd name="connsiteX4-593" fmla="*/ 413868 w 1314975"/>
              <a:gd name="connsiteY4-594" fmla="*/ 1150327 h 1285708"/>
              <a:gd name="connsiteX5-595" fmla="*/ 0 w 1314975"/>
              <a:gd name="connsiteY5-596" fmla="*/ 1276058 h 1285708"/>
              <a:gd name="connsiteX0-597" fmla="*/ 0 w 1314975"/>
              <a:gd name="connsiteY0-598" fmla="*/ 1276058 h 1285708"/>
              <a:gd name="connsiteX1-599" fmla="*/ 931008 w 1314975"/>
              <a:gd name="connsiteY1-600" fmla="*/ 0 h 1285708"/>
              <a:gd name="connsiteX2-601" fmla="*/ 1314975 w 1314975"/>
              <a:gd name="connsiteY2-602" fmla="*/ 0 h 1285708"/>
              <a:gd name="connsiteX3-603" fmla="*/ 697060 w 1314975"/>
              <a:gd name="connsiteY3-604" fmla="*/ 881564 h 1285708"/>
              <a:gd name="connsiteX4-605" fmla="*/ 413868 w 1314975"/>
              <a:gd name="connsiteY4-606" fmla="*/ 1150327 h 1285708"/>
              <a:gd name="connsiteX5-607" fmla="*/ 0 w 1314975"/>
              <a:gd name="connsiteY5-608" fmla="*/ 1276058 h 1285708"/>
              <a:gd name="connsiteX0-609" fmla="*/ 0 w 1314975"/>
              <a:gd name="connsiteY0-610" fmla="*/ 1276058 h 1285708"/>
              <a:gd name="connsiteX1-611" fmla="*/ 931008 w 1314975"/>
              <a:gd name="connsiteY1-612" fmla="*/ 0 h 1285708"/>
              <a:gd name="connsiteX2-613" fmla="*/ 1314975 w 1314975"/>
              <a:gd name="connsiteY2-614" fmla="*/ 0 h 1285708"/>
              <a:gd name="connsiteX3-615" fmla="*/ 697060 w 1314975"/>
              <a:gd name="connsiteY3-616" fmla="*/ 881564 h 1285708"/>
              <a:gd name="connsiteX4-617" fmla="*/ 413868 w 1314975"/>
              <a:gd name="connsiteY4-618" fmla="*/ 1150327 h 1285708"/>
              <a:gd name="connsiteX5-619" fmla="*/ 0 w 1314975"/>
              <a:gd name="connsiteY5-620" fmla="*/ 1276058 h 1285708"/>
              <a:gd name="connsiteX0-621" fmla="*/ 0 w 1314975"/>
              <a:gd name="connsiteY0-622" fmla="*/ 1276058 h 1285708"/>
              <a:gd name="connsiteX1-623" fmla="*/ 931008 w 1314975"/>
              <a:gd name="connsiteY1-624" fmla="*/ 0 h 1285708"/>
              <a:gd name="connsiteX2-625" fmla="*/ 1314975 w 1314975"/>
              <a:gd name="connsiteY2-626" fmla="*/ 0 h 1285708"/>
              <a:gd name="connsiteX3-627" fmla="*/ 697060 w 1314975"/>
              <a:gd name="connsiteY3-628" fmla="*/ 881564 h 1285708"/>
              <a:gd name="connsiteX4-629" fmla="*/ 413868 w 1314975"/>
              <a:gd name="connsiteY4-630" fmla="*/ 1150327 h 1285708"/>
              <a:gd name="connsiteX5-631" fmla="*/ 0 w 1314975"/>
              <a:gd name="connsiteY5-632" fmla="*/ 1276058 h 1285708"/>
              <a:gd name="connsiteX0-633" fmla="*/ 0 w 1314975"/>
              <a:gd name="connsiteY0-634" fmla="*/ 1276058 h 1283667"/>
              <a:gd name="connsiteX1-635" fmla="*/ 931008 w 1314975"/>
              <a:gd name="connsiteY1-636" fmla="*/ 0 h 1283667"/>
              <a:gd name="connsiteX2-637" fmla="*/ 1314975 w 1314975"/>
              <a:gd name="connsiteY2-638" fmla="*/ 0 h 1283667"/>
              <a:gd name="connsiteX3-639" fmla="*/ 453182 w 1314975"/>
              <a:gd name="connsiteY3-640" fmla="*/ 1113339 h 1283667"/>
              <a:gd name="connsiteX4-641" fmla="*/ 413868 w 1314975"/>
              <a:gd name="connsiteY4-642" fmla="*/ 1150327 h 1283667"/>
              <a:gd name="connsiteX5-643" fmla="*/ 0 w 1314975"/>
              <a:gd name="connsiteY5-644" fmla="*/ 1276058 h 1283667"/>
              <a:gd name="connsiteX0-645" fmla="*/ 0 w 1314975"/>
              <a:gd name="connsiteY0-646" fmla="*/ 1276058 h 1287450"/>
              <a:gd name="connsiteX1-647" fmla="*/ 931008 w 1314975"/>
              <a:gd name="connsiteY1-648" fmla="*/ 0 h 1287450"/>
              <a:gd name="connsiteX2-649" fmla="*/ 1314975 w 1314975"/>
              <a:gd name="connsiteY2-650" fmla="*/ 0 h 1287450"/>
              <a:gd name="connsiteX3-651" fmla="*/ 453182 w 1314975"/>
              <a:gd name="connsiteY3-652" fmla="*/ 1113339 h 1287450"/>
              <a:gd name="connsiteX4-653" fmla="*/ 351931 w 1314975"/>
              <a:gd name="connsiteY4-654" fmla="*/ 1207477 h 1287450"/>
              <a:gd name="connsiteX5-655" fmla="*/ 0 w 1314975"/>
              <a:gd name="connsiteY5-656" fmla="*/ 1276058 h 1287450"/>
              <a:gd name="connsiteX0-657" fmla="*/ 0 w 1314975"/>
              <a:gd name="connsiteY0-658" fmla="*/ 1276058 h 1287450"/>
              <a:gd name="connsiteX1-659" fmla="*/ 931008 w 1314975"/>
              <a:gd name="connsiteY1-660" fmla="*/ 0 h 1287450"/>
              <a:gd name="connsiteX2-661" fmla="*/ 1314975 w 1314975"/>
              <a:gd name="connsiteY2-662" fmla="*/ 0 h 1287450"/>
              <a:gd name="connsiteX3-663" fmla="*/ 464795 w 1314975"/>
              <a:gd name="connsiteY3-664" fmla="*/ 1113339 h 1287450"/>
              <a:gd name="connsiteX4-665" fmla="*/ 351931 w 1314975"/>
              <a:gd name="connsiteY4-666" fmla="*/ 1207477 h 1287450"/>
              <a:gd name="connsiteX5-667" fmla="*/ 0 w 1314975"/>
              <a:gd name="connsiteY5-668" fmla="*/ 1276058 h 1287450"/>
              <a:gd name="connsiteX0-669" fmla="*/ 0 w 1314975"/>
              <a:gd name="connsiteY0-670" fmla="*/ 1276058 h 1287450"/>
              <a:gd name="connsiteX1-671" fmla="*/ 931008 w 1314975"/>
              <a:gd name="connsiteY1-672" fmla="*/ 0 h 1287450"/>
              <a:gd name="connsiteX2-673" fmla="*/ 1314975 w 1314975"/>
              <a:gd name="connsiteY2-674" fmla="*/ 0 h 1287450"/>
              <a:gd name="connsiteX3-675" fmla="*/ 464795 w 1314975"/>
              <a:gd name="connsiteY3-676" fmla="*/ 1113339 h 1287450"/>
              <a:gd name="connsiteX4-677" fmla="*/ 351931 w 1314975"/>
              <a:gd name="connsiteY4-678" fmla="*/ 1207477 h 1287450"/>
              <a:gd name="connsiteX5-679" fmla="*/ 0 w 1314975"/>
              <a:gd name="connsiteY5-680" fmla="*/ 1276058 h 1287450"/>
              <a:gd name="connsiteX0-681" fmla="*/ 0 w 1314975"/>
              <a:gd name="connsiteY0-682" fmla="*/ 1276058 h 1287147"/>
              <a:gd name="connsiteX1-683" fmla="*/ 931008 w 1314975"/>
              <a:gd name="connsiteY1-684" fmla="*/ 0 h 1287147"/>
              <a:gd name="connsiteX2-685" fmla="*/ 1314975 w 1314975"/>
              <a:gd name="connsiteY2-686" fmla="*/ 0 h 1287147"/>
              <a:gd name="connsiteX3-687" fmla="*/ 464795 w 1314975"/>
              <a:gd name="connsiteY3-688" fmla="*/ 1113339 h 1287147"/>
              <a:gd name="connsiteX4-689" fmla="*/ 328704 w 1314975"/>
              <a:gd name="connsiteY4-690" fmla="*/ 1204302 h 1287147"/>
              <a:gd name="connsiteX5-691" fmla="*/ 0 w 1314975"/>
              <a:gd name="connsiteY5-692" fmla="*/ 1276058 h 1287147"/>
              <a:gd name="connsiteX0-693" fmla="*/ 0 w 1314975"/>
              <a:gd name="connsiteY0-694" fmla="*/ 1276058 h 1286878"/>
              <a:gd name="connsiteX1-695" fmla="*/ 931008 w 1314975"/>
              <a:gd name="connsiteY1-696" fmla="*/ 0 h 1286878"/>
              <a:gd name="connsiteX2-697" fmla="*/ 1314975 w 1314975"/>
              <a:gd name="connsiteY2-698" fmla="*/ 0 h 1286878"/>
              <a:gd name="connsiteX3-699" fmla="*/ 464795 w 1314975"/>
              <a:gd name="connsiteY3-700" fmla="*/ 1113339 h 1286878"/>
              <a:gd name="connsiteX4-701" fmla="*/ 328704 w 1314975"/>
              <a:gd name="connsiteY4-702" fmla="*/ 1204302 h 1286878"/>
              <a:gd name="connsiteX5-703" fmla="*/ 0 w 1314975"/>
              <a:gd name="connsiteY5-704" fmla="*/ 1276058 h 1286878"/>
              <a:gd name="connsiteX0-705" fmla="*/ 0 w 1314975"/>
              <a:gd name="connsiteY0-706" fmla="*/ 1276058 h 1286878"/>
              <a:gd name="connsiteX1-707" fmla="*/ 931008 w 1314975"/>
              <a:gd name="connsiteY1-708" fmla="*/ 0 h 1286878"/>
              <a:gd name="connsiteX2-709" fmla="*/ 1314975 w 1314975"/>
              <a:gd name="connsiteY2-710" fmla="*/ 0 h 1286878"/>
              <a:gd name="connsiteX3-711" fmla="*/ 464795 w 1314975"/>
              <a:gd name="connsiteY3-712" fmla="*/ 1113339 h 1286878"/>
              <a:gd name="connsiteX4-713" fmla="*/ 328704 w 1314975"/>
              <a:gd name="connsiteY4-714" fmla="*/ 1204302 h 1286878"/>
              <a:gd name="connsiteX5-715" fmla="*/ 0 w 1314975"/>
              <a:gd name="connsiteY5-716" fmla="*/ 1276058 h 1286878"/>
              <a:gd name="connsiteX0-717" fmla="*/ 0 w 1314975"/>
              <a:gd name="connsiteY0-718" fmla="*/ 1276058 h 1289282"/>
              <a:gd name="connsiteX1-719" fmla="*/ 931008 w 1314975"/>
              <a:gd name="connsiteY1-720" fmla="*/ 0 h 1289282"/>
              <a:gd name="connsiteX2-721" fmla="*/ 1314975 w 1314975"/>
              <a:gd name="connsiteY2-722" fmla="*/ 0 h 1289282"/>
              <a:gd name="connsiteX3-723" fmla="*/ 464795 w 1314975"/>
              <a:gd name="connsiteY3-724" fmla="*/ 1113339 h 1289282"/>
              <a:gd name="connsiteX4-725" fmla="*/ 320962 w 1314975"/>
              <a:gd name="connsiteY4-726" fmla="*/ 1226527 h 1289282"/>
              <a:gd name="connsiteX5-727" fmla="*/ 0 w 1314975"/>
              <a:gd name="connsiteY5-728" fmla="*/ 1276058 h 1289282"/>
              <a:gd name="connsiteX0-729" fmla="*/ 0 w 1314975"/>
              <a:gd name="connsiteY0-730" fmla="*/ 1276058 h 1289282"/>
              <a:gd name="connsiteX1-731" fmla="*/ 931008 w 1314975"/>
              <a:gd name="connsiteY1-732" fmla="*/ 0 h 1289282"/>
              <a:gd name="connsiteX2-733" fmla="*/ 1314975 w 1314975"/>
              <a:gd name="connsiteY2-734" fmla="*/ 0 h 1289282"/>
              <a:gd name="connsiteX3-735" fmla="*/ 464795 w 1314975"/>
              <a:gd name="connsiteY3-736" fmla="*/ 1113339 h 1289282"/>
              <a:gd name="connsiteX4-737" fmla="*/ 320962 w 1314975"/>
              <a:gd name="connsiteY4-738" fmla="*/ 1226527 h 1289282"/>
              <a:gd name="connsiteX5-739" fmla="*/ 0 w 1314975"/>
              <a:gd name="connsiteY5-740" fmla="*/ 1276058 h 1289282"/>
              <a:gd name="connsiteX0-741" fmla="*/ 0 w 1314975"/>
              <a:gd name="connsiteY0-742" fmla="*/ 1276058 h 1289282"/>
              <a:gd name="connsiteX1-743" fmla="*/ 931008 w 1314975"/>
              <a:gd name="connsiteY1-744" fmla="*/ 0 h 1289282"/>
              <a:gd name="connsiteX2-745" fmla="*/ 1314975 w 1314975"/>
              <a:gd name="connsiteY2-746" fmla="*/ 0 h 1289282"/>
              <a:gd name="connsiteX3-747" fmla="*/ 464795 w 1314975"/>
              <a:gd name="connsiteY3-748" fmla="*/ 1113339 h 1289282"/>
              <a:gd name="connsiteX4-749" fmla="*/ 313220 w 1314975"/>
              <a:gd name="connsiteY4-750" fmla="*/ 1226527 h 1289282"/>
              <a:gd name="connsiteX5-751" fmla="*/ 0 w 1314975"/>
              <a:gd name="connsiteY5-752" fmla="*/ 1276058 h 1289282"/>
              <a:gd name="connsiteX0-753" fmla="*/ 0 w 1314975"/>
              <a:gd name="connsiteY0-754" fmla="*/ 1276058 h 1289282"/>
              <a:gd name="connsiteX1-755" fmla="*/ 931008 w 1314975"/>
              <a:gd name="connsiteY1-756" fmla="*/ 0 h 1289282"/>
              <a:gd name="connsiteX2-757" fmla="*/ 1314975 w 1314975"/>
              <a:gd name="connsiteY2-758" fmla="*/ 0 h 1289282"/>
              <a:gd name="connsiteX3-759" fmla="*/ 464795 w 1314975"/>
              <a:gd name="connsiteY3-760" fmla="*/ 1113339 h 1289282"/>
              <a:gd name="connsiteX4-761" fmla="*/ 313220 w 1314975"/>
              <a:gd name="connsiteY4-762" fmla="*/ 1226527 h 1289282"/>
              <a:gd name="connsiteX5-763" fmla="*/ 0 w 1314975"/>
              <a:gd name="connsiteY5-764" fmla="*/ 1276058 h 1289282"/>
              <a:gd name="connsiteX0-765" fmla="*/ 0 w 1314975"/>
              <a:gd name="connsiteY0-766" fmla="*/ 1276058 h 1289282"/>
              <a:gd name="connsiteX1-767" fmla="*/ 931008 w 1314975"/>
              <a:gd name="connsiteY1-768" fmla="*/ 0 h 1289282"/>
              <a:gd name="connsiteX2-769" fmla="*/ 1314975 w 1314975"/>
              <a:gd name="connsiteY2-770" fmla="*/ 0 h 1289282"/>
              <a:gd name="connsiteX3-771" fmla="*/ 464795 w 1314975"/>
              <a:gd name="connsiteY3-772" fmla="*/ 1113339 h 1289282"/>
              <a:gd name="connsiteX4-773" fmla="*/ 313220 w 1314975"/>
              <a:gd name="connsiteY4-774" fmla="*/ 1226527 h 1289282"/>
              <a:gd name="connsiteX5-775" fmla="*/ 0 w 1314975"/>
              <a:gd name="connsiteY5-776" fmla="*/ 1276058 h 1289282"/>
              <a:gd name="connsiteX0-777" fmla="*/ 0 w 1314975"/>
              <a:gd name="connsiteY0-778" fmla="*/ 1276058 h 1289282"/>
              <a:gd name="connsiteX1-779" fmla="*/ 931008 w 1314975"/>
              <a:gd name="connsiteY1-780" fmla="*/ 0 h 1289282"/>
              <a:gd name="connsiteX2-781" fmla="*/ 1314975 w 1314975"/>
              <a:gd name="connsiteY2-782" fmla="*/ 0 h 1289282"/>
              <a:gd name="connsiteX3-783" fmla="*/ 464795 w 1314975"/>
              <a:gd name="connsiteY3-784" fmla="*/ 1113339 h 1289282"/>
              <a:gd name="connsiteX4-785" fmla="*/ 313220 w 1314975"/>
              <a:gd name="connsiteY4-786" fmla="*/ 1226527 h 1289282"/>
              <a:gd name="connsiteX5-787" fmla="*/ 0 w 1314975"/>
              <a:gd name="connsiteY5-788" fmla="*/ 1276058 h 1289282"/>
              <a:gd name="connsiteX0-789" fmla="*/ 0 w 1314975"/>
              <a:gd name="connsiteY0-790" fmla="*/ 1276058 h 1290656"/>
              <a:gd name="connsiteX1-791" fmla="*/ 931008 w 1314975"/>
              <a:gd name="connsiteY1-792" fmla="*/ 0 h 1290656"/>
              <a:gd name="connsiteX2-793" fmla="*/ 1314975 w 1314975"/>
              <a:gd name="connsiteY2-794" fmla="*/ 0 h 1290656"/>
              <a:gd name="connsiteX3-795" fmla="*/ 464795 w 1314975"/>
              <a:gd name="connsiteY3-796" fmla="*/ 1113339 h 1290656"/>
              <a:gd name="connsiteX4-797" fmla="*/ 289994 w 1314975"/>
              <a:gd name="connsiteY4-798" fmla="*/ 1236052 h 1290656"/>
              <a:gd name="connsiteX5-799" fmla="*/ 0 w 1314975"/>
              <a:gd name="connsiteY5-800" fmla="*/ 1276058 h 1290656"/>
              <a:gd name="connsiteX0-801" fmla="*/ 0 w 1314975"/>
              <a:gd name="connsiteY0-802" fmla="*/ 1276058 h 1290656"/>
              <a:gd name="connsiteX1-803" fmla="*/ 931008 w 1314975"/>
              <a:gd name="connsiteY1-804" fmla="*/ 0 h 1290656"/>
              <a:gd name="connsiteX2-805" fmla="*/ 1314975 w 1314975"/>
              <a:gd name="connsiteY2-806" fmla="*/ 0 h 1290656"/>
              <a:gd name="connsiteX3-807" fmla="*/ 464795 w 1314975"/>
              <a:gd name="connsiteY3-808" fmla="*/ 1113339 h 1290656"/>
              <a:gd name="connsiteX4-809" fmla="*/ 289994 w 1314975"/>
              <a:gd name="connsiteY4-810" fmla="*/ 1236052 h 1290656"/>
              <a:gd name="connsiteX5-811" fmla="*/ 0 w 1314975"/>
              <a:gd name="connsiteY5-812" fmla="*/ 1276058 h 1290656"/>
              <a:gd name="connsiteX0-813" fmla="*/ 0 w 1314975"/>
              <a:gd name="connsiteY0-814" fmla="*/ 1276058 h 1290656"/>
              <a:gd name="connsiteX1-815" fmla="*/ 931008 w 1314975"/>
              <a:gd name="connsiteY1-816" fmla="*/ 0 h 1290656"/>
              <a:gd name="connsiteX2-817" fmla="*/ 1314975 w 1314975"/>
              <a:gd name="connsiteY2-818" fmla="*/ 0 h 1290656"/>
              <a:gd name="connsiteX3-819" fmla="*/ 464795 w 1314975"/>
              <a:gd name="connsiteY3-820" fmla="*/ 1113339 h 1290656"/>
              <a:gd name="connsiteX4-821" fmla="*/ 289994 w 1314975"/>
              <a:gd name="connsiteY4-822" fmla="*/ 1236052 h 1290656"/>
              <a:gd name="connsiteX5-823" fmla="*/ 0 w 1314975"/>
              <a:gd name="connsiteY5-824" fmla="*/ 1276058 h 1290656"/>
              <a:gd name="connsiteX0-825" fmla="*/ 0 w 1314975"/>
              <a:gd name="connsiteY0-826" fmla="*/ 1276058 h 1291176"/>
              <a:gd name="connsiteX1-827" fmla="*/ 931008 w 1314975"/>
              <a:gd name="connsiteY1-828" fmla="*/ 0 h 1291176"/>
              <a:gd name="connsiteX2-829" fmla="*/ 1314975 w 1314975"/>
              <a:gd name="connsiteY2-830" fmla="*/ 0 h 1291176"/>
              <a:gd name="connsiteX3-831" fmla="*/ 464795 w 1314975"/>
              <a:gd name="connsiteY3-832" fmla="*/ 1113339 h 1291176"/>
              <a:gd name="connsiteX4-833" fmla="*/ 282252 w 1314975"/>
              <a:gd name="connsiteY4-834" fmla="*/ 1239227 h 1291176"/>
              <a:gd name="connsiteX5-835" fmla="*/ 0 w 1314975"/>
              <a:gd name="connsiteY5-836" fmla="*/ 1276058 h 1291176"/>
              <a:gd name="connsiteX0-837" fmla="*/ 0 w 1276264"/>
              <a:gd name="connsiteY0-838" fmla="*/ 1276058 h 1291176"/>
              <a:gd name="connsiteX1-839" fmla="*/ 931008 w 1276264"/>
              <a:gd name="connsiteY1-840" fmla="*/ 0 h 1291176"/>
              <a:gd name="connsiteX2-841" fmla="*/ 1276264 w 1276264"/>
              <a:gd name="connsiteY2-842" fmla="*/ 3175 h 1291176"/>
              <a:gd name="connsiteX3-843" fmla="*/ 464795 w 1276264"/>
              <a:gd name="connsiteY3-844" fmla="*/ 1113339 h 1291176"/>
              <a:gd name="connsiteX4-845" fmla="*/ 282252 w 1276264"/>
              <a:gd name="connsiteY4-846" fmla="*/ 1239227 h 1291176"/>
              <a:gd name="connsiteX5-847" fmla="*/ 0 w 1276264"/>
              <a:gd name="connsiteY5-848" fmla="*/ 1276058 h 1291176"/>
              <a:gd name="connsiteX0-849" fmla="*/ 0 w 1276264"/>
              <a:gd name="connsiteY0-850" fmla="*/ 1276058 h 1291176"/>
              <a:gd name="connsiteX1-851" fmla="*/ 931008 w 1276264"/>
              <a:gd name="connsiteY1-852" fmla="*/ 0 h 1291176"/>
              <a:gd name="connsiteX2-853" fmla="*/ 1276264 w 1276264"/>
              <a:gd name="connsiteY2-854" fmla="*/ 3175 h 1291176"/>
              <a:gd name="connsiteX3-855" fmla="*/ 464795 w 1276264"/>
              <a:gd name="connsiteY3-856" fmla="*/ 1113339 h 1291176"/>
              <a:gd name="connsiteX4-857" fmla="*/ 282252 w 1276264"/>
              <a:gd name="connsiteY4-858" fmla="*/ 1239227 h 1291176"/>
              <a:gd name="connsiteX5-859" fmla="*/ 0 w 1276264"/>
              <a:gd name="connsiteY5-860" fmla="*/ 1276058 h 1291176"/>
              <a:gd name="connsiteX0-861" fmla="*/ 0 w 1276264"/>
              <a:gd name="connsiteY0-862" fmla="*/ 1276058 h 1289282"/>
              <a:gd name="connsiteX1-863" fmla="*/ 931008 w 1276264"/>
              <a:gd name="connsiteY1-864" fmla="*/ 0 h 1289282"/>
              <a:gd name="connsiteX2-865" fmla="*/ 1276264 w 1276264"/>
              <a:gd name="connsiteY2-866" fmla="*/ 3175 h 1289282"/>
              <a:gd name="connsiteX3-867" fmla="*/ 464795 w 1276264"/>
              <a:gd name="connsiteY3-868" fmla="*/ 1113339 h 1289282"/>
              <a:gd name="connsiteX4-869" fmla="*/ 317091 w 1276264"/>
              <a:gd name="connsiteY4-870" fmla="*/ 1226527 h 1289282"/>
              <a:gd name="connsiteX5-871" fmla="*/ 0 w 1276264"/>
              <a:gd name="connsiteY5-872" fmla="*/ 1276058 h 1289282"/>
              <a:gd name="connsiteX0-873" fmla="*/ 0 w 1276264"/>
              <a:gd name="connsiteY0-874" fmla="*/ 1276058 h 1289282"/>
              <a:gd name="connsiteX1-875" fmla="*/ 931008 w 1276264"/>
              <a:gd name="connsiteY1-876" fmla="*/ 0 h 1289282"/>
              <a:gd name="connsiteX2-877" fmla="*/ 1276264 w 1276264"/>
              <a:gd name="connsiteY2-878" fmla="*/ 3175 h 1289282"/>
              <a:gd name="connsiteX3-879" fmla="*/ 464795 w 1276264"/>
              <a:gd name="connsiteY3-880" fmla="*/ 1113339 h 1289282"/>
              <a:gd name="connsiteX4-881" fmla="*/ 317091 w 1276264"/>
              <a:gd name="connsiteY4-882" fmla="*/ 1226527 h 1289282"/>
              <a:gd name="connsiteX5-883" fmla="*/ 0 w 1276264"/>
              <a:gd name="connsiteY5-884" fmla="*/ 1276058 h 1289282"/>
              <a:gd name="connsiteX0-885" fmla="*/ 0 w 1276264"/>
              <a:gd name="connsiteY0-886" fmla="*/ 1276058 h 1289282"/>
              <a:gd name="connsiteX1-887" fmla="*/ 931008 w 1276264"/>
              <a:gd name="connsiteY1-888" fmla="*/ 0 h 1289282"/>
              <a:gd name="connsiteX2-889" fmla="*/ 1276264 w 1276264"/>
              <a:gd name="connsiteY2-890" fmla="*/ 3175 h 1289282"/>
              <a:gd name="connsiteX3-891" fmla="*/ 464795 w 1276264"/>
              <a:gd name="connsiteY3-892" fmla="*/ 1113339 h 1289282"/>
              <a:gd name="connsiteX4-893" fmla="*/ 309349 w 1276264"/>
              <a:gd name="connsiteY4-894" fmla="*/ 1226527 h 1289282"/>
              <a:gd name="connsiteX5-895" fmla="*/ 0 w 1276264"/>
              <a:gd name="connsiteY5-896" fmla="*/ 1276058 h 1289282"/>
              <a:gd name="connsiteX0-897" fmla="*/ 0 w 1276264"/>
              <a:gd name="connsiteY0-898" fmla="*/ 1276058 h 1289282"/>
              <a:gd name="connsiteX1-899" fmla="*/ 931008 w 1276264"/>
              <a:gd name="connsiteY1-900" fmla="*/ 0 h 1289282"/>
              <a:gd name="connsiteX2-901" fmla="*/ 1276264 w 1276264"/>
              <a:gd name="connsiteY2-902" fmla="*/ 3175 h 1289282"/>
              <a:gd name="connsiteX3-903" fmla="*/ 464795 w 1276264"/>
              <a:gd name="connsiteY3-904" fmla="*/ 1113339 h 1289282"/>
              <a:gd name="connsiteX4-905" fmla="*/ 309349 w 1276264"/>
              <a:gd name="connsiteY4-906" fmla="*/ 1226527 h 1289282"/>
              <a:gd name="connsiteX5-907" fmla="*/ 0 w 1276264"/>
              <a:gd name="connsiteY5-908" fmla="*/ 1276058 h 1289282"/>
              <a:gd name="connsiteX0-909" fmla="*/ 0 w 1276264"/>
              <a:gd name="connsiteY0-910" fmla="*/ 1276058 h 1289282"/>
              <a:gd name="connsiteX1-911" fmla="*/ 931008 w 1276264"/>
              <a:gd name="connsiteY1-912" fmla="*/ 0 h 1289282"/>
              <a:gd name="connsiteX2-913" fmla="*/ 1276264 w 1276264"/>
              <a:gd name="connsiteY2-914" fmla="*/ 3175 h 1289282"/>
              <a:gd name="connsiteX3-915" fmla="*/ 464795 w 1276264"/>
              <a:gd name="connsiteY3-916" fmla="*/ 1113339 h 1289282"/>
              <a:gd name="connsiteX4-917" fmla="*/ 309349 w 1276264"/>
              <a:gd name="connsiteY4-918" fmla="*/ 1226527 h 1289282"/>
              <a:gd name="connsiteX5-919" fmla="*/ 0 w 1276264"/>
              <a:gd name="connsiteY5-920" fmla="*/ 1276058 h 1289282"/>
              <a:gd name="connsiteX0-921" fmla="*/ 0 w 1276264"/>
              <a:gd name="connsiteY0-922" fmla="*/ 1276058 h 1291430"/>
              <a:gd name="connsiteX1-923" fmla="*/ 931008 w 1276264"/>
              <a:gd name="connsiteY1-924" fmla="*/ 0 h 1291430"/>
              <a:gd name="connsiteX2-925" fmla="*/ 1276264 w 1276264"/>
              <a:gd name="connsiteY2-926" fmla="*/ 3175 h 1291430"/>
              <a:gd name="connsiteX3-927" fmla="*/ 464795 w 1276264"/>
              <a:gd name="connsiteY3-928" fmla="*/ 1113339 h 1291430"/>
              <a:gd name="connsiteX4-929" fmla="*/ 309349 w 1276264"/>
              <a:gd name="connsiteY4-930" fmla="*/ 1226527 h 1291430"/>
              <a:gd name="connsiteX5-931" fmla="*/ 0 w 1276264"/>
              <a:gd name="connsiteY5-932" fmla="*/ 1276058 h 1291430"/>
              <a:gd name="connsiteX0-933" fmla="*/ 0 w 1276264"/>
              <a:gd name="connsiteY0-934" fmla="*/ 1276058 h 1291430"/>
              <a:gd name="connsiteX1-935" fmla="*/ 931008 w 1276264"/>
              <a:gd name="connsiteY1-936" fmla="*/ 0 h 1291430"/>
              <a:gd name="connsiteX2-937" fmla="*/ 1276264 w 1276264"/>
              <a:gd name="connsiteY2-938" fmla="*/ 3175 h 1291430"/>
              <a:gd name="connsiteX3-939" fmla="*/ 464795 w 1276264"/>
              <a:gd name="connsiteY3-940" fmla="*/ 1113339 h 1291430"/>
              <a:gd name="connsiteX4-941" fmla="*/ 309349 w 1276264"/>
              <a:gd name="connsiteY4-942" fmla="*/ 1226527 h 1291430"/>
              <a:gd name="connsiteX5-943" fmla="*/ 0 w 1276264"/>
              <a:gd name="connsiteY5-944" fmla="*/ 1276058 h 1291430"/>
              <a:gd name="connsiteX0-945" fmla="*/ 0 w 1276264"/>
              <a:gd name="connsiteY0-946" fmla="*/ 1276058 h 1291430"/>
              <a:gd name="connsiteX1-947" fmla="*/ 931008 w 1276264"/>
              <a:gd name="connsiteY1-948" fmla="*/ 0 h 1291430"/>
              <a:gd name="connsiteX2-949" fmla="*/ 1276264 w 1276264"/>
              <a:gd name="connsiteY2-950" fmla="*/ 3175 h 1291430"/>
              <a:gd name="connsiteX3-951" fmla="*/ 464795 w 1276264"/>
              <a:gd name="connsiteY3-952" fmla="*/ 1113339 h 1291430"/>
              <a:gd name="connsiteX4-953" fmla="*/ 309349 w 1276264"/>
              <a:gd name="connsiteY4-954" fmla="*/ 1226527 h 1291430"/>
              <a:gd name="connsiteX5-955" fmla="*/ 0 w 1276264"/>
              <a:gd name="connsiteY5-956" fmla="*/ 1276058 h 1291430"/>
              <a:gd name="connsiteX0-957" fmla="*/ 0 w 1276264"/>
              <a:gd name="connsiteY0-958" fmla="*/ 1276058 h 1291989"/>
              <a:gd name="connsiteX1-959" fmla="*/ 931008 w 1276264"/>
              <a:gd name="connsiteY1-960" fmla="*/ 0 h 1291989"/>
              <a:gd name="connsiteX2-961" fmla="*/ 1276264 w 1276264"/>
              <a:gd name="connsiteY2-962" fmla="*/ 3175 h 1291989"/>
              <a:gd name="connsiteX3-963" fmla="*/ 464795 w 1276264"/>
              <a:gd name="connsiteY3-964" fmla="*/ 1113339 h 1291989"/>
              <a:gd name="connsiteX4-965" fmla="*/ 301607 w 1276264"/>
              <a:gd name="connsiteY4-966" fmla="*/ 1229702 h 1291989"/>
              <a:gd name="connsiteX5-967" fmla="*/ 0 w 1276264"/>
              <a:gd name="connsiteY5-968" fmla="*/ 1276058 h 1291989"/>
              <a:gd name="connsiteX0-969" fmla="*/ 0 w 1276264"/>
              <a:gd name="connsiteY0-970" fmla="*/ 1276058 h 1291989"/>
              <a:gd name="connsiteX1-971" fmla="*/ 931008 w 1276264"/>
              <a:gd name="connsiteY1-972" fmla="*/ 0 h 1291989"/>
              <a:gd name="connsiteX2-973" fmla="*/ 1276264 w 1276264"/>
              <a:gd name="connsiteY2-974" fmla="*/ 3175 h 1291989"/>
              <a:gd name="connsiteX3-975" fmla="*/ 464795 w 1276264"/>
              <a:gd name="connsiteY3-976" fmla="*/ 1113339 h 1291989"/>
              <a:gd name="connsiteX4-977" fmla="*/ 301607 w 1276264"/>
              <a:gd name="connsiteY4-978" fmla="*/ 1229702 h 1291989"/>
              <a:gd name="connsiteX5-979" fmla="*/ 0 w 1276264"/>
              <a:gd name="connsiteY5-980" fmla="*/ 1276058 h 1291989"/>
              <a:gd name="connsiteX0-981" fmla="*/ 0 w 1276264"/>
              <a:gd name="connsiteY0-982" fmla="*/ 1276058 h 1291989"/>
              <a:gd name="connsiteX1-983" fmla="*/ 931008 w 1276264"/>
              <a:gd name="connsiteY1-984" fmla="*/ 0 h 1291989"/>
              <a:gd name="connsiteX2-985" fmla="*/ 1276264 w 1276264"/>
              <a:gd name="connsiteY2-986" fmla="*/ 3175 h 1291989"/>
              <a:gd name="connsiteX3-987" fmla="*/ 464795 w 1276264"/>
              <a:gd name="connsiteY3-988" fmla="*/ 1113339 h 1291989"/>
              <a:gd name="connsiteX4-989" fmla="*/ 301607 w 1276264"/>
              <a:gd name="connsiteY4-990" fmla="*/ 1229702 h 1291989"/>
              <a:gd name="connsiteX5-991" fmla="*/ 0 w 1276264"/>
              <a:gd name="connsiteY5-992" fmla="*/ 1276058 h 1291989"/>
              <a:gd name="connsiteX0-993" fmla="*/ 0 w 1276264"/>
              <a:gd name="connsiteY0-994" fmla="*/ 1276058 h 1290124"/>
              <a:gd name="connsiteX1-995" fmla="*/ 931008 w 1276264"/>
              <a:gd name="connsiteY1-996" fmla="*/ 0 h 1290124"/>
              <a:gd name="connsiteX2-997" fmla="*/ 1276264 w 1276264"/>
              <a:gd name="connsiteY2-998" fmla="*/ 3175 h 1290124"/>
              <a:gd name="connsiteX3-999" fmla="*/ 457053 w 1276264"/>
              <a:gd name="connsiteY3-1000" fmla="*/ 1113339 h 1290124"/>
              <a:gd name="connsiteX4-1001" fmla="*/ 301607 w 1276264"/>
              <a:gd name="connsiteY4-1002" fmla="*/ 1229702 h 1290124"/>
              <a:gd name="connsiteX5-1003" fmla="*/ 0 w 1276264"/>
              <a:gd name="connsiteY5-1004" fmla="*/ 1276058 h 1290124"/>
              <a:gd name="connsiteX0-1005" fmla="*/ 0 w 1276264"/>
              <a:gd name="connsiteY0-1006" fmla="*/ 1276058 h 1290124"/>
              <a:gd name="connsiteX1-1007" fmla="*/ 931008 w 1276264"/>
              <a:gd name="connsiteY1-1008" fmla="*/ 0 h 1290124"/>
              <a:gd name="connsiteX2-1009" fmla="*/ 1276264 w 1276264"/>
              <a:gd name="connsiteY2-1010" fmla="*/ 3175 h 1290124"/>
              <a:gd name="connsiteX3-1011" fmla="*/ 457053 w 1276264"/>
              <a:gd name="connsiteY3-1012" fmla="*/ 1113339 h 1290124"/>
              <a:gd name="connsiteX4-1013" fmla="*/ 301607 w 1276264"/>
              <a:gd name="connsiteY4-1014" fmla="*/ 1229702 h 1290124"/>
              <a:gd name="connsiteX5-1015" fmla="*/ 0 w 1276264"/>
              <a:gd name="connsiteY5-1016" fmla="*/ 1276058 h 1290124"/>
              <a:gd name="connsiteX0-1017" fmla="*/ 0 w 1276264"/>
              <a:gd name="connsiteY0-1018" fmla="*/ 1276058 h 1291668"/>
              <a:gd name="connsiteX1-1019" fmla="*/ 931008 w 1276264"/>
              <a:gd name="connsiteY1-1020" fmla="*/ 0 h 1291668"/>
              <a:gd name="connsiteX2-1021" fmla="*/ 1276264 w 1276264"/>
              <a:gd name="connsiteY2-1022" fmla="*/ 3175 h 1291668"/>
              <a:gd name="connsiteX3-1023" fmla="*/ 457053 w 1276264"/>
              <a:gd name="connsiteY3-1024" fmla="*/ 1113339 h 1291668"/>
              <a:gd name="connsiteX4-1025" fmla="*/ 297736 w 1276264"/>
              <a:gd name="connsiteY4-1026" fmla="*/ 1239227 h 1291668"/>
              <a:gd name="connsiteX5-1027" fmla="*/ 0 w 1276264"/>
              <a:gd name="connsiteY5-1028" fmla="*/ 1276058 h 1291668"/>
              <a:gd name="connsiteX0-1029" fmla="*/ 0 w 1276264"/>
              <a:gd name="connsiteY0-1030" fmla="*/ 1276058 h 1291668"/>
              <a:gd name="connsiteX1-1031" fmla="*/ 931008 w 1276264"/>
              <a:gd name="connsiteY1-1032" fmla="*/ 0 h 1291668"/>
              <a:gd name="connsiteX2-1033" fmla="*/ 1276264 w 1276264"/>
              <a:gd name="connsiteY2-1034" fmla="*/ 3175 h 1291668"/>
              <a:gd name="connsiteX3-1035" fmla="*/ 457053 w 1276264"/>
              <a:gd name="connsiteY3-1036" fmla="*/ 1113339 h 1291668"/>
              <a:gd name="connsiteX4-1037" fmla="*/ 297736 w 1276264"/>
              <a:gd name="connsiteY4-1038" fmla="*/ 1239227 h 1291668"/>
              <a:gd name="connsiteX5-1039" fmla="*/ 0 w 1276264"/>
              <a:gd name="connsiteY5-1040" fmla="*/ 1276058 h 1291668"/>
              <a:gd name="connsiteX0-1041" fmla="*/ 0 w 1276264"/>
              <a:gd name="connsiteY0-1042" fmla="*/ 1276058 h 1291668"/>
              <a:gd name="connsiteX1-1043" fmla="*/ 931008 w 1276264"/>
              <a:gd name="connsiteY1-1044" fmla="*/ 0 h 1291668"/>
              <a:gd name="connsiteX2-1045" fmla="*/ 1276264 w 1276264"/>
              <a:gd name="connsiteY2-1046" fmla="*/ 3175 h 1291668"/>
              <a:gd name="connsiteX3-1047" fmla="*/ 457053 w 1276264"/>
              <a:gd name="connsiteY3-1048" fmla="*/ 1113339 h 1291668"/>
              <a:gd name="connsiteX4-1049" fmla="*/ 297736 w 1276264"/>
              <a:gd name="connsiteY4-1050" fmla="*/ 1239227 h 1291668"/>
              <a:gd name="connsiteX5-1051" fmla="*/ 0 w 1276264"/>
              <a:gd name="connsiteY5-1052" fmla="*/ 1276058 h 1291668"/>
              <a:gd name="connsiteX0-1053" fmla="*/ 0 w 1276264"/>
              <a:gd name="connsiteY0-1054" fmla="*/ 1276058 h 1293561"/>
              <a:gd name="connsiteX1-1055" fmla="*/ 931008 w 1276264"/>
              <a:gd name="connsiteY1-1056" fmla="*/ 0 h 1293561"/>
              <a:gd name="connsiteX2-1057" fmla="*/ 1276264 w 1276264"/>
              <a:gd name="connsiteY2-1058" fmla="*/ 3175 h 1293561"/>
              <a:gd name="connsiteX3-1059" fmla="*/ 457053 w 1276264"/>
              <a:gd name="connsiteY3-1060" fmla="*/ 1113339 h 1293561"/>
              <a:gd name="connsiteX4-1061" fmla="*/ 289994 w 1276264"/>
              <a:gd name="connsiteY4-1062" fmla="*/ 1248752 h 1293561"/>
              <a:gd name="connsiteX5-1063" fmla="*/ 0 w 1276264"/>
              <a:gd name="connsiteY5-1064" fmla="*/ 1276058 h 1293561"/>
              <a:gd name="connsiteX0-1065" fmla="*/ 0 w 1276264"/>
              <a:gd name="connsiteY0-1066" fmla="*/ 1276058 h 1294847"/>
              <a:gd name="connsiteX1-1067" fmla="*/ 931008 w 1276264"/>
              <a:gd name="connsiteY1-1068" fmla="*/ 0 h 1294847"/>
              <a:gd name="connsiteX2-1069" fmla="*/ 1276264 w 1276264"/>
              <a:gd name="connsiteY2-1070" fmla="*/ 3175 h 1294847"/>
              <a:gd name="connsiteX3-1071" fmla="*/ 457053 w 1276264"/>
              <a:gd name="connsiteY3-1072" fmla="*/ 1113339 h 1294847"/>
              <a:gd name="connsiteX4-1073" fmla="*/ 289994 w 1276264"/>
              <a:gd name="connsiteY4-1074" fmla="*/ 1248752 h 1294847"/>
              <a:gd name="connsiteX5-1075" fmla="*/ 0 w 1276264"/>
              <a:gd name="connsiteY5-1076" fmla="*/ 1276058 h 1294847"/>
              <a:gd name="connsiteX0-1077" fmla="*/ 0 w 1276264"/>
              <a:gd name="connsiteY0-1078" fmla="*/ 1276058 h 1294847"/>
              <a:gd name="connsiteX1-1079" fmla="*/ 931008 w 1276264"/>
              <a:gd name="connsiteY1-1080" fmla="*/ 0 h 1294847"/>
              <a:gd name="connsiteX2-1081" fmla="*/ 1276264 w 1276264"/>
              <a:gd name="connsiteY2-1082" fmla="*/ 3175 h 1294847"/>
              <a:gd name="connsiteX3-1083" fmla="*/ 457053 w 1276264"/>
              <a:gd name="connsiteY3-1084" fmla="*/ 1113339 h 1294847"/>
              <a:gd name="connsiteX4-1085" fmla="*/ 289994 w 1276264"/>
              <a:gd name="connsiteY4-1086" fmla="*/ 1248752 h 1294847"/>
              <a:gd name="connsiteX5-1087" fmla="*/ 0 w 1276264"/>
              <a:gd name="connsiteY5-1088" fmla="*/ 1276058 h 1294847"/>
              <a:gd name="connsiteX0-1089" fmla="*/ 0 w 1276264"/>
              <a:gd name="connsiteY0-1090" fmla="*/ 1276058 h 1294847"/>
              <a:gd name="connsiteX1-1091" fmla="*/ 931008 w 1276264"/>
              <a:gd name="connsiteY1-1092" fmla="*/ 0 h 1294847"/>
              <a:gd name="connsiteX2-1093" fmla="*/ 1276264 w 1276264"/>
              <a:gd name="connsiteY2-1094" fmla="*/ 3175 h 1294847"/>
              <a:gd name="connsiteX3-1095" fmla="*/ 457053 w 1276264"/>
              <a:gd name="connsiteY3-1096" fmla="*/ 1113339 h 1294847"/>
              <a:gd name="connsiteX4-1097" fmla="*/ 289994 w 1276264"/>
              <a:gd name="connsiteY4-1098" fmla="*/ 1248752 h 1294847"/>
              <a:gd name="connsiteX5-1099" fmla="*/ 0 w 1276264"/>
              <a:gd name="connsiteY5-1100" fmla="*/ 1276058 h 1294847"/>
              <a:gd name="connsiteX0-1101" fmla="*/ 0 w 1276264"/>
              <a:gd name="connsiteY0-1102" fmla="*/ 1276058 h 1297813"/>
              <a:gd name="connsiteX1-1103" fmla="*/ 931008 w 1276264"/>
              <a:gd name="connsiteY1-1104" fmla="*/ 0 h 1297813"/>
              <a:gd name="connsiteX2-1105" fmla="*/ 1276264 w 1276264"/>
              <a:gd name="connsiteY2-1106" fmla="*/ 3175 h 1297813"/>
              <a:gd name="connsiteX3-1107" fmla="*/ 457053 w 1276264"/>
              <a:gd name="connsiteY3-1108" fmla="*/ 1113339 h 1297813"/>
              <a:gd name="connsiteX4-1109" fmla="*/ 289994 w 1276264"/>
              <a:gd name="connsiteY4-1110" fmla="*/ 1248752 h 1297813"/>
              <a:gd name="connsiteX5-1111" fmla="*/ 0 w 1276264"/>
              <a:gd name="connsiteY5-1112" fmla="*/ 1276058 h 1297813"/>
              <a:gd name="connsiteX0-1113" fmla="*/ 0 w 1276264"/>
              <a:gd name="connsiteY0-1114" fmla="*/ 1276058 h 1301023"/>
              <a:gd name="connsiteX1-1115" fmla="*/ 931008 w 1276264"/>
              <a:gd name="connsiteY1-1116" fmla="*/ 0 h 1301023"/>
              <a:gd name="connsiteX2-1117" fmla="*/ 1276264 w 1276264"/>
              <a:gd name="connsiteY2-1118" fmla="*/ 3175 h 1301023"/>
              <a:gd name="connsiteX3-1119" fmla="*/ 457053 w 1276264"/>
              <a:gd name="connsiteY3-1120" fmla="*/ 1113339 h 1301023"/>
              <a:gd name="connsiteX4-1121" fmla="*/ 293865 w 1276264"/>
              <a:gd name="connsiteY4-1122" fmla="*/ 1258277 h 1301023"/>
              <a:gd name="connsiteX5-1123" fmla="*/ 0 w 1276264"/>
              <a:gd name="connsiteY5-1124" fmla="*/ 1276058 h 1301023"/>
              <a:gd name="connsiteX0-1125" fmla="*/ 0 w 1276264"/>
              <a:gd name="connsiteY0-1126" fmla="*/ 1276058 h 1301023"/>
              <a:gd name="connsiteX1-1127" fmla="*/ 931008 w 1276264"/>
              <a:gd name="connsiteY1-1128" fmla="*/ 0 h 1301023"/>
              <a:gd name="connsiteX2-1129" fmla="*/ 1276264 w 1276264"/>
              <a:gd name="connsiteY2-1130" fmla="*/ 3175 h 1301023"/>
              <a:gd name="connsiteX3-1131" fmla="*/ 457053 w 1276264"/>
              <a:gd name="connsiteY3-1132" fmla="*/ 1113339 h 1301023"/>
              <a:gd name="connsiteX4-1133" fmla="*/ 293865 w 1276264"/>
              <a:gd name="connsiteY4-1134" fmla="*/ 1258277 h 1301023"/>
              <a:gd name="connsiteX5-1135" fmla="*/ 0 w 1276264"/>
              <a:gd name="connsiteY5-1136" fmla="*/ 1276058 h 1301023"/>
              <a:gd name="connsiteX0-1137" fmla="*/ 0 w 1276264"/>
              <a:gd name="connsiteY0-1138" fmla="*/ 1276058 h 1301995"/>
              <a:gd name="connsiteX1-1139" fmla="*/ 931008 w 1276264"/>
              <a:gd name="connsiteY1-1140" fmla="*/ 0 h 1301995"/>
              <a:gd name="connsiteX2-1141" fmla="*/ 1276264 w 1276264"/>
              <a:gd name="connsiteY2-1142" fmla="*/ 3175 h 1301995"/>
              <a:gd name="connsiteX3-1143" fmla="*/ 457053 w 1276264"/>
              <a:gd name="connsiteY3-1144" fmla="*/ 1113339 h 1301995"/>
              <a:gd name="connsiteX4-1145" fmla="*/ 293865 w 1276264"/>
              <a:gd name="connsiteY4-1146" fmla="*/ 1258277 h 1301995"/>
              <a:gd name="connsiteX5-1147" fmla="*/ 0 w 1276264"/>
              <a:gd name="connsiteY5-1148" fmla="*/ 1276058 h 1301995"/>
              <a:gd name="connsiteX0-1149" fmla="*/ 0 w 1276264"/>
              <a:gd name="connsiteY0-1150" fmla="*/ 1276058 h 1297472"/>
              <a:gd name="connsiteX1-1151" fmla="*/ 931008 w 1276264"/>
              <a:gd name="connsiteY1-1152" fmla="*/ 0 h 1297472"/>
              <a:gd name="connsiteX2-1153" fmla="*/ 1276264 w 1276264"/>
              <a:gd name="connsiteY2-1154" fmla="*/ 3175 h 1297472"/>
              <a:gd name="connsiteX3-1155" fmla="*/ 475634 w 1276264"/>
              <a:gd name="connsiteY3-1156" fmla="*/ 1075239 h 1297472"/>
              <a:gd name="connsiteX4-1157" fmla="*/ 293865 w 1276264"/>
              <a:gd name="connsiteY4-1158" fmla="*/ 1258277 h 1297472"/>
              <a:gd name="connsiteX5-1159" fmla="*/ 0 w 1276264"/>
              <a:gd name="connsiteY5-1160" fmla="*/ 1276058 h 1297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276264" h="1297472">
                <a:moveTo>
                  <a:pt x="0" y="1276058"/>
                </a:moveTo>
                <a:lnTo>
                  <a:pt x="931008" y="0"/>
                </a:lnTo>
                <a:lnTo>
                  <a:pt x="1276264" y="3175"/>
                </a:lnTo>
                <a:cubicBezTo>
                  <a:pt x="1121369" y="224318"/>
                  <a:pt x="542591" y="993055"/>
                  <a:pt x="475634" y="1075239"/>
                </a:cubicBezTo>
                <a:cubicBezTo>
                  <a:pt x="408677" y="1157423"/>
                  <a:pt x="373137" y="1224807"/>
                  <a:pt x="293865" y="1258277"/>
                </a:cubicBezTo>
                <a:cubicBezTo>
                  <a:pt x="214593" y="1291747"/>
                  <a:pt x="148773" y="1317495"/>
                  <a:pt x="0" y="1276058"/>
                </a:cubicBezTo>
                <a:close/>
              </a:path>
            </a:pathLst>
          </a:custGeom>
          <a:gradFill>
            <a:gsLst>
              <a:gs pos="0">
                <a:srgbClr val="FDC622">
                  <a:alpha val="30000"/>
                </a:srgbClr>
              </a:gs>
              <a:gs pos="91000">
                <a:srgbClr val="FB0ACF">
                  <a:alpha val="30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 rot="2700041">
            <a:off x="119020" y="1838128"/>
            <a:ext cx="5806422" cy="2343290"/>
          </a:xfrm>
          <a:custGeom>
            <a:avLst/>
            <a:gdLst>
              <a:gd name="connsiteX0" fmla="*/ 0 w 5806422"/>
              <a:gd name="connsiteY0" fmla="*/ 1168570 h 2343290"/>
              <a:gd name="connsiteX1" fmla="*/ 1168542 w 5806422"/>
              <a:gd name="connsiteY1" fmla="*/ 0 h 2343290"/>
              <a:gd name="connsiteX2" fmla="*/ 1170340 w 5806422"/>
              <a:gd name="connsiteY2" fmla="*/ 1798 h 2343290"/>
              <a:gd name="connsiteX3" fmla="*/ 5806422 w 5806422"/>
              <a:gd name="connsiteY3" fmla="*/ 1798 h 2343290"/>
              <a:gd name="connsiteX4" fmla="*/ 5806422 w 5806422"/>
              <a:gd name="connsiteY4" fmla="*/ 2343290 h 2343290"/>
              <a:gd name="connsiteX5" fmla="*/ 1169169 w 5806422"/>
              <a:gd name="connsiteY5" fmla="*/ 2343290 h 2343290"/>
              <a:gd name="connsiteX6" fmla="*/ 1169169 w 5806422"/>
              <a:gd name="connsiteY6" fmla="*/ 2337711 h 234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422" h="2343290">
                <a:moveTo>
                  <a:pt x="0" y="1168570"/>
                </a:moveTo>
                <a:lnTo>
                  <a:pt x="1168542" y="0"/>
                </a:lnTo>
                <a:lnTo>
                  <a:pt x="1170340" y="1798"/>
                </a:lnTo>
                <a:lnTo>
                  <a:pt x="5806422" y="1798"/>
                </a:lnTo>
                <a:lnTo>
                  <a:pt x="5806422" y="2343290"/>
                </a:lnTo>
                <a:lnTo>
                  <a:pt x="1169169" y="2343290"/>
                </a:lnTo>
                <a:lnTo>
                  <a:pt x="1169169" y="2337711"/>
                </a:lnTo>
                <a:close/>
              </a:path>
            </a:pathLst>
          </a:custGeom>
          <a:gradFill flip="none" rotWithShape="1">
            <a:gsLst>
              <a:gs pos="22000">
                <a:srgbClr val="F5F9FF"/>
              </a:gs>
              <a:gs pos="91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642072" y="2557381"/>
            <a:ext cx="372367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项目开发总结报告</a:t>
            </a:r>
            <a:endParaRPr lang="zh-CN" altLang="en-US" sz="2400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605915" y="4886960"/>
            <a:ext cx="4297680" cy="444500"/>
          </a:xfrm>
          <a:prstGeom prst="roundRect">
            <a:avLst>
              <a:gd name="adj" fmla="val 28096"/>
            </a:avLst>
          </a:prstGeom>
          <a:solidFill>
            <a:schemeClr val="bg1"/>
          </a:solidFill>
          <a:ln>
            <a:noFill/>
          </a:ln>
          <a:effectLst>
            <a:outerShdw blurRad="3683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pc="6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任剑超 史晨鑫 汪涛 仲叶 </a:t>
            </a:r>
            <a:r>
              <a:rPr lang="zh-CN" altLang="en-US" sz="1400" spc="600" dirty="0" smtClean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邱英凡</a:t>
            </a:r>
            <a:endParaRPr lang="zh-CN" altLang="en-US" sz="1400" spc="6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r="32257" b="559"/>
          <a:stretch>
            <a:fillRect/>
          </a:stretch>
        </p:blipFill>
        <p:spPr>
          <a:xfrm>
            <a:off x="1524591" y="4220349"/>
            <a:ext cx="1899821" cy="435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3"/>
    </p:custData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8</a:t>
                </a:r>
                <a:endParaRPr lang="zh-CN" altLang="zh-CN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经验与教训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82775" y="2086610"/>
            <a:ext cx="822452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本次开发系统中，最大的收获莫过于团队协作，这也是小组第一次合作开发项目，经验有些不足，但总的来说协作还算默契。小组一路走来也算是颠簸坎坷，在项目过程中出现过两次重大失误，好在小组成员能够齐心协力悬崖勒马。经过本项目的实施，从开学对项目的实施过程的一无所知，到目前为止，至少对项目的实施过程有了一定的了解。在项目过程中我们学会了团队协作。虽然整个项目没有真正的完成，但是在经过需求过程，这个项目最重要的过程之后，我们也切身的体会到需求对项目的重要性。其次，需求说明书对于一个项目的开发是重中之重的文档，需要认真的书写，并且严格的审查，这关系到后面工作的进行。也希望在以后的项目开发过程中，能够避免这次的错误，更加的完善自己。</a:t>
            </a:r>
            <a:endParaRPr lang="zh-CN" altLang="en-US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9</a:t>
                </a:r>
                <a:endParaRPr lang="zh-CN" altLang="zh-CN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b="1" dirty="0"/>
                <a:t>绩效评定</a:t>
              </a:r>
              <a:endParaRPr lang="zh-CN" altLang="en-US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899285"/>
            <a:ext cx="5143500" cy="437515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25900" y="889000"/>
            <a:ext cx="4140200" cy="67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目录</a:t>
            </a:r>
            <a:endParaRPr lang="zh-CN" altLang="en-US" sz="2800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01800" y="2039774"/>
            <a:ext cx="8788400" cy="3032998"/>
            <a:chOff x="1701800" y="2039774"/>
            <a:chExt cx="8788400" cy="3032998"/>
          </a:xfrm>
        </p:grpSpPr>
        <p:sp>
          <p:nvSpPr>
            <p:cNvPr id="8" name="圆角矩形 7"/>
            <p:cNvSpPr/>
            <p:nvPr/>
          </p:nvSpPr>
          <p:spPr>
            <a:xfrm>
              <a:off x="1701800" y="2578492"/>
              <a:ext cx="8788400" cy="2494280"/>
            </a:xfrm>
            <a:prstGeom prst="roundRect">
              <a:avLst>
                <a:gd name="adj" fmla="val 97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392182" y="2039774"/>
              <a:ext cx="1407636" cy="14076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392182" y="1466603"/>
            <a:ext cx="1669018" cy="196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600" smtClean="0">
                <a:latin typeface="站酷高端黑" panose="02010600030101010101" pitchFamily="2" charset="-122"/>
                <a:ea typeface="站酷高端黑" panose="02010600030101010101" pitchFamily="2" charset="-122"/>
              </a:rPr>
              <a:t>“</a:t>
            </a:r>
            <a:endParaRPr lang="zh-CN" altLang="en-US" sz="9600" smtClean="0"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83435" y="2847269"/>
            <a:ext cx="8026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产品开发</a:t>
            </a:r>
            <a:endParaRPr lang="en-US" altLang="zh-CN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缺陷与处理</a:t>
            </a:r>
            <a:endParaRPr lang="en-US" altLang="zh-CN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经验与教训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绩效评定</a:t>
            </a:r>
            <a:endParaRPr lang="zh-CN" altLang="en-US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81175" y="4892250"/>
            <a:ext cx="45719" cy="45719"/>
          </a:xfrm>
          <a:prstGeom prst="ellipse">
            <a:avLst/>
          </a:prstGeom>
          <a:solidFill>
            <a:srgbClr val="FDC6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91481" y="4892250"/>
            <a:ext cx="45719" cy="45719"/>
          </a:xfrm>
          <a:prstGeom prst="ellipse">
            <a:avLst/>
          </a:prstGeom>
          <a:solidFill>
            <a:srgbClr val="FDC6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001787" y="4892250"/>
            <a:ext cx="45719" cy="45719"/>
          </a:xfrm>
          <a:prstGeom prst="ellipse">
            <a:avLst/>
          </a:prstGeom>
          <a:solidFill>
            <a:srgbClr val="FDC6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12093" y="4892250"/>
            <a:ext cx="45719" cy="45719"/>
          </a:xfrm>
          <a:prstGeom prst="ellipse">
            <a:avLst/>
          </a:prstGeom>
          <a:solidFill>
            <a:srgbClr val="FDC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222400" y="4892250"/>
            <a:ext cx="45719" cy="45719"/>
          </a:xfrm>
          <a:prstGeom prst="ellipse">
            <a:avLst/>
          </a:prstGeom>
          <a:solidFill>
            <a:srgbClr val="FDC6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V="1">
            <a:off x="305033" y="2457740"/>
            <a:ext cx="3264331" cy="992350"/>
          </a:xfrm>
          <a:custGeom>
            <a:avLst/>
            <a:gdLst>
              <a:gd name="connsiteX0" fmla="*/ 642989 w 2449279"/>
              <a:gd name="connsiteY0" fmla="*/ 0 h 891373"/>
              <a:gd name="connsiteX1" fmla="*/ 648921 w 2449279"/>
              <a:gd name="connsiteY1" fmla="*/ 598 h 891373"/>
              <a:gd name="connsiteX2" fmla="*/ 650163 w 2449279"/>
              <a:gd name="connsiteY2" fmla="*/ 0 h 891373"/>
              <a:gd name="connsiteX3" fmla="*/ 2323262 w 2449279"/>
              <a:gd name="connsiteY3" fmla="*/ 0 h 891373"/>
              <a:gd name="connsiteX4" fmla="*/ 2325142 w 2449279"/>
              <a:gd name="connsiteY4" fmla="*/ 4745 h 891373"/>
              <a:gd name="connsiteX5" fmla="*/ 2348846 w 2449279"/>
              <a:gd name="connsiteY5" fmla="*/ 4075 h 891373"/>
              <a:gd name="connsiteX6" fmla="*/ 2440210 w 2449279"/>
              <a:gd name="connsiteY6" fmla="*/ 47714 h 891373"/>
              <a:gd name="connsiteX7" fmla="*/ 2405775 w 2449279"/>
              <a:gd name="connsiteY7" fmla="*/ 188098 h 891373"/>
              <a:gd name="connsiteX8" fmla="*/ 2400105 w 2449279"/>
              <a:gd name="connsiteY8" fmla="*/ 193982 h 891373"/>
              <a:gd name="connsiteX9" fmla="*/ 2401943 w 2449279"/>
              <a:gd name="connsiteY9" fmla="*/ 198621 h 891373"/>
              <a:gd name="connsiteX10" fmla="*/ 2081908 w 2449279"/>
              <a:gd name="connsiteY10" fmla="*/ 749166 h 891373"/>
              <a:gd name="connsiteX11" fmla="*/ 2037074 w 2449279"/>
              <a:gd name="connsiteY11" fmla="*/ 800939 h 891373"/>
              <a:gd name="connsiteX12" fmla="*/ 1809166 w 2449279"/>
              <a:gd name="connsiteY12" fmla="*/ 888993 h 891373"/>
              <a:gd name="connsiteX13" fmla="*/ 1795400 w 2449279"/>
              <a:gd name="connsiteY13" fmla="*/ 887605 h 891373"/>
              <a:gd name="connsiteX14" fmla="*/ 1792200 w 2449279"/>
              <a:gd name="connsiteY14" fmla="*/ 891373 h 891373"/>
              <a:gd name="connsiteX15" fmla="*/ 131437 w 2449279"/>
              <a:gd name="connsiteY15" fmla="*/ 891373 h 891373"/>
              <a:gd name="connsiteX16" fmla="*/ 130714 w 2449279"/>
              <a:gd name="connsiteY16" fmla="*/ 889143 h 891373"/>
              <a:gd name="connsiteX17" fmla="*/ 101715 w 2449279"/>
              <a:gd name="connsiteY17" fmla="*/ 888963 h 891373"/>
              <a:gd name="connsiteX18" fmla="*/ 9267 w 2449279"/>
              <a:gd name="connsiteY18" fmla="*/ 840588 h 891373"/>
              <a:gd name="connsiteX19" fmla="*/ 3631 w 2449279"/>
              <a:gd name="connsiteY19" fmla="*/ 774785 h 891373"/>
              <a:gd name="connsiteX20" fmla="*/ 41040 w 2449279"/>
              <a:gd name="connsiteY20" fmla="*/ 701767 h 891373"/>
              <a:gd name="connsiteX21" fmla="*/ 38993 w 2449279"/>
              <a:gd name="connsiteY21" fmla="*/ 698032 h 891373"/>
              <a:gd name="connsiteX22" fmla="*/ 357163 w 2449279"/>
              <a:gd name="connsiteY22" fmla="*/ 150695 h 891373"/>
              <a:gd name="connsiteX23" fmla="*/ 362477 w 2449279"/>
              <a:gd name="connsiteY23" fmla="*/ 148769 h 891373"/>
              <a:gd name="connsiteX24" fmla="*/ 403310 w 2449279"/>
              <a:gd name="connsiteY24" fmla="*/ 99278 h 891373"/>
              <a:gd name="connsiteX25" fmla="*/ 642989 w 2449279"/>
              <a:gd name="connsiteY25" fmla="*/ 0 h 891373"/>
              <a:gd name="connsiteX0-1" fmla="*/ 642989 w 2449279"/>
              <a:gd name="connsiteY0-2" fmla="*/ 0 h 891373"/>
              <a:gd name="connsiteX1-3" fmla="*/ 648921 w 2449279"/>
              <a:gd name="connsiteY1-4" fmla="*/ 598 h 891373"/>
              <a:gd name="connsiteX2-5" fmla="*/ 650163 w 2449279"/>
              <a:gd name="connsiteY2-6" fmla="*/ 0 h 891373"/>
              <a:gd name="connsiteX3-7" fmla="*/ 2323262 w 2449279"/>
              <a:gd name="connsiteY3-8" fmla="*/ 0 h 891373"/>
              <a:gd name="connsiteX4-9" fmla="*/ 2325142 w 2449279"/>
              <a:gd name="connsiteY4-10" fmla="*/ 4745 h 891373"/>
              <a:gd name="connsiteX5-11" fmla="*/ 2348846 w 2449279"/>
              <a:gd name="connsiteY5-12" fmla="*/ 4075 h 891373"/>
              <a:gd name="connsiteX6-13" fmla="*/ 2440210 w 2449279"/>
              <a:gd name="connsiteY6-14" fmla="*/ 47714 h 891373"/>
              <a:gd name="connsiteX7-15" fmla="*/ 2405775 w 2449279"/>
              <a:gd name="connsiteY7-16" fmla="*/ 188098 h 891373"/>
              <a:gd name="connsiteX8-17" fmla="*/ 2400105 w 2449279"/>
              <a:gd name="connsiteY8-18" fmla="*/ 193982 h 891373"/>
              <a:gd name="connsiteX9-19" fmla="*/ 2081908 w 2449279"/>
              <a:gd name="connsiteY9-20" fmla="*/ 749166 h 891373"/>
              <a:gd name="connsiteX10-21" fmla="*/ 2037074 w 2449279"/>
              <a:gd name="connsiteY10-22" fmla="*/ 800939 h 891373"/>
              <a:gd name="connsiteX11-23" fmla="*/ 1809166 w 2449279"/>
              <a:gd name="connsiteY11-24" fmla="*/ 888993 h 891373"/>
              <a:gd name="connsiteX12-25" fmla="*/ 1795400 w 2449279"/>
              <a:gd name="connsiteY12-26" fmla="*/ 887605 h 891373"/>
              <a:gd name="connsiteX13-27" fmla="*/ 1792200 w 2449279"/>
              <a:gd name="connsiteY13-28" fmla="*/ 891373 h 891373"/>
              <a:gd name="connsiteX14-29" fmla="*/ 131437 w 2449279"/>
              <a:gd name="connsiteY14-30" fmla="*/ 891373 h 891373"/>
              <a:gd name="connsiteX15-31" fmla="*/ 130714 w 2449279"/>
              <a:gd name="connsiteY15-32" fmla="*/ 889143 h 891373"/>
              <a:gd name="connsiteX16-33" fmla="*/ 101715 w 2449279"/>
              <a:gd name="connsiteY16-34" fmla="*/ 888963 h 891373"/>
              <a:gd name="connsiteX17-35" fmla="*/ 9267 w 2449279"/>
              <a:gd name="connsiteY17-36" fmla="*/ 840588 h 891373"/>
              <a:gd name="connsiteX18-37" fmla="*/ 3631 w 2449279"/>
              <a:gd name="connsiteY18-38" fmla="*/ 774785 h 891373"/>
              <a:gd name="connsiteX19-39" fmla="*/ 41040 w 2449279"/>
              <a:gd name="connsiteY19-40" fmla="*/ 701767 h 891373"/>
              <a:gd name="connsiteX20-41" fmla="*/ 38993 w 2449279"/>
              <a:gd name="connsiteY20-42" fmla="*/ 698032 h 891373"/>
              <a:gd name="connsiteX21-43" fmla="*/ 357163 w 2449279"/>
              <a:gd name="connsiteY21-44" fmla="*/ 150695 h 891373"/>
              <a:gd name="connsiteX22-45" fmla="*/ 362477 w 2449279"/>
              <a:gd name="connsiteY22-46" fmla="*/ 148769 h 891373"/>
              <a:gd name="connsiteX23-47" fmla="*/ 403310 w 2449279"/>
              <a:gd name="connsiteY23-48" fmla="*/ 99278 h 891373"/>
              <a:gd name="connsiteX24-49" fmla="*/ 642989 w 2449279"/>
              <a:gd name="connsiteY24-50" fmla="*/ 0 h 891373"/>
              <a:gd name="connsiteX0-51" fmla="*/ 642989 w 2449279"/>
              <a:gd name="connsiteY0-52" fmla="*/ 0 h 891373"/>
              <a:gd name="connsiteX1-53" fmla="*/ 648921 w 2449279"/>
              <a:gd name="connsiteY1-54" fmla="*/ 598 h 891373"/>
              <a:gd name="connsiteX2-55" fmla="*/ 650163 w 2449279"/>
              <a:gd name="connsiteY2-56" fmla="*/ 0 h 891373"/>
              <a:gd name="connsiteX3-57" fmla="*/ 2323262 w 2449279"/>
              <a:gd name="connsiteY3-58" fmla="*/ 0 h 891373"/>
              <a:gd name="connsiteX4-59" fmla="*/ 2325142 w 2449279"/>
              <a:gd name="connsiteY4-60" fmla="*/ 4745 h 891373"/>
              <a:gd name="connsiteX5-61" fmla="*/ 2348846 w 2449279"/>
              <a:gd name="connsiteY5-62" fmla="*/ 4075 h 891373"/>
              <a:gd name="connsiteX6-63" fmla="*/ 2440210 w 2449279"/>
              <a:gd name="connsiteY6-64" fmla="*/ 47714 h 891373"/>
              <a:gd name="connsiteX7-65" fmla="*/ 2405775 w 2449279"/>
              <a:gd name="connsiteY7-66" fmla="*/ 188098 h 891373"/>
              <a:gd name="connsiteX8-67" fmla="*/ 2081908 w 2449279"/>
              <a:gd name="connsiteY8-68" fmla="*/ 749166 h 891373"/>
              <a:gd name="connsiteX9-69" fmla="*/ 2037074 w 2449279"/>
              <a:gd name="connsiteY9-70" fmla="*/ 800939 h 891373"/>
              <a:gd name="connsiteX10-71" fmla="*/ 1809166 w 2449279"/>
              <a:gd name="connsiteY10-72" fmla="*/ 888993 h 891373"/>
              <a:gd name="connsiteX11-73" fmla="*/ 1795400 w 2449279"/>
              <a:gd name="connsiteY11-74" fmla="*/ 887605 h 891373"/>
              <a:gd name="connsiteX12-75" fmla="*/ 1792200 w 2449279"/>
              <a:gd name="connsiteY12-76" fmla="*/ 891373 h 891373"/>
              <a:gd name="connsiteX13-77" fmla="*/ 131437 w 2449279"/>
              <a:gd name="connsiteY13-78" fmla="*/ 891373 h 891373"/>
              <a:gd name="connsiteX14-79" fmla="*/ 130714 w 2449279"/>
              <a:gd name="connsiteY14-80" fmla="*/ 889143 h 891373"/>
              <a:gd name="connsiteX15-81" fmla="*/ 101715 w 2449279"/>
              <a:gd name="connsiteY15-82" fmla="*/ 888963 h 891373"/>
              <a:gd name="connsiteX16-83" fmla="*/ 9267 w 2449279"/>
              <a:gd name="connsiteY16-84" fmla="*/ 840588 h 891373"/>
              <a:gd name="connsiteX17-85" fmla="*/ 3631 w 2449279"/>
              <a:gd name="connsiteY17-86" fmla="*/ 774785 h 891373"/>
              <a:gd name="connsiteX18-87" fmla="*/ 41040 w 2449279"/>
              <a:gd name="connsiteY18-88" fmla="*/ 701767 h 891373"/>
              <a:gd name="connsiteX19-89" fmla="*/ 38993 w 2449279"/>
              <a:gd name="connsiteY19-90" fmla="*/ 698032 h 891373"/>
              <a:gd name="connsiteX20-91" fmla="*/ 357163 w 2449279"/>
              <a:gd name="connsiteY20-92" fmla="*/ 150695 h 891373"/>
              <a:gd name="connsiteX21-93" fmla="*/ 362477 w 2449279"/>
              <a:gd name="connsiteY21-94" fmla="*/ 148769 h 891373"/>
              <a:gd name="connsiteX22-95" fmla="*/ 403310 w 2449279"/>
              <a:gd name="connsiteY22-96" fmla="*/ 99278 h 891373"/>
              <a:gd name="connsiteX23-97" fmla="*/ 642989 w 2449279"/>
              <a:gd name="connsiteY23-98" fmla="*/ 0 h 891373"/>
              <a:gd name="connsiteX0-99" fmla="*/ 642989 w 2449279"/>
              <a:gd name="connsiteY0-100" fmla="*/ 0 h 891373"/>
              <a:gd name="connsiteX1-101" fmla="*/ 648921 w 2449279"/>
              <a:gd name="connsiteY1-102" fmla="*/ 598 h 891373"/>
              <a:gd name="connsiteX2-103" fmla="*/ 650163 w 2449279"/>
              <a:gd name="connsiteY2-104" fmla="*/ 0 h 891373"/>
              <a:gd name="connsiteX3-105" fmla="*/ 2323262 w 2449279"/>
              <a:gd name="connsiteY3-106" fmla="*/ 0 h 891373"/>
              <a:gd name="connsiteX4-107" fmla="*/ 2348846 w 2449279"/>
              <a:gd name="connsiteY4-108" fmla="*/ 4075 h 891373"/>
              <a:gd name="connsiteX5-109" fmla="*/ 2440210 w 2449279"/>
              <a:gd name="connsiteY5-110" fmla="*/ 47714 h 891373"/>
              <a:gd name="connsiteX6-111" fmla="*/ 2405775 w 2449279"/>
              <a:gd name="connsiteY6-112" fmla="*/ 188098 h 891373"/>
              <a:gd name="connsiteX7-113" fmla="*/ 2081908 w 2449279"/>
              <a:gd name="connsiteY7-114" fmla="*/ 749166 h 891373"/>
              <a:gd name="connsiteX8-115" fmla="*/ 2037074 w 2449279"/>
              <a:gd name="connsiteY8-116" fmla="*/ 800939 h 891373"/>
              <a:gd name="connsiteX9-117" fmla="*/ 1809166 w 2449279"/>
              <a:gd name="connsiteY9-118" fmla="*/ 888993 h 891373"/>
              <a:gd name="connsiteX10-119" fmla="*/ 1795400 w 2449279"/>
              <a:gd name="connsiteY10-120" fmla="*/ 887605 h 891373"/>
              <a:gd name="connsiteX11-121" fmla="*/ 1792200 w 2449279"/>
              <a:gd name="connsiteY11-122" fmla="*/ 891373 h 891373"/>
              <a:gd name="connsiteX12-123" fmla="*/ 131437 w 2449279"/>
              <a:gd name="connsiteY12-124" fmla="*/ 891373 h 891373"/>
              <a:gd name="connsiteX13-125" fmla="*/ 130714 w 2449279"/>
              <a:gd name="connsiteY13-126" fmla="*/ 889143 h 891373"/>
              <a:gd name="connsiteX14-127" fmla="*/ 101715 w 2449279"/>
              <a:gd name="connsiteY14-128" fmla="*/ 888963 h 891373"/>
              <a:gd name="connsiteX15-129" fmla="*/ 9267 w 2449279"/>
              <a:gd name="connsiteY15-130" fmla="*/ 840588 h 891373"/>
              <a:gd name="connsiteX16-131" fmla="*/ 3631 w 2449279"/>
              <a:gd name="connsiteY16-132" fmla="*/ 774785 h 891373"/>
              <a:gd name="connsiteX17-133" fmla="*/ 41040 w 2449279"/>
              <a:gd name="connsiteY17-134" fmla="*/ 701767 h 891373"/>
              <a:gd name="connsiteX18-135" fmla="*/ 38993 w 2449279"/>
              <a:gd name="connsiteY18-136" fmla="*/ 698032 h 891373"/>
              <a:gd name="connsiteX19-137" fmla="*/ 357163 w 2449279"/>
              <a:gd name="connsiteY19-138" fmla="*/ 150695 h 891373"/>
              <a:gd name="connsiteX20-139" fmla="*/ 362477 w 2449279"/>
              <a:gd name="connsiteY20-140" fmla="*/ 148769 h 891373"/>
              <a:gd name="connsiteX21-141" fmla="*/ 403310 w 2449279"/>
              <a:gd name="connsiteY21-142" fmla="*/ 99278 h 891373"/>
              <a:gd name="connsiteX22-143" fmla="*/ 642989 w 2449279"/>
              <a:gd name="connsiteY22-144" fmla="*/ 0 h 891373"/>
              <a:gd name="connsiteX0-145" fmla="*/ 642989 w 2449279"/>
              <a:gd name="connsiteY0-146" fmla="*/ 0 h 891373"/>
              <a:gd name="connsiteX1-147" fmla="*/ 648921 w 2449279"/>
              <a:gd name="connsiteY1-148" fmla="*/ 598 h 891373"/>
              <a:gd name="connsiteX2-149" fmla="*/ 650163 w 2449279"/>
              <a:gd name="connsiteY2-150" fmla="*/ 0 h 891373"/>
              <a:gd name="connsiteX3-151" fmla="*/ 2348846 w 2449279"/>
              <a:gd name="connsiteY3-152" fmla="*/ 4075 h 891373"/>
              <a:gd name="connsiteX4-153" fmla="*/ 2440210 w 2449279"/>
              <a:gd name="connsiteY4-154" fmla="*/ 47714 h 891373"/>
              <a:gd name="connsiteX5-155" fmla="*/ 2405775 w 2449279"/>
              <a:gd name="connsiteY5-156" fmla="*/ 188098 h 891373"/>
              <a:gd name="connsiteX6-157" fmla="*/ 2081908 w 2449279"/>
              <a:gd name="connsiteY6-158" fmla="*/ 749166 h 891373"/>
              <a:gd name="connsiteX7-159" fmla="*/ 2037074 w 2449279"/>
              <a:gd name="connsiteY7-160" fmla="*/ 800939 h 891373"/>
              <a:gd name="connsiteX8-161" fmla="*/ 1809166 w 2449279"/>
              <a:gd name="connsiteY8-162" fmla="*/ 888993 h 891373"/>
              <a:gd name="connsiteX9-163" fmla="*/ 1795400 w 2449279"/>
              <a:gd name="connsiteY9-164" fmla="*/ 887605 h 891373"/>
              <a:gd name="connsiteX10-165" fmla="*/ 1792200 w 2449279"/>
              <a:gd name="connsiteY10-166" fmla="*/ 891373 h 891373"/>
              <a:gd name="connsiteX11-167" fmla="*/ 131437 w 2449279"/>
              <a:gd name="connsiteY11-168" fmla="*/ 891373 h 891373"/>
              <a:gd name="connsiteX12-169" fmla="*/ 130714 w 2449279"/>
              <a:gd name="connsiteY12-170" fmla="*/ 889143 h 891373"/>
              <a:gd name="connsiteX13-171" fmla="*/ 101715 w 2449279"/>
              <a:gd name="connsiteY13-172" fmla="*/ 888963 h 891373"/>
              <a:gd name="connsiteX14-173" fmla="*/ 9267 w 2449279"/>
              <a:gd name="connsiteY14-174" fmla="*/ 840588 h 891373"/>
              <a:gd name="connsiteX15-175" fmla="*/ 3631 w 2449279"/>
              <a:gd name="connsiteY15-176" fmla="*/ 774785 h 891373"/>
              <a:gd name="connsiteX16-177" fmla="*/ 41040 w 2449279"/>
              <a:gd name="connsiteY16-178" fmla="*/ 701767 h 891373"/>
              <a:gd name="connsiteX17-179" fmla="*/ 38993 w 2449279"/>
              <a:gd name="connsiteY17-180" fmla="*/ 698032 h 891373"/>
              <a:gd name="connsiteX18-181" fmla="*/ 357163 w 2449279"/>
              <a:gd name="connsiteY18-182" fmla="*/ 150695 h 891373"/>
              <a:gd name="connsiteX19-183" fmla="*/ 362477 w 2449279"/>
              <a:gd name="connsiteY19-184" fmla="*/ 148769 h 891373"/>
              <a:gd name="connsiteX20-185" fmla="*/ 403310 w 2449279"/>
              <a:gd name="connsiteY20-186" fmla="*/ 99278 h 891373"/>
              <a:gd name="connsiteX21-187" fmla="*/ 642989 w 2449279"/>
              <a:gd name="connsiteY21-188" fmla="*/ 0 h 891373"/>
              <a:gd name="connsiteX0-189" fmla="*/ 642989 w 2449279"/>
              <a:gd name="connsiteY0-190" fmla="*/ 0 h 891373"/>
              <a:gd name="connsiteX1-191" fmla="*/ 648921 w 2449279"/>
              <a:gd name="connsiteY1-192" fmla="*/ 598 h 891373"/>
              <a:gd name="connsiteX2-193" fmla="*/ 650163 w 2449279"/>
              <a:gd name="connsiteY2-194" fmla="*/ 0 h 891373"/>
              <a:gd name="connsiteX3-195" fmla="*/ 2348846 w 2449279"/>
              <a:gd name="connsiteY3-196" fmla="*/ 4075 h 891373"/>
              <a:gd name="connsiteX4-197" fmla="*/ 2440210 w 2449279"/>
              <a:gd name="connsiteY4-198" fmla="*/ 47714 h 891373"/>
              <a:gd name="connsiteX5-199" fmla="*/ 2405775 w 2449279"/>
              <a:gd name="connsiteY5-200" fmla="*/ 188098 h 891373"/>
              <a:gd name="connsiteX6-201" fmla="*/ 2081908 w 2449279"/>
              <a:gd name="connsiteY6-202" fmla="*/ 749166 h 891373"/>
              <a:gd name="connsiteX7-203" fmla="*/ 2037074 w 2449279"/>
              <a:gd name="connsiteY7-204" fmla="*/ 800939 h 891373"/>
              <a:gd name="connsiteX8-205" fmla="*/ 1809166 w 2449279"/>
              <a:gd name="connsiteY8-206" fmla="*/ 888993 h 891373"/>
              <a:gd name="connsiteX9-207" fmla="*/ 1795400 w 2449279"/>
              <a:gd name="connsiteY9-208" fmla="*/ 887605 h 891373"/>
              <a:gd name="connsiteX10-209" fmla="*/ 1792200 w 2449279"/>
              <a:gd name="connsiteY10-210" fmla="*/ 891373 h 891373"/>
              <a:gd name="connsiteX11-211" fmla="*/ 131437 w 2449279"/>
              <a:gd name="connsiteY11-212" fmla="*/ 891373 h 891373"/>
              <a:gd name="connsiteX12-213" fmla="*/ 130714 w 2449279"/>
              <a:gd name="connsiteY12-214" fmla="*/ 889143 h 891373"/>
              <a:gd name="connsiteX13-215" fmla="*/ 101715 w 2449279"/>
              <a:gd name="connsiteY13-216" fmla="*/ 888963 h 891373"/>
              <a:gd name="connsiteX14-217" fmla="*/ 9267 w 2449279"/>
              <a:gd name="connsiteY14-218" fmla="*/ 840588 h 891373"/>
              <a:gd name="connsiteX15-219" fmla="*/ 3631 w 2449279"/>
              <a:gd name="connsiteY15-220" fmla="*/ 774785 h 891373"/>
              <a:gd name="connsiteX16-221" fmla="*/ 41040 w 2449279"/>
              <a:gd name="connsiteY16-222" fmla="*/ 701767 h 891373"/>
              <a:gd name="connsiteX17-223" fmla="*/ 357163 w 2449279"/>
              <a:gd name="connsiteY17-224" fmla="*/ 150695 h 891373"/>
              <a:gd name="connsiteX18-225" fmla="*/ 362477 w 2449279"/>
              <a:gd name="connsiteY18-226" fmla="*/ 148769 h 891373"/>
              <a:gd name="connsiteX19-227" fmla="*/ 403310 w 2449279"/>
              <a:gd name="connsiteY19-228" fmla="*/ 99278 h 891373"/>
              <a:gd name="connsiteX20-229" fmla="*/ 642989 w 2449279"/>
              <a:gd name="connsiteY20-230" fmla="*/ 0 h 891373"/>
              <a:gd name="connsiteX0-231" fmla="*/ 642989 w 2449279"/>
              <a:gd name="connsiteY0-232" fmla="*/ 0 h 891373"/>
              <a:gd name="connsiteX1-233" fmla="*/ 648921 w 2449279"/>
              <a:gd name="connsiteY1-234" fmla="*/ 598 h 891373"/>
              <a:gd name="connsiteX2-235" fmla="*/ 650163 w 2449279"/>
              <a:gd name="connsiteY2-236" fmla="*/ 0 h 891373"/>
              <a:gd name="connsiteX3-237" fmla="*/ 2348846 w 2449279"/>
              <a:gd name="connsiteY3-238" fmla="*/ 4075 h 891373"/>
              <a:gd name="connsiteX4-239" fmla="*/ 2440210 w 2449279"/>
              <a:gd name="connsiteY4-240" fmla="*/ 47714 h 891373"/>
              <a:gd name="connsiteX5-241" fmla="*/ 2405775 w 2449279"/>
              <a:gd name="connsiteY5-242" fmla="*/ 188098 h 891373"/>
              <a:gd name="connsiteX6-243" fmla="*/ 2081908 w 2449279"/>
              <a:gd name="connsiteY6-244" fmla="*/ 749166 h 891373"/>
              <a:gd name="connsiteX7-245" fmla="*/ 2037074 w 2449279"/>
              <a:gd name="connsiteY7-246" fmla="*/ 800939 h 891373"/>
              <a:gd name="connsiteX8-247" fmla="*/ 1809166 w 2449279"/>
              <a:gd name="connsiteY8-248" fmla="*/ 888993 h 891373"/>
              <a:gd name="connsiteX9-249" fmla="*/ 1795400 w 2449279"/>
              <a:gd name="connsiteY9-250" fmla="*/ 887605 h 891373"/>
              <a:gd name="connsiteX10-251" fmla="*/ 1792200 w 2449279"/>
              <a:gd name="connsiteY10-252" fmla="*/ 891373 h 891373"/>
              <a:gd name="connsiteX11-253" fmla="*/ 131437 w 2449279"/>
              <a:gd name="connsiteY11-254" fmla="*/ 891373 h 891373"/>
              <a:gd name="connsiteX12-255" fmla="*/ 130714 w 2449279"/>
              <a:gd name="connsiteY12-256" fmla="*/ 889143 h 891373"/>
              <a:gd name="connsiteX13-257" fmla="*/ 101715 w 2449279"/>
              <a:gd name="connsiteY13-258" fmla="*/ 888963 h 891373"/>
              <a:gd name="connsiteX14-259" fmla="*/ 9267 w 2449279"/>
              <a:gd name="connsiteY14-260" fmla="*/ 840588 h 891373"/>
              <a:gd name="connsiteX15-261" fmla="*/ 3631 w 2449279"/>
              <a:gd name="connsiteY15-262" fmla="*/ 774785 h 891373"/>
              <a:gd name="connsiteX16-263" fmla="*/ 357163 w 2449279"/>
              <a:gd name="connsiteY16-264" fmla="*/ 150695 h 891373"/>
              <a:gd name="connsiteX17-265" fmla="*/ 362477 w 2449279"/>
              <a:gd name="connsiteY17-266" fmla="*/ 148769 h 891373"/>
              <a:gd name="connsiteX18-267" fmla="*/ 403310 w 2449279"/>
              <a:gd name="connsiteY18-268" fmla="*/ 99278 h 891373"/>
              <a:gd name="connsiteX19-269" fmla="*/ 642989 w 2449279"/>
              <a:gd name="connsiteY19-270" fmla="*/ 0 h 891373"/>
              <a:gd name="connsiteX0-271" fmla="*/ 642989 w 2449279"/>
              <a:gd name="connsiteY0-272" fmla="*/ 0 h 891373"/>
              <a:gd name="connsiteX1-273" fmla="*/ 648921 w 2449279"/>
              <a:gd name="connsiteY1-274" fmla="*/ 598 h 891373"/>
              <a:gd name="connsiteX2-275" fmla="*/ 650163 w 2449279"/>
              <a:gd name="connsiteY2-276" fmla="*/ 0 h 891373"/>
              <a:gd name="connsiteX3-277" fmla="*/ 2348846 w 2449279"/>
              <a:gd name="connsiteY3-278" fmla="*/ 4075 h 891373"/>
              <a:gd name="connsiteX4-279" fmla="*/ 2440210 w 2449279"/>
              <a:gd name="connsiteY4-280" fmla="*/ 47714 h 891373"/>
              <a:gd name="connsiteX5-281" fmla="*/ 2405775 w 2449279"/>
              <a:gd name="connsiteY5-282" fmla="*/ 188098 h 891373"/>
              <a:gd name="connsiteX6-283" fmla="*/ 2081908 w 2449279"/>
              <a:gd name="connsiteY6-284" fmla="*/ 749166 h 891373"/>
              <a:gd name="connsiteX7-285" fmla="*/ 2037074 w 2449279"/>
              <a:gd name="connsiteY7-286" fmla="*/ 800939 h 891373"/>
              <a:gd name="connsiteX8-287" fmla="*/ 1809166 w 2449279"/>
              <a:gd name="connsiteY8-288" fmla="*/ 888993 h 891373"/>
              <a:gd name="connsiteX9-289" fmla="*/ 1795400 w 2449279"/>
              <a:gd name="connsiteY9-290" fmla="*/ 887605 h 891373"/>
              <a:gd name="connsiteX10-291" fmla="*/ 1792200 w 2449279"/>
              <a:gd name="connsiteY10-292" fmla="*/ 891373 h 891373"/>
              <a:gd name="connsiteX11-293" fmla="*/ 131437 w 2449279"/>
              <a:gd name="connsiteY11-294" fmla="*/ 891373 h 891373"/>
              <a:gd name="connsiteX12-295" fmla="*/ 101715 w 2449279"/>
              <a:gd name="connsiteY12-296" fmla="*/ 888963 h 891373"/>
              <a:gd name="connsiteX13-297" fmla="*/ 9267 w 2449279"/>
              <a:gd name="connsiteY13-298" fmla="*/ 840588 h 891373"/>
              <a:gd name="connsiteX14-299" fmla="*/ 3631 w 2449279"/>
              <a:gd name="connsiteY14-300" fmla="*/ 774785 h 891373"/>
              <a:gd name="connsiteX15-301" fmla="*/ 357163 w 2449279"/>
              <a:gd name="connsiteY15-302" fmla="*/ 150695 h 891373"/>
              <a:gd name="connsiteX16-303" fmla="*/ 362477 w 2449279"/>
              <a:gd name="connsiteY16-304" fmla="*/ 148769 h 891373"/>
              <a:gd name="connsiteX17-305" fmla="*/ 403310 w 2449279"/>
              <a:gd name="connsiteY17-306" fmla="*/ 99278 h 891373"/>
              <a:gd name="connsiteX18-307" fmla="*/ 642989 w 2449279"/>
              <a:gd name="connsiteY18-308" fmla="*/ 0 h 891373"/>
              <a:gd name="connsiteX0-309" fmla="*/ 642989 w 2449279"/>
              <a:gd name="connsiteY0-310" fmla="*/ 0 h 891373"/>
              <a:gd name="connsiteX1-311" fmla="*/ 648921 w 2449279"/>
              <a:gd name="connsiteY1-312" fmla="*/ 598 h 891373"/>
              <a:gd name="connsiteX2-313" fmla="*/ 650163 w 2449279"/>
              <a:gd name="connsiteY2-314" fmla="*/ 0 h 891373"/>
              <a:gd name="connsiteX3-315" fmla="*/ 2348846 w 2449279"/>
              <a:gd name="connsiteY3-316" fmla="*/ 4075 h 891373"/>
              <a:gd name="connsiteX4-317" fmla="*/ 2440210 w 2449279"/>
              <a:gd name="connsiteY4-318" fmla="*/ 47714 h 891373"/>
              <a:gd name="connsiteX5-319" fmla="*/ 2405775 w 2449279"/>
              <a:gd name="connsiteY5-320" fmla="*/ 188098 h 891373"/>
              <a:gd name="connsiteX6-321" fmla="*/ 2081908 w 2449279"/>
              <a:gd name="connsiteY6-322" fmla="*/ 749166 h 891373"/>
              <a:gd name="connsiteX7-323" fmla="*/ 2037074 w 2449279"/>
              <a:gd name="connsiteY7-324" fmla="*/ 800939 h 891373"/>
              <a:gd name="connsiteX8-325" fmla="*/ 1809166 w 2449279"/>
              <a:gd name="connsiteY8-326" fmla="*/ 888993 h 891373"/>
              <a:gd name="connsiteX9-327" fmla="*/ 1795400 w 2449279"/>
              <a:gd name="connsiteY9-328" fmla="*/ 887605 h 891373"/>
              <a:gd name="connsiteX10-329" fmla="*/ 1792200 w 2449279"/>
              <a:gd name="connsiteY10-330" fmla="*/ 891373 h 891373"/>
              <a:gd name="connsiteX11-331" fmla="*/ 101715 w 2449279"/>
              <a:gd name="connsiteY11-332" fmla="*/ 888963 h 891373"/>
              <a:gd name="connsiteX12-333" fmla="*/ 9267 w 2449279"/>
              <a:gd name="connsiteY12-334" fmla="*/ 840588 h 891373"/>
              <a:gd name="connsiteX13-335" fmla="*/ 3631 w 2449279"/>
              <a:gd name="connsiteY13-336" fmla="*/ 774785 h 891373"/>
              <a:gd name="connsiteX14-337" fmla="*/ 357163 w 2449279"/>
              <a:gd name="connsiteY14-338" fmla="*/ 150695 h 891373"/>
              <a:gd name="connsiteX15-339" fmla="*/ 362477 w 2449279"/>
              <a:gd name="connsiteY15-340" fmla="*/ 148769 h 891373"/>
              <a:gd name="connsiteX16-341" fmla="*/ 403310 w 2449279"/>
              <a:gd name="connsiteY16-342" fmla="*/ 99278 h 891373"/>
              <a:gd name="connsiteX17-343" fmla="*/ 642989 w 2449279"/>
              <a:gd name="connsiteY17-344" fmla="*/ 0 h 891373"/>
              <a:gd name="connsiteX0-345" fmla="*/ 642989 w 2449279"/>
              <a:gd name="connsiteY0-346" fmla="*/ 0 h 891373"/>
              <a:gd name="connsiteX1-347" fmla="*/ 648921 w 2449279"/>
              <a:gd name="connsiteY1-348" fmla="*/ 598 h 891373"/>
              <a:gd name="connsiteX2-349" fmla="*/ 2348846 w 2449279"/>
              <a:gd name="connsiteY2-350" fmla="*/ 4075 h 891373"/>
              <a:gd name="connsiteX3-351" fmla="*/ 2440210 w 2449279"/>
              <a:gd name="connsiteY3-352" fmla="*/ 47714 h 891373"/>
              <a:gd name="connsiteX4-353" fmla="*/ 2405775 w 2449279"/>
              <a:gd name="connsiteY4-354" fmla="*/ 188098 h 891373"/>
              <a:gd name="connsiteX5-355" fmla="*/ 2081908 w 2449279"/>
              <a:gd name="connsiteY5-356" fmla="*/ 749166 h 891373"/>
              <a:gd name="connsiteX6-357" fmla="*/ 2037074 w 2449279"/>
              <a:gd name="connsiteY6-358" fmla="*/ 800939 h 891373"/>
              <a:gd name="connsiteX7-359" fmla="*/ 1809166 w 2449279"/>
              <a:gd name="connsiteY7-360" fmla="*/ 888993 h 891373"/>
              <a:gd name="connsiteX8-361" fmla="*/ 1795400 w 2449279"/>
              <a:gd name="connsiteY8-362" fmla="*/ 887605 h 891373"/>
              <a:gd name="connsiteX9-363" fmla="*/ 1792200 w 2449279"/>
              <a:gd name="connsiteY9-364" fmla="*/ 891373 h 891373"/>
              <a:gd name="connsiteX10-365" fmla="*/ 101715 w 2449279"/>
              <a:gd name="connsiteY10-366" fmla="*/ 888963 h 891373"/>
              <a:gd name="connsiteX11-367" fmla="*/ 9267 w 2449279"/>
              <a:gd name="connsiteY11-368" fmla="*/ 840588 h 891373"/>
              <a:gd name="connsiteX12-369" fmla="*/ 3631 w 2449279"/>
              <a:gd name="connsiteY12-370" fmla="*/ 774785 h 891373"/>
              <a:gd name="connsiteX13-371" fmla="*/ 357163 w 2449279"/>
              <a:gd name="connsiteY13-372" fmla="*/ 150695 h 891373"/>
              <a:gd name="connsiteX14-373" fmla="*/ 362477 w 2449279"/>
              <a:gd name="connsiteY14-374" fmla="*/ 148769 h 891373"/>
              <a:gd name="connsiteX15-375" fmla="*/ 403310 w 2449279"/>
              <a:gd name="connsiteY15-376" fmla="*/ 99278 h 891373"/>
              <a:gd name="connsiteX16-377" fmla="*/ 642989 w 2449279"/>
              <a:gd name="connsiteY16-378" fmla="*/ 0 h 891373"/>
              <a:gd name="connsiteX0-379" fmla="*/ 642989 w 2449279"/>
              <a:gd name="connsiteY0-380" fmla="*/ 0 h 891373"/>
              <a:gd name="connsiteX1-381" fmla="*/ 648921 w 2449279"/>
              <a:gd name="connsiteY1-382" fmla="*/ 598 h 891373"/>
              <a:gd name="connsiteX2-383" fmla="*/ 2348846 w 2449279"/>
              <a:gd name="connsiteY2-384" fmla="*/ 4075 h 891373"/>
              <a:gd name="connsiteX3-385" fmla="*/ 2440210 w 2449279"/>
              <a:gd name="connsiteY3-386" fmla="*/ 47714 h 891373"/>
              <a:gd name="connsiteX4-387" fmla="*/ 2405775 w 2449279"/>
              <a:gd name="connsiteY4-388" fmla="*/ 188098 h 891373"/>
              <a:gd name="connsiteX5-389" fmla="*/ 2081908 w 2449279"/>
              <a:gd name="connsiteY5-390" fmla="*/ 749166 h 891373"/>
              <a:gd name="connsiteX6-391" fmla="*/ 2037074 w 2449279"/>
              <a:gd name="connsiteY6-392" fmla="*/ 800939 h 891373"/>
              <a:gd name="connsiteX7-393" fmla="*/ 1809166 w 2449279"/>
              <a:gd name="connsiteY7-394" fmla="*/ 888993 h 891373"/>
              <a:gd name="connsiteX8-395" fmla="*/ 1795400 w 2449279"/>
              <a:gd name="connsiteY8-396" fmla="*/ 887605 h 891373"/>
              <a:gd name="connsiteX9-397" fmla="*/ 1792200 w 2449279"/>
              <a:gd name="connsiteY9-398" fmla="*/ 891373 h 891373"/>
              <a:gd name="connsiteX10-399" fmla="*/ 101715 w 2449279"/>
              <a:gd name="connsiteY10-400" fmla="*/ 888963 h 891373"/>
              <a:gd name="connsiteX11-401" fmla="*/ 9267 w 2449279"/>
              <a:gd name="connsiteY11-402" fmla="*/ 840588 h 891373"/>
              <a:gd name="connsiteX12-403" fmla="*/ 3631 w 2449279"/>
              <a:gd name="connsiteY12-404" fmla="*/ 774785 h 891373"/>
              <a:gd name="connsiteX13-405" fmla="*/ 357163 w 2449279"/>
              <a:gd name="connsiteY13-406" fmla="*/ 150695 h 891373"/>
              <a:gd name="connsiteX14-407" fmla="*/ 403310 w 2449279"/>
              <a:gd name="connsiteY14-408" fmla="*/ 99278 h 891373"/>
              <a:gd name="connsiteX15-409" fmla="*/ 642989 w 2449279"/>
              <a:gd name="connsiteY15-410" fmla="*/ 0 h 891373"/>
              <a:gd name="connsiteX0-411" fmla="*/ 642989 w 2449279"/>
              <a:gd name="connsiteY0-412" fmla="*/ 0 h 891373"/>
              <a:gd name="connsiteX1-413" fmla="*/ 648921 w 2449279"/>
              <a:gd name="connsiteY1-414" fmla="*/ 598 h 891373"/>
              <a:gd name="connsiteX2-415" fmla="*/ 2348846 w 2449279"/>
              <a:gd name="connsiteY2-416" fmla="*/ 4075 h 891373"/>
              <a:gd name="connsiteX3-417" fmla="*/ 2440210 w 2449279"/>
              <a:gd name="connsiteY3-418" fmla="*/ 47714 h 891373"/>
              <a:gd name="connsiteX4-419" fmla="*/ 2405775 w 2449279"/>
              <a:gd name="connsiteY4-420" fmla="*/ 188098 h 891373"/>
              <a:gd name="connsiteX5-421" fmla="*/ 2081908 w 2449279"/>
              <a:gd name="connsiteY5-422" fmla="*/ 749166 h 891373"/>
              <a:gd name="connsiteX6-423" fmla="*/ 2037074 w 2449279"/>
              <a:gd name="connsiteY6-424" fmla="*/ 800939 h 891373"/>
              <a:gd name="connsiteX7-425" fmla="*/ 1809166 w 2449279"/>
              <a:gd name="connsiteY7-426" fmla="*/ 888993 h 891373"/>
              <a:gd name="connsiteX8-427" fmla="*/ 1795400 w 2449279"/>
              <a:gd name="connsiteY8-428" fmla="*/ 887605 h 891373"/>
              <a:gd name="connsiteX9-429" fmla="*/ 1792200 w 2449279"/>
              <a:gd name="connsiteY9-430" fmla="*/ 891373 h 891373"/>
              <a:gd name="connsiteX10-431" fmla="*/ 101715 w 2449279"/>
              <a:gd name="connsiteY10-432" fmla="*/ 888963 h 891373"/>
              <a:gd name="connsiteX11-433" fmla="*/ 9267 w 2449279"/>
              <a:gd name="connsiteY11-434" fmla="*/ 840588 h 891373"/>
              <a:gd name="connsiteX12-435" fmla="*/ 3631 w 2449279"/>
              <a:gd name="connsiteY12-436" fmla="*/ 774785 h 891373"/>
              <a:gd name="connsiteX13-437" fmla="*/ 357163 w 2449279"/>
              <a:gd name="connsiteY13-438" fmla="*/ 150695 h 891373"/>
              <a:gd name="connsiteX14-439" fmla="*/ 403310 w 2449279"/>
              <a:gd name="connsiteY14-440" fmla="*/ 99278 h 891373"/>
              <a:gd name="connsiteX15-441" fmla="*/ 642989 w 2449279"/>
              <a:gd name="connsiteY15-442" fmla="*/ 0 h 891373"/>
              <a:gd name="connsiteX0-443" fmla="*/ 642989 w 2449279"/>
              <a:gd name="connsiteY0-444" fmla="*/ 0 h 891373"/>
              <a:gd name="connsiteX1-445" fmla="*/ 648921 w 2449279"/>
              <a:gd name="connsiteY1-446" fmla="*/ 598 h 891373"/>
              <a:gd name="connsiteX2-447" fmla="*/ 2348846 w 2449279"/>
              <a:gd name="connsiteY2-448" fmla="*/ 4075 h 891373"/>
              <a:gd name="connsiteX3-449" fmla="*/ 2440210 w 2449279"/>
              <a:gd name="connsiteY3-450" fmla="*/ 47714 h 891373"/>
              <a:gd name="connsiteX4-451" fmla="*/ 2405775 w 2449279"/>
              <a:gd name="connsiteY4-452" fmla="*/ 188098 h 891373"/>
              <a:gd name="connsiteX5-453" fmla="*/ 2081908 w 2449279"/>
              <a:gd name="connsiteY5-454" fmla="*/ 749166 h 891373"/>
              <a:gd name="connsiteX6-455" fmla="*/ 2037074 w 2449279"/>
              <a:gd name="connsiteY6-456" fmla="*/ 800939 h 891373"/>
              <a:gd name="connsiteX7-457" fmla="*/ 1809166 w 2449279"/>
              <a:gd name="connsiteY7-458" fmla="*/ 888993 h 891373"/>
              <a:gd name="connsiteX8-459" fmla="*/ 1795400 w 2449279"/>
              <a:gd name="connsiteY8-460" fmla="*/ 887605 h 891373"/>
              <a:gd name="connsiteX9-461" fmla="*/ 1792200 w 2449279"/>
              <a:gd name="connsiteY9-462" fmla="*/ 891373 h 891373"/>
              <a:gd name="connsiteX10-463" fmla="*/ 101715 w 2449279"/>
              <a:gd name="connsiteY10-464" fmla="*/ 888963 h 891373"/>
              <a:gd name="connsiteX11-465" fmla="*/ 9267 w 2449279"/>
              <a:gd name="connsiteY11-466" fmla="*/ 840588 h 891373"/>
              <a:gd name="connsiteX12-467" fmla="*/ 3631 w 2449279"/>
              <a:gd name="connsiteY12-468" fmla="*/ 774785 h 891373"/>
              <a:gd name="connsiteX13-469" fmla="*/ 357163 w 2449279"/>
              <a:gd name="connsiteY13-470" fmla="*/ 150695 h 891373"/>
              <a:gd name="connsiteX14-471" fmla="*/ 403310 w 2449279"/>
              <a:gd name="connsiteY14-472" fmla="*/ 99278 h 891373"/>
              <a:gd name="connsiteX15-473" fmla="*/ 642989 w 2449279"/>
              <a:gd name="connsiteY15-474" fmla="*/ 0 h 891373"/>
              <a:gd name="connsiteX0-475" fmla="*/ 642989 w 2449279"/>
              <a:gd name="connsiteY0-476" fmla="*/ 0 h 891373"/>
              <a:gd name="connsiteX1-477" fmla="*/ 648921 w 2449279"/>
              <a:gd name="connsiteY1-478" fmla="*/ 598 h 891373"/>
              <a:gd name="connsiteX2-479" fmla="*/ 2348846 w 2449279"/>
              <a:gd name="connsiteY2-480" fmla="*/ 4075 h 891373"/>
              <a:gd name="connsiteX3-481" fmla="*/ 2440210 w 2449279"/>
              <a:gd name="connsiteY3-482" fmla="*/ 47714 h 891373"/>
              <a:gd name="connsiteX4-483" fmla="*/ 2405775 w 2449279"/>
              <a:gd name="connsiteY4-484" fmla="*/ 188098 h 891373"/>
              <a:gd name="connsiteX5-485" fmla="*/ 2081908 w 2449279"/>
              <a:gd name="connsiteY5-486" fmla="*/ 749166 h 891373"/>
              <a:gd name="connsiteX6-487" fmla="*/ 2037074 w 2449279"/>
              <a:gd name="connsiteY6-488" fmla="*/ 800939 h 891373"/>
              <a:gd name="connsiteX7-489" fmla="*/ 1809166 w 2449279"/>
              <a:gd name="connsiteY7-490" fmla="*/ 888993 h 891373"/>
              <a:gd name="connsiteX8-491" fmla="*/ 1795400 w 2449279"/>
              <a:gd name="connsiteY8-492" fmla="*/ 887605 h 891373"/>
              <a:gd name="connsiteX9-493" fmla="*/ 1792200 w 2449279"/>
              <a:gd name="connsiteY9-494" fmla="*/ 891373 h 891373"/>
              <a:gd name="connsiteX10-495" fmla="*/ 101715 w 2449279"/>
              <a:gd name="connsiteY10-496" fmla="*/ 888963 h 891373"/>
              <a:gd name="connsiteX11-497" fmla="*/ 9267 w 2449279"/>
              <a:gd name="connsiteY11-498" fmla="*/ 840588 h 891373"/>
              <a:gd name="connsiteX12-499" fmla="*/ 3631 w 2449279"/>
              <a:gd name="connsiteY12-500" fmla="*/ 774785 h 891373"/>
              <a:gd name="connsiteX13-501" fmla="*/ 357163 w 2449279"/>
              <a:gd name="connsiteY13-502" fmla="*/ 150695 h 891373"/>
              <a:gd name="connsiteX14-503" fmla="*/ 398548 w 2449279"/>
              <a:gd name="connsiteY14-504" fmla="*/ 96896 h 891373"/>
              <a:gd name="connsiteX15-505" fmla="*/ 642989 w 2449279"/>
              <a:gd name="connsiteY15-506" fmla="*/ 0 h 891373"/>
              <a:gd name="connsiteX0-507" fmla="*/ 642989 w 2449279"/>
              <a:gd name="connsiteY0-508" fmla="*/ 0 h 891373"/>
              <a:gd name="connsiteX1-509" fmla="*/ 648921 w 2449279"/>
              <a:gd name="connsiteY1-510" fmla="*/ 598 h 891373"/>
              <a:gd name="connsiteX2-511" fmla="*/ 2348846 w 2449279"/>
              <a:gd name="connsiteY2-512" fmla="*/ 4075 h 891373"/>
              <a:gd name="connsiteX3-513" fmla="*/ 2440210 w 2449279"/>
              <a:gd name="connsiteY3-514" fmla="*/ 47714 h 891373"/>
              <a:gd name="connsiteX4-515" fmla="*/ 2405775 w 2449279"/>
              <a:gd name="connsiteY4-516" fmla="*/ 188098 h 891373"/>
              <a:gd name="connsiteX5-517" fmla="*/ 2081908 w 2449279"/>
              <a:gd name="connsiteY5-518" fmla="*/ 749166 h 891373"/>
              <a:gd name="connsiteX6-519" fmla="*/ 2037074 w 2449279"/>
              <a:gd name="connsiteY6-520" fmla="*/ 800939 h 891373"/>
              <a:gd name="connsiteX7-521" fmla="*/ 1809166 w 2449279"/>
              <a:gd name="connsiteY7-522" fmla="*/ 888993 h 891373"/>
              <a:gd name="connsiteX8-523" fmla="*/ 1795400 w 2449279"/>
              <a:gd name="connsiteY8-524" fmla="*/ 887605 h 891373"/>
              <a:gd name="connsiteX9-525" fmla="*/ 1792200 w 2449279"/>
              <a:gd name="connsiteY9-526" fmla="*/ 891373 h 891373"/>
              <a:gd name="connsiteX10-527" fmla="*/ 101715 w 2449279"/>
              <a:gd name="connsiteY10-528" fmla="*/ 888963 h 891373"/>
              <a:gd name="connsiteX11-529" fmla="*/ 9267 w 2449279"/>
              <a:gd name="connsiteY11-530" fmla="*/ 840588 h 891373"/>
              <a:gd name="connsiteX12-531" fmla="*/ 3631 w 2449279"/>
              <a:gd name="connsiteY12-532" fmla="*/ 774785 h 891373"/>
              <a:gd name="connsiteX13-533" fmla="*/ 357163 w 2449279"/>
              <a:gd name="connsiteY13-534" fmla="*/ 150695 h 891373"/>
              <a:gd name="connsiteX14-535" fmla="*/ 398548 w 2449279"/>
              <a:gd name="connsiteY14-536" fmla="*/ 96896 h 891373"/>
              <a:gd name="connsiteX15-537" fmla="*/ 642989 w 2449279"/>
              <a:gd name="connsiteY15-538" fmla="*/ 0 h 891373"/>
              <a:gd name="connsiteX0-539" fmla="*/ 642989 w 2449279"/>
              <a:gd name="connsiteY0-540" fmla="*/ 0 h 891373"/>
              <a:gd name="connsiteX1-541" fmla="*/ 648921 w 2449279"/>
              <a:gd name="connsiteY1-542" fmla="*/ 598 h 891373"/>
              <a:gd name="connsiteX2-543" fmla="*/ 2348846 w 2449279"/>
              <a:gd name="connsiteY2-544" fmla="*/ 4075 h 891373"/>
              <a:gd name="connsiteX3-545" fmla="*/ 2440210 w 2449279"/>
              <a:gd name="connsiteY3-546" fmla="*/ 47714 h 891373"/>
              <a:gd name="connsiteX4-547" fmla="*/ 2405775 w 2449279"/>
              <a:gd name="connsiteY4-548" fmla="*/ 188098 h 891373"/>
              <a:gd name="connsiteX5-549" fmla="*/ 2081908 w 2449279"/>
              <a:gd name="connsiteY5-550" fmla="*/ 749166 h 891373"/>
              <a:gd name="connsiteX6-551" fmla="*/ 2037074 w 2449279"/>
              <a:gd name="connsiteY6-552" fmla="*/ 800939 h 891373"/>
              <a:gd name="connsiteX7-553" fmla="*/ 1809166 w 2449279"/>
              <a:gd name="connsiteY7-554" fmla="*/ 888993 h 891373"/>
              <a:gd name="connsiteX8-555" fmla="*/ 1795400 w 2449279"/>
              <a:gd name="connsiteY8-556" fmla="*/ 887605 h 891373"/>
              <a:gd name="connsiteX9-557" fmla="*/ 1792200 w 2449279"/>
              <a:gd name="connsiteY9-558" fmla="*/ 891373 h 891373"/>
              <a:gd name="connsiteX10-559" fmla="*/ 101715 w 2449279"/>
              <a:gd name="connsiteY10-560" fmla="*/ 888963 h 891373"/>
              <a:gd name="connsiteX11-561" fmla="*/ 9267 w 2449279"/>
              <a:gd name="connsiteY11-562" fmla="*/ 840588 h 891373"/>
              <a:gd name="connsiteX12-563" fmla="*/ 3631 w 2449279"/>
              <a:gd name="connsiteY12-564" fmla="*/ 774785 h 891373"/>
              <a:gd name="connsiteX13-565" fmla="*/ 357163 w 2449279"/>
              <a:gd name="connsiteY13-566" fmla="*/ 150695 h 891373"/>
              <a:gd name="connsiteX14-567" fmla="*/ 398548 w 2449279"/>
              <a:gd name="connsiteY14-568" fmla="*/ 96896 h 891373"/>
              <a:gd name="connsiteX15-569" fmla="*/ 642989 w 2449279"/>
              <a:gd name="connsiteY15-570" fmla="*/ 0 h 891373"/>
              <a:gd name="connsiteX0-571" fmla="*/ 642989 w 2446238"/>
              <a:gd name="connsiteY0-572" fmla="*/ 0 h 891373"/>
              <a:gd name="connsiteX1-573" fmla="*/ 648921 w 2446238"/>
              <a:gd name="connsiteY1-574" fmla="*/ 598 h 891373"/>
              <a:gd name="connsiteX2-575" fmla="*/ 2348846 w 2446238"/>
              <a:gd name="connsiteY2-576" fmla="*/ 4075 h 891373"/>
              <a:gd name="connsiteX3-577" fmla="*/ 2440210 w 2446238"/>
              <a:gd name="connsiteY3-578" fmla="*/ 47714 h 891373"/>
              <a:gd name="connsiteX4-579" fmla="*/ 2411262 w 2446238"/>
              <a:gd name="connsiteY4-580" fmla="*/ 188098 h 891373"/>
              <a:gd name="connsiteX5-581" fmla="*/ 2081908 w 2446238"/>
              <a:gd name="connsiteY5-582" fmla="*/ 749166 h 891373"/>
              <a:gd name="connsiteX6-583" fmla="*/ 2037074 w 2446238"/>
              <a:gd name="connsiteY6-584" fmla="*/ 800939 h 891373"/>
              <a:gd name="connsiteX7-585" fmla="*/ 1809166 w 2446238"/>
              <a:gd name="connsiteY7-586" fmla="*/ 888993 h 891373"/>
              <a:gd name="connsiteX8-587" fmla="*/ 1795400 w 2446238"/>
              <a:gd name="connsiteY8-588" fmla="*/ 887605 h 891373"/>
              <a:gd name="connsiteX9-589" fmla="*/ 1792200 w 2446238"/>
              <a:gd name="connsiteY9-590" fmla="*/ 891373 h 891373"/>
              <a:gd name="connsiteX10-591" fmla="*/ 101715 w 2446238"/>
              <a:gd name="connsiteY10-592" fmla="*/ 888963 h 891373"/>
              <a:gd name="connsiteX11-593" fmla="*/ 9267 w 2446238"/>
              <a:gd name="connsiteY11-594" fmla="*/ 840588 h 891373"/>
              <a:gd name="connsiteX12-595" fmla="*/ 3631 w 2446238"/>
              <a:gd name="connsiteY12-596" fmla="*/ 774785 h 891373"/>
              <a:gd name="connsiteX13-597" fmla="*/ 357163 w 2446238"/>
              <a:gd name="connsiteY13-598" fmla="*/ 150695 h 891373"/>
              <a:gd name="connsiteX14-599" fmla="*/ 398548 w 2446238"/>
              <a:gd name="connsiteY14-600" fmla="*/ 96896 h 891373"/>
              <a:gd name="connsiteX15-601" fmla="*/ 642989 w 2446238"/>
              <a:gd name="connsiteY15-602" fmla="*/ 0 h 891373"/>
              <a:gd name="connsiteX0-603" fmla="*/ 642989 w 2446238"/>
              <a:gd name="connsiteY0-604" fmla="*/ 0 h 891373"/>
              <a:gd name="connsiteX1-605" fmla="*/ 648921 w 2446238"/>
              <a:gd name="connsiteY1-606" fmla="*/ 598 h 891373"/>
              <a:gd name="connsiteX2-607" fmla="*/ 2348846 w 2446238"/>
              <a:gd name="connsiteY2-608" fmla="*/ 4075 h 891373"/>
              <a:gd name="connsiteX3-609" fmla="*/ 2440210 w 2446238"/>
              <a:gd name="connsiteY3-610" fmla="*/ 47714 h 891373"/>
              <a:gd name="connsiteX4-611" fmla="*/ 2411262 w 2446238"/>
              <a:gd name="connsiteY4-612" fmla="*/ 188098 h 891373"/>
              <a:gd name="connsiteX5-613" fmla="*/ 2081908 w 2446238"/>
              <a:gd name="connsiteY5-614" fmla="*/ 749166 h 891373"/>
              <a:gd name="connsiteX6-615" fmla="*/ 2037074 w 2446238"/>
              <a:gd name="connsiteY6-616" fmla="*/ 800939 h 891373"/>
              <a:gd name="connsiteX7-617" fmla="*/ 1809166 w 2446238"/>
              <a:gd name="connsiteY7-618" fmla="*/ 888993 h 891373"/>
              <a:gd name="connsiteX8-619" fmla="*/ 1795400 w 2446238"/>
              <a:gd name="connsiteY8-620" fmla="*/ 887605 h 891373"/>
              <a:gd name="connsiteX9-621" fmla="*/ 1792200 w 2446238"/>
              <a:gd name="connsiteY9-622" fmla="*/ 891373 h 891373"/>
              <a:gd name="connsiteX10-623" fmla="*/ 101715 w 2446238"/>
              <a:gd name="connsiteY10-624" fmla="*/ 888963 h 891373"/>
              <a:gd name="connsiteX11-625" fmla="*/ 9267 w 2446238"/>
              <a:gd name="connsiteY11-626" fmla="*/ 840588 h 891373"/>
              <a:gd name="connsiteX12-627" fmla="*/ 3631 w 2446238"/>
              <a:gd name="connsiteY12-628" fmla="*/ 774785 h 891373"/>
              <a:gd name="connsiteX13-629" fmla="*/ 357163 w 2446238"/>
              <a:gd name="connsiteY13-630" fmla="*/ 150695 h 891373"/>
              <a:gd name="connsiteX14-631" fmla="*/ 398548 w 2446238"/>
              <a:gd name="connsiteY14-632" fmla="*/ 96896 h 891373"/>
              <a:gd name="connsiteX15-633" fmla="*/ 642989 w 2446238"/>
              <a:gd name="connsiteY15-634" fmla="*/ 0 h 891373"/>
              <a:gd name="connsiteX0-635" fmla="*/ 642989 w 2446238"/>
              <a:gd name="connsiteY0-636" fmla="*/ 0 h 888993"/>
              <a:gd name="connsiteX1-637" fmla="*/ 648921 w 2446238"/>
              <a:gd name="connsiteY1-638" fmla="*/ 598 h 888993"/>
              <a:gd name="connsiteX2-639" fmla="*/ 2348846 w 2446238"/>
              <a:gd name="connsiteY2-640" fmla="*/ 4075 h 888993"/>
              <a:gd name="connsiteX3-641" fmla="*/ 2440210 w 2446238"/>
              <a:gd name="connsiteY3-642" fmla="*/ 47714 h 888993"/>
              <a:gd name="connsiteX4-643" fmla="*/ 2411262 w 2446238"/>
              <a:gd name="connsiteY4-644" fmla="*/ 188098 h 888993"/>
              <a:gd name="connsiteX5-645" fmla="*/ 2081908 w 2446238"/>
              <a:gd name="connsiteY5-646" fmla="*/ 749166 h 888993"/>
              <a:gd name="connsiteX6-647" fmla="*/ 2037074 w 2446238"/>
              <a:gd name="connsiteY6-648" fmla="*/ 800939 h 888993"/>
              <a:gd name="connsiteX7-649" fmla="*/ 1809166 w 2446238"/>
              <a:gd name="connsiteY7-650" fmla="*/ 888993 h 888993"/>
              <a:gd name="connsiteX8-651" fmla="*/ 1795400 w 2446238"/>
              <a:gd name="connsiteY8-652" fmla="*/ 887605 h 888993"/>
              <a:gd name="connsiteX9-653" fmla="*/ 101715 w 2446238"/>
              <a:gd name="connsiteY9-654" fmla="*/ 888963 h 888993"/>
              <a:gd name="connsiteX10-655" fmla="*/ 9267 w 2446238"/>
              <a:gd name="connsiteY10-656" fmla="*/ 840588 h 888993"/>
              <a:gd name="connsiteX11-657" fmla="*/ 3631 w 2446238"/>
              <a:gd name="connsiteY11-658" fmla="*/ 774785 h 888993"/>
              <a:gd name="connsiteX12-659" fmla="*/ 357163 w 2446238"/>
              <a:gd name="connsiteY12-660" fmla="*/ 150695 h 888993"/>
              <a:gd name="connsiteX13-661" fmla="*/ 398548 w 2446238"/>
              <a:gd name="connsiteY13-662" fmla="*/ 96896 h 888993"/>
              <a:gd name="connsiteX14-663" fmla="*/ 642989 w 2446238"/>
              <a:gd name="connsiteY14-664" fmla="*/ 0 h 888993"/>
              <a:gd name="connsiteX0-665" fmla="*/ 642989 w 2446238"/>
              <a:gd name="connsiteY0-666" fmla="*/ 0 h 888993"/>
              <a:gd name="connsiteX1-667" fmla="*/ 648921 w 2446238"/>
              <a:gd name="connsiteY1-668" fmla="*/ 598 h 888993"/>
              <a:gd name="connsiteX2-669" fmla="*/ 2348846 w 2446238"/>
              <a:gd name="connsiteY2-670" fmla="*/ 4075 h 888993"/>
              <a:gd name="connsiteX3-671" fmla="*/ 2440210 w 2446238"/>
              <a:gd name="connsiteY3-672" fmla="*/ 47714 h 888993"/>
              <a:gd name="connsiteX4-673" fmla="*/ 2411262 w 2446238"/>
              <a:gd name="connsiteY4-674" fmla="*/ 188098 h 888993"/>
              <a:gd name="connsiteX5-675" fmla="*/ 2081908 w 2446238"/>
              <a:gd name="connsiteY5-676" fmla="*/ 749166 h 888993"/>
              <a:gd name="connsiteX6-677" fmla="*/ 2037074 w 2446238"/>
              <a:gd name="connsiteY6-678" fmla="*/ 800939 h 888993"/>
              <a:gd name="connsiteX7-679" fmla="*/ 1809166 w 2446238"/>
              <a:gd name="connsiteY7-680" fmla="*/ 888993 h 888993"/>
              <a:gd name="connsiteX8-681" fmla="*/ 101715 w 2446238"/>
              <a:gd name="connsiteY8-682" fmla="*/ 888963 h 888993"/>
              <a:gd name="connsiteX9-683" fmla="*/ 9267 w 2446238"/>
              <a:gd name="connsiteY9-684" fmla="*/ 840588 h 888993"/>
              <a:gd name="connsiteX10-685" fmla="*/ 3631 w 2446238"/>
              <a:gd name="connsiteY10-686" fmla="*/ 774785 h 888993"/>
              <a:gd name="connsiteX11-687" fmla="*/ 357163 w 2446238"/>
              <a:gd name="connsiteY11-688" fmla="*/ 150695 h 888993"/>
              <a:gd name="connsiteX12-689" fmla="*/ 398548 w 2446238"/>
              <a:gd name="connsiteY12-690" fmla="*/ 96896 h 888993"/>
              <a:gd name="connsiteX13-691" fmla="*/ 642989 w 2446238"/>
              <a:gd name="connsiteY13-692" fmla="*/ 0 h 888993"/>
              <a:gd name="connsiteX0-693" fmla="*/ 642989 w 2444592"/>
              <a:gd name="connsiteY0-694" fmla="*/ 0 h 888993"/>
              <a:gd name="connsiteX1-695" fmla="*/ 648921 w 2444592"/>
              <a:gd name="connsiteY1-696" fmla="*/ 598 h 888993"/>
              <a:gd name="connsiteX2-697" fmla="*/ 2348846 w 2444592"/>
              <a:gd name="connsiteY2-698" fmla="*/ 4075 h 888993"/>
              <a:gd name="connsiteX3-699" fmla="*/ 2440210 w 2444592"/>
              <a:gd name="connsiteY3-700" fmla="*/ 47714 h 888993"/>
              <a:gd name="connsiteX4-701" fmla="*/ 2411262 w 2444592"/>
              <a:gd name="connsiteY4-702" fmla="*/ 188098 h 888993"/>
              <a:gd name="connsiteX5-703" fmla="*/ 2081908 w 2444592"/>
              <a:gd name="connsiteY5-704" fmla="*/ 749166 h 888993"/>
              <a:gd name="connsiteX6-705" fmla="*/ 2037074 w 2444592"/>
              <a:gd name="connsiteY6-706" fmla="*/ 800939 h 888993"/>
              <a:gd name="connsiteX7-707" fmla="*/ 1809166 w 2444592"/>
              <a:gd name="connsiteY7-708" fmla="*/ 888993 h 888993"/>
              <a:gd name="connsiteX8-709" fmla="*/ 101715 w 2444592"/>
              <a:gd name="connsiteY8-710" fmla="*/ 888963 h 888993"/>
              <a:gd name="connsiteX9-711" fmla="*/ 9267 w 2444592"/>
              <a:gd name="connsiteY9-712" fmla="*/ 840588 h 888993"/>
              <a:gd name="connsiteX10-713" fmla="*/ 3631 w 2444592"/>
              <a:gd name="connsiteY10-714" fmla="*/ 774785 h 888993"/>
              <a:gd name="connsiteX11-715" fmla="*/ 357163 w 2444592"/>
              <a:gd name="connsiteY11-716" fmla="*/ 150695 h 888993"/>
              <a:gd name="connsiteX12-717" fmla="*/ 398548 w 2444592"/>
              <a:gd name="connsiteY12-718" fmla="*/ 96896 h 888993"/>
              <a:gd name="connsiteX13-719" fmla="*/ 642989 w 2444592"/>
              <a:gd name="connsiteY13-720" fmla="*/ 0 h 888993"/>
              <a:gd name="connsiteX0-721" fmla="*/ 642989 w 2444166"/>
              <a:gd name="connsiteY0-722" fmla="*/ 0 h 888993"/>
              <a:gd name="connsiteX1-723" fmla="*/ 648921 w 2444166"/>
              <a:gd name="connsiteY1-724" fmla="*/ 598 h 888993"/>
              <a:gd name="connsiteX2-725" fmla="*/ 2348846 w 2444166"/>
              <a:gd name="connsiteY2-726" fmla="*/ 4075 h 888993"/>
              <a:gd name="connsiteX3-727" fmla="*/ 2440210 w 2444166"/>
              <a:gd name="connsiteY3-728" fmla="*/ 47714 h 888993"/>
              <a:gd name="connsiteX4-729" fmla="*/ 2411262 w 2444166"/>
              <a:gd name="connsiteY4-730" fmla="*/ 188098 h 888993"/>
              <a:gd name="connsiteX5-731" fmla="*/ 2081908 w 2444166"/>
              <a:gd name="connsiteY5-732" fmla="*/ 749166 h 888993"/>
              <a:gd name="connsiteX6-733" fmla="*/ 2037074 w 2444166"/>
              <a:gd name="connsiteY6-734" fmla="*/ 800939 h 888993"/>
              <a:gd name="connsiteX7-735" fmla="*/ 1809166 w 2444166"/>
              <a:gd name="connsiteY7-736" fmla="*/ 888993 h 888993"/>
              <a:gd name="connsiteX8-737" fmla="*/ 101715 w 2444166"/>
              <a:gd name="connsiteY8-738" fmla="*/ 888963 h 888993"/>
              <a:gd name="connsiteX9-739" fmla="*/ 9267 w 2444166"/>
              <a:gd name="connsiteY9-740" fmla="*/ 840588 h 888993"/>
              <a:gd name="connsiteX10-741" fmla="*/ 3631 w 2444166"/>
              <a:gd name="connsiteY10-742" fmla="*/ 774785 h 888993"/>
              <a:gd name="connsiteX11-743" fmla="*/ 357163 w 2444166"/>
              <a:gd name="connsiteY11-744" fmla="*/ 150695 h 888993"/>
              <a:gd name="connsiteX12-745" fmla="*/ 398548 w 2444166"/>
              <a:gd name="connsiteY12-746" fmla="*/ 96896 h 888993"/>
              <a:gd name="connsiteX13-747" fmla="*/ 642989 w 2444166"/>
              <a:gd name="connsiteY13-748" fmla="*/ 0 h 8889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2444166" h="888993">
                <a:moveTo>
                  <a:pt x="642989" y="0"/>
                </a:moveTo>
                <a:lnTo>
                  <a:pt x="648921" y="598"/>
                </a:lnTo>
                <a:lnTo>
                  <a:pt x="2348846" y="4075"/>
                </a:lnTo>
                <a:cubicBezTo>
                  <a:pt x="2392337" y="6643"/>
                  <a:pt x="2429807" y="17044"/>
                  <a:pt x="2440210" y="47714"/>
                </a:cubicBezTo>
                <a:cubicBezTo>
                  <a:pt x="2450613" y="78384"/>
                  <a:pt x="2440346" y="128900"/>
                  <a:pt x="2411262" y="188098"/>
                </a:cubicBezTo>
                <a:cubicBezTo>
                  <a:pt x="2308793" y="375121"/>
                  <a:pt x="2198094" y="567015"/>
                  <a:pt x="2081908" y="749166"/>
                </a:cubicBezTo>
                <a:lnTo>
                  <a:pt x="2037074" y="800939"/>
                </a:lnTo>
                <a:cubicBezTo>
                  <a:pt x="1976879" y="855649"/>
                  <a:pt x="1896917" y="888993"/>
                  <a:pt x="1809166" y="888993"/>
                </a:cubicBezTo>
                <a:lnTo>
                  <a:pt x="101715" y="888963"/>
                </a:lnTo>
                <a:cubicBezTo>
                  <a:pt x="57759" y="884764"/>
                  <a:pt x="24700" y="868798"/>
                  <a:pt x="9267" y="840588"/>
                </a:cubicBezTo>
                <a:cubicBezTo>
                  <a:pt x="-1021" y="821781"/>
                  <a:pt x="-2502" y="799313"/>
                  <a:pt x="3631" y="774785"/>
                </a:cubicBezTo>
                <a:lnTo>
                  <a:pt x="357163" y="150695"/>
                </a:lnTo>
                <a:lnTo>
                  <a:pt x="398548" y="96896"/>
                </a:lnTo>
                <a:cubicBezTo>
                  <a:pt x="459887" y="35557"/>
                  <a:pt x="549389" y="0"/>
                  <a:pt x="642989" y="0"/>
                </a:cubicBezTo>
                <a:close/>
              </a:path>
            </a:pathLst>
          </a:custGeom>
          <a:solidFill>
            <a:srgbClr val="2483F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 flipH="1">
            <a:off x="10404677" y="5718910"/>
            <a:ext cx="1794278" cy="1139090"/>
          </a:xfrm>
          <a:custGeom>
            <a:avLst/>
            <a:gdLst>
              <a:gd name="connsiteX0" fmla="*/ 0 w 1794278"/>
              <a:gd name="connsiteY0" fmla="*/ 0 h 1139090"/>
              <a:gd name="connsiteX1" fmla="*/ 0 w 1794278"/>
              <a:gd name="connsiteY1" fmla="*/ 1139085 h 1139090"/>
              <a:gd name="connsiteX2" fmla="*/ 458242 w 1794278"/>
              <a:gd name="connsiteY2" fmla="*/ 1139090 h 1139090"/>
              <a:gd name="connsiteX3" fmla="*/ 937759 w 1794278"/>
              <a:gd name="connsiteY3" fmla="*/ 1025943 h 1139090"/>
              <a:gd name="connsiteX4" fmla="*/ 1032089 w 1794278"/>
              <a:gd name="connsiteY4" fmla="*/ 959416 h 1139090"/>
              <a:gd name="connsiteX5" fmla="*/ 1725047 w 1794278"/>
              <a:gd name="connsiteY5" fmla="*/ 238456 h 1139090"/>
              <a:gd name="connsiteX6" fmla="*/ 1785953 w 1794278"/>
              <a:gd name="connsiteY6" fmla="*/ 58066 h 1139090"/>
              <a:gd name="connsiteX7" fmla="*/ 1593725 w 1794278"/>
              <a:gd name="connsiteY7" fmla="*/ 1991 h 113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4278" h="1139090">
                <a:moveTo>
                  <a:pt x="0" y="0"/>
                </a:moveTo>
                <a:lnTo>
                  <a:pt x="0" y="1139085"/>
                </a:lnTo>
                <a:lnTo>
                  <a:pt x="458242" y="1139090"/>
                </a:lnTo>
                <a:cubicBezTo>
                  <a:pt x="642870" y="1139090"/>
                  <a:pt x="811109" y="1096244"/>
                  <a:pt x="937759" y="1025943"/>
                </a:cubicBezTo>
                <a:lnTo>
                  <a:pt x="1032089" y="959416"/>
                </a:lnTo>
                <a:cubicBezTo>
                  <a:pt x="1276543" y="725356"/>
                  <a:pt x="1509453" y="478776"/>
                  <a:pt x="1725047" y="238456"/>
                </a:cubicBezTo>
                <a:cubicBezTo>
                  <a:pt x="1786240" y="162388"/>
                  <a:pt x="1807841" y="97476"/>
                  <a:pt x="1785953" y="58066"/>
                </a:cubicBezTo>
                <a:cubicBezTo>
                  <a:pt x="1764066" y="18655"/>
                  <a:pt x="1685229" y="5290"/>
                  <a:pt x="1593725" y="199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flipV="1">
            <a:off x="0" y="3021317"/>
            <a:ext cx="2157813" cy="991272"/>
          </a:xfrm>
          <a:custGeom>
            <a:avLst/>
            <a:gdLst>
              <a:gd name="connsiteX0" fmla="*/ 1309731 w 2157813"/>
              <a:gd name="connsiteY0" fmla="*/ 991272 h 991272"/>
              <a:gd name="connsiteX1" fmla="*/ 1614116 w 2157813"/>
              <a:gd name="connsiteY1" fmla="*/ 892981 h 991272"/>
              <a:gd name="connsiteX2" fmla="*/ 1673995 w 2157813"/>
              <a:gd name="connsiteY2" fmla="*/ 835188 h 991272"/>
              <a:gd name="connsiteX3" fmla="*/ 2113867 w 2157813"/>
              <a:gd name="connsiteY3" fmla="*/ 208889 h 991272"/>
              <a:gd name="connsiteX4" fmla="*/ 2152529 w 2157813"/>
              <a:gd name="connsiteY4" fmla="*/ 52184 h 991272"/>
              <a:gd name="connsiteX5" fmla="*/ 2030507 w 2157813"/>
              <a:gd name="connsiteY5" fmla="*/ 3471 h 991272"/>
              <a:gd name="connsiteX6" fmla="*/ 0 w 2157813"/>
              <a:gd name="connsiteY6" fmla="*/ 0 h 991272"/>
              <a:gd name="connsiteX7" fmla="*/ 0 w 2157813"/>
              <a:gd name="connsiteY7" fmla="*/ 991253 h 99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813" h="991272">
                <a:moveTo>
                  <a:pt x="1309731" y="991272"/>
                </a:moveTo>
                <a:cubicBezTo>
                  <a:pt x="1426928" y="991272"/>
                  <a:pt x="1533722" y="954051"/>
                  <a:pt x="1614116" y="892981"/>
                </a:cubicBezTo>
                <a:lnTo>
                  <a:pt x="1673995" y="835188"/>
                </a:lnTo>
                <a:cubicBezTo>
                  <a:pt x="1829168" y="631860"/>
                  <a:pt x="1977013" y="417656"/>
                  <a:pt x="2113867" y="208889"/>
                </a:cubicBezTo>
                <a:cubicBezTo>
                  <a:pt x="2152710" y="142808"/>
                  <a:pt x="2166422" y="86419"/>
                  <a:pt x="2152529" y="52184"/>
                </a:cubicBezTo>
                <a:cubicBezTo>
                  <a:pt x="2138635" y="17948"/>
                  <a:pt x="2088591" y="6337"/>
                  <a:pt x="2030507" y="3471"/>
                </a:cubicBezTo>
                <a:lnTo>
                  <a:pt x="0" y="0"/>
                </a:lnTo>
                <a:lnTo>
                  <a:pt x="0" y="991253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r="32257" b="559"/>
          <a:stretch>
            <a:fillRect/>
          </a:stretch>
        </p:blipFill>
        <p:spPr>
          <a:xfrm>
            <a:off x="5098330" y="4855130"/>
            <a:ext cx="1899821" cy="435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1</a:t>
                </a:r>
                <a:endParaRPr lang="en-US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b="1" dirty="0" smtClean="0"/>
                <a:t>产品开发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65" y="2562860"/>
            <a:ext cx="7110095" cy="244284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2</a:t>
                </a:r>
                <a:endParaRPr lang="en-US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产品主要功能和性能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968500" y="2259965"/>
            <a:ext cx="77044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课程学习功能：浏览软件工程课程相关内容，包括课程公告，教师介绍，课程介绍，课程答疑，课程搜索，课程链接，课程资料，课程论坛8个模块功能。参与课程的该学生能够查看公告，课程链接资料课程及教师的介绍，遇到疑问可以在答疑界面向老师提问。老师与管理员能够修改8个模块中基本的信息内容。</a:t>
            </a:r>
            <a:endParaRPr lang="zh-CN" altLang="en-US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论坛功能:  论坛功能分为课程论坛与网站论坛，论坛的发帖回帖功能。</a:t>
            </a:r>
            <a:endParaRPr lang="zh-CN" altLang="en-US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3</a:t>
                </a:r>
                <a:endParaRPr lang="en-US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基本流程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86315" y="3297191"/>
            <a:ext cx="22402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要提交的里程碑文档</a:t>
            </a:r>
            <a:endParaRPr lang="zh-CN" altLang="en-US" dirty="0" smtClean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58" y="1810068"/>
            <a:ext cx="2234565" cy="4421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4</a:t>
                </a:r>
                <a:endParaRPr lang="zh-CN" altLang="zh-CN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进度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30" y="1783715"/>
            <a:ext cx="5361940" cy="470471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pc="300" dirty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5</a:t>
                </a:r>
                <a:endParaRPr lang="en-US" altLang="zh-CN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b="1" dirty="0" smtClean="0"/>
                <a:t>开发工作评价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95" y="2273300"/>
            <a:ext cx="5537200" cy="352425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6</a:t>
                </a:r>
                <a:endParaRPr lang="en-US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zh-CN" b="1" dirty="0"/>
                <a:t>风险管理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05" y="2230755"/>
            <a:ext cx="6117590" cy="3074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95" y="5060950"/>
            <a:ext cx="6108700" cy="118999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99" b="15500"/>
            <a:stretch>
              <a:fillRect/>
            </a:stretch>
          </p:blipFill>
          <p:spPr>
            <a:xfrm>
              <a:off x="0" y="0"/>
              <a:ext cx="12192000" cy="158304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25800" y="542456"/>
            <a:ext cx="5740400" cy="605192"/>
            <a:chOff x="3225800" y="542456"/>
            <a:chExt cx="5740400" cy="605192"/>
          </a:xfrm>
        </p:grpSpPr>
        <p:grpSp>
          <p:nvGrpSpPr>
            <p:cNvPr id="44" name="组合 43"/>
            <p:cNvGrpSpPr/>
            <p:nvPr/>
          </p:nvGrpSpPr>
          <p:grpSpPr>
            <a:xfrm>
              <a:off x="3225800" y="542456"/>
              <a:ext cx="5740400" cy="605192"/>
              <a:chOff x="3225800" y="542456"/>
              <a:chExt cx="5740400" cy="605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225800" y="542456"/>
                <a:ext cx="5740400" cy="605192"/>
              </a:xfrm>
              <a:prstGeom prst="roundRect">
                <a:avLst>
                  <a:gd name="adj" fmla="val 3503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 sz="1400" spc="60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06690" y="542456"/>
                <a:ext cx="1159510" cy="605192"/>
              </a:xfrm>
              <a:custGeom>
                <a:avLst/>
                <a:gdLst>
                  <a:gd name="connsiteX0" fmla="*/ 0 w 1502410"/>
                  <a:gd name="connsiteY0" fmla="*/ 0 h 605192"/>
                  <a:gd name="connsiteX1" fmla="*/ 1290405 w 1502410"/>
                  <a:gd name="connsiteY1" fmla="*/ 0 h 605192"/>
                  <a:gd name="connsiteX2" fmla="*/ 1502410 w 1502410"/>
                  <a:gd name="connsiteY2" fmla="*/ 212005 h 605192"/>
                  <a:gd name="connsiteX3" fmla="*/ 1502410 w 1502410"/>
                  <a:gd name="connsiteY3" fmla="*/ 393187 h 605192"/>
                  <a:gd name="connsiteX4" fmla="*/ 1290405 w 1502410"/>
                  <a:gd name="connsiteY4" fmla="*/ 605192 h 605192"/>
                  <a:gd name="connsiteX5" fmla="*/ 0 w 1502410"/>
                  <a:gd name="connsiteY5" fmla="*/ 605192 h 60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2410" h="605192">
                    <a:moveTo>
                      <a:pt x="0" y="0"/>
                    </a:moveTo>
                    <a:lnTo>
                      <a:pt x="1290405" y="0"/>
                    </a:lnTo>
                    <a:cubicBezTo>
                      <a:pt x="1407492" y="0"/>
                      <a:pt x="1502410" y="94918"/>
                      <a:pt x="1502410" y="212005"/>
                    </a:cubicBezTo>
                    <a:lnTo>
                      <a:pt x="1502410" y="393187"/>
                    </a:lnTo>
                    <a:cubicBezTo>
                      <a:pt x="1502410" y="510274"/>
                      <a:pt x="1407492" y="605192"/>
                      <a:pt x="1290405" y="605192"/>
                    </a:cubicBezTo>
                    <a:lnTo>
                      <a:pt x="0" y="605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06400" dist="38100" dir="5400000" sx="111000" sy="11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pc="300" dirty="0" smtClean="0">
                    <a:solidFill>
                      <a:schemeClr val="bg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7</a:t>
                </a:r>
                <a:endParaRPr lang="zh-CN" altLang="zh-CN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765550" y="568053"/>
              <a:ext cx="36315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000" dirty="0" smtClean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缺陷与处理</a:t>
              </a:r>
              <a:endParaRPr lang="zh-CN" altLang="en-US" sz="200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90" y="2192655"/>
            <a:ext cx="5790565" cy="374269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商务亮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53BD"/>
      </a:accent1>
      <a:accent2>
        <a:srgbClr val="2483FD"/>
      </a:accent2>
      <a:accent3>
        <a:srgbClr val="4BD5F6"/>
      </a:accent3>
      <a:accent4>
        <a:srgbClr val="FB0ACF"/>
      </a:accent4>
      <a:accent5>
        <a:srgbClr val="FDC62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lnSpc>
            <a:spcPct val="150000"/>
          </a:lnSpc>
          <a:defRPr smtClean="0">
            <a:latin typeface="思源黑体 CN Light" panose="020B0300000000000000" pitchFamily="34" charset="-122"/>
            <a:ea typeface="思源黑体 CN Light" panose="020B03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思源黑体 CN Light</vt:lpstr>
      <vt:lpstr>站酷高端黑</vt:lpstr>
      <vt:lpstr>等线</vt:lpstr>
      <vt:lpstr>黑体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徐yvonne</dc:creator>
  <cp:lastModifiedBy>Administrator</cp:lastModifiedBy>
  <cp:revision>132</cp:revision>
  <dcterms:created xsi:type="dcterms:W3CDTF">2017-12-24T02:07:00Z</dcterms:created>
  <dcterms:modified xsi:type="dcterms:W3CDTF">2018-01-18T00:11:54Z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