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371" r:id="rId3"/>
    <p:sldId id="367" r:id="rId5"/>
    <p:sldId id="393" r:id="rId6"/>
    <p:sldId id="378" r:id="rId7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2E3"/>
    <a:srgbClr val="0000FF"/>
    <a:srgbClr val="293D2C"/>
    <a:srgbClr val="FBE22D"/>
    <a:srgbClr val="A9D25A"/>
    <a:srgbClr val="EA5514"/>
    <a:srgbClr val="7BBFAA"/>
    <a:srgbClr val="EB4544"/>
    <a:srgbClr val="DDDDDD"/>
    <a:srgbClr val="B0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82710" autoAdjust="0"/>
  </p:normalViewPr>
  <p:slideViewPr>
    <p:cSldViewPr showGuides="1">
      <p:cViewPr varScale="1">
        <p:scale>
          <a:sx n="125" d="100"/>
          <a:sy n="125" d="100"/>
        </p:scale>
        <p:origin x="696" y="102"/>
      </p:cViewPr>
      <p:guideLst>
        <p:guide orient="horz" pos="161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88" y="96"/>
      </p:cViewPr>
      <p:guideLst>
        <p:guide orient="horz" pos="2879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94055" y="391795"/>
            <a:ext cx="2002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对象图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5070" y="1555750"/>
            <a:ext cx="43300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概述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对象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内容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9575" y="398780"/>
            <a:ext cx="2002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概述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3860" y="1522730"/>
            <a:ext cx="50063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     </a:t>
            </a:r>
            <a:r>
              <a:rPr lang="zh-CN" sz="2400">
                <a:solidFill>
                  <a:schemeClr val="bg1"/>
                </a:solidFill>
              </a:rPr>
              <a:t>描述的是参与交互的各个对象在交互过程中某一时刻的状态。可以被看作是类图在某一时刻的实例。</a:t>
            </a:r>
            <a:endParaRPr 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9575" y="398780"/>
            <a:ext cx="2002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对象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7675" y="1435100"/>
            <a:ext cx="50063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     </a:t>
            </a:r>
            <a:r>
              <a:rPr lang="zh-CN" sz="2400">
                <a:solidFill>
                  <a:schemeClr val="bg1"/>
                </a:solidFill>
              </a:rPr>
              <a:t>对象指的是一个单独的、可确定的物体、单元或实体。应该包含以下三部分：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标识：为了区分不同对象。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状态：对象的状态包括对象的所有属性和当前属性（动态）。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行为：一个对象根据它的状态改变和消息传送所采取的行为和做出的反应</a:t>
            </a:r>
            <a:endParaRPr 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4375" y="322580"/>
            <a:ext cx="1265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内容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4800" y="1269365"/>
            <a:ext cx="63950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</a:rPr>
              <a:t>对象图主要包括以下两部分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对象名：由于对象是一个类的实例，因此其名称的格式是</a:t>
            </a:r>
            <a:r>
              <a:rPr lang="en-US" altLang="zh-CN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bg1"/>
                </a:solidFill>
              </a:rPr>
              <a:t>对象名：类名</a:t>
            </a:r>
            <a:r>
              <a:rPr lang="en-US" altLang="zh-CN" sz="2400">
                <a:solidFill>
                  <a:schemeClr val="bg1"/>
                </a:solidFill>
              </a:rPr>
              <a:t>”</a:t>
            </a:r>
            <a:r>
              <a:rPr lang="zh-CN" altLang="en-US" sz="2400">
                <a:solidFill>
                  <a:schemeClr val="bg1"/>
                </a:solidFill>
              </a:rPr>
              <a:t>，这两个部分是可选的，但如果包含类名，则必须加上</a:t>
            </a:r>
            <a:r>
              <a:rPr lang="en-US" altLang="zh-CN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”</a:t>
            </a:r>
            <a:r>
              <a:rPr lang="zh-CN" altLang="en-US" sz="2400">
                <a:solidFill>
                  <a:schemeClr val="bg1"/>
                </a:solidFill>
              </a:rPr>
              <a:t>，另外为了和类名区分，还要加上下划线。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属性：由于对象是具体事物，因此属性值都已确定，通常会在属性后面列出其值</a:t>
            </a:r>
            <a:endParaRPr 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演示</Application>
  <PresentationFormat>自定义</PresentationFormat>
  <Paragraphs>27</Paragraphs>
  <Slides>4</Slides>
  <Notes>13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dc:description>http://www.ypppt.com/</dc:description>
  <cp:lastModifiedBy>Administrator</cp:lastModifiedBy>
  <cp:revision>10</cp:revision>
  <dcterms:created xsi:type="dcterms:W3CDTF">2017-03-26T02:09:00Z</dcterms:created>
  <dcterms:modified xsi:type="dcterms:W3CDTF">2017-11-12T13:26:04Z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