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0784D-2F3F-4052-91BC-4A328CBE226B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84EF-EC71-4802-921E-E691752A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2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8A185-F9DB-4B92-A1A8-CCD8A76DEA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61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8A185-F9DB-4B92-A1A8-CCD8A76DEA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9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8A185-F9DB-4B92-A1A8-CCD8A76DEA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205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7310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62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6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095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468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064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2488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2488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925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5"/>
            <a:ext cx="5389033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96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84308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96748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0082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6377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1922495" y="4101075"/>
            <a:ext cx="844893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en-US" altLang="zh-CN" sz="3733" spc="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altLang="zh-CN" sz="3733" spc="21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方正正大黑简体" panose="02000000000000000000" pitchFamily="2" charset="-122"/>
              </a:rPr>
              <a:t> </a:t>
            </a:r>
            <a:r>
              <a:rPr lang="en-US" altLang="zh-CN" sz="3733" spc="21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G23</a:t>
            </a:r>
          </a:p>
          <a:p>
            <a:pPr algn="ctr" defTabSz="1219170"/>
            <a:r>
              <a:rPr lang="zh-CN" altLang="en-US" sz="2667" b="1" spc="213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任剑超 史晨鑫 汪涛 </a:t>
            </a:r>
            <a:r>
              <a:rPr lang="zh-CN" altLang="en-US" sz="2667" b="1" spc="213" dirty="0">
                <a:blipFill dpi="0" rotWithShape="1">
                  <a:blip r:embed="rId7">
                    <a:alphaModFix amt="97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仲</a:t>
            </a:r>
            <a:r>
              <a:rPr lang="zh-CN" altLang="en-US" sz="2667" b="1" spc="213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叶 邱英凡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31314" y="1381084"/>
            <a:ext cx="9431300" cy="1856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zh-CN" altLang="en-US" sz="2667" b="1" spc="213" dirty="0">
                <a:blipFill dpi="0" rotWithShape="1">
                  <a:blip r:embed="rId7">
                    <a:alphaModFix amt="97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</a:rPr>
              <a:t>软件工程系列课程辅助教学网站</a:t>
            </a:r>
            <a:endParaRPr lang="en-US" altLang="zh-CN" sz="2667" b="1" spc="213" dirty="0">
              <a:blipFill dpi="0" rotWithShape="1">
                <a:blip r:embed="rId7">
                  <a:alphaModFix amt="9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/>
            </a:endParaRPr>
          </a:p>
          <a:p>
            <a:pPr algn="ctr" defTabSz="1219170"/>
            <a:r>
              <a:rPr lang="zh-CN" altLang="en-US" sz="8800" spc="213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需求工程</a:t>
            </a:r>
            <a:r>
              <a:rPr lang="zh-CN" altLang="en-US" sz="8800" spc="21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项目</a:t>
            </a:r>
            <a:r>
              <a:rPr lang="zh-CN" altLang="en-US" sz="8800" spc="213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计划</a:t>
            </a:r>
            <a:endParaRPr lang="zh-CN" altLang="en-US" sz="9600" spc="213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4" name="纯音乐 - A Bright Future (Shorter Version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0498955" y="-13949990"/>
            <a:ext cx="672075" cy="672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356659"/>
            <a:ext cx="4704523" cy="67431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13500000">
              <a:schemeClr val="bg1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0391689"/>
      </p:ext>
    </p:extLst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75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1033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75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1033" grpId="0"/>
          <p:bldP spid="4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67541" y="2239543"/>
            <a:ext cx="1837115" cy="114909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sz="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4519033" y="1687401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宋体" panose="02010600030101010101" pitchFamily="2" charset="-122"/>
              </a:rPr>
              <a:t>01 </a:t>
            </a:r>
            <a:endParaRPr lang="zh-CN" altLang="en-US" sz="3733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5474384" y="1729881"/>
            <a:ext cx="0" cy="5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5615947" y="1700809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2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4519033" y="2664530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宋体" panose="02010600030101010101" pitchFamily="2" charset="-122"/>
              </a:rPr>
              <a:t>02 </a:t>
            </a:r>
            <a:endParaRPr lang="zh-CN" altLang="en-US" sz="3733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5474384" y="2707009"/>
            <a:ext cx="0" cy="576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5615947" y="2677936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2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4519033" y="3654151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宋体" panose="02010600030101010101" pitchFamily="2" charset="-122"/>
              </a:rPr>
              <a:t>03 </a:t>
            </a:r>
            <a:endParaRPr lang="zh-CN" altLang="en-US" sz="3733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5474384" y="3696631"/>
            <a:ext cx="0" cy="576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5615940" y="3667903"/>
            <a:ext cx="519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4519026" y="4598455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宋体" panose="02010600030101010101" pitchFamily="2" charset="-122"/>
              </a:rPr>
              <a:t>04 </a:t>
            </a:r>
            <a:endParaRPr lang="zh-CN" altLang="en-US" sz="3733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74377" y="4640935"/>
            <a:ext cx="0" cy="5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"/>
          <p:cNvSpPr txBox="1"/>
          <p:nvPr/>
        </p:nvSpPr>
        <p:spPr>
          <a:xfrm>
            <a:off x="5615940" y="4611861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2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84404"/>
      </p:ext>
    </p:extLst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7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6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7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503713" y="2564904"/>
            <a:ext cx="969433" cy="9848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en-US" altLang="zh-CN" sz="64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zh-CN" sz="1333" dirty="0">
              <a:solidFill>
                <a:prstClr val="black"/>
              </a:solidFill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5135895" y="2592458"/>
            <a:ext cx="5184576" cy="131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3733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733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733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UML(Unified Modeling Language,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统一建模语言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641293"/>
      </p:ext>
    </p:extLst>
  </p:cSld>
  <p:clrMapOvr>
    <a:masterClrMapping/>
  </p:clrMapOvr>
  <p:transition spd="slow">
    <p:fade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2175" y="16957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迷你简艺黑" panose="03000509000000000000" pitchFamily="65" charset="-122"/>
                <a:ea typeface="迷你简艺黑" panose="03000509000000000000" pitchFamily="65" charset="-122"/>
              </a:rPr>
              <a:t>正文格式</a:t>
            </a:r>
            <a:endParaRPr lang="zh-CN" altLang="en-US" sz="2800" dirty="0">
              <a:solidFill>
                <a:schemeClr val="bg1"/>
              </a:solidFill>
              <a:latin typeface="迷你简艺黑" panose="03000509000000000000" pitchFamily="65" charset="-122"/>
              <a:ea typeface="迷你简艺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65049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宽屏</PresentationFormat>
  <Paragraphs>21</Paragraphs>
  <Slides>4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方正正大黑简体</vt:lpstr>
      <vt:lpstr>迷你简艺黑</vt:lpstr>
      <vt:lpstr>宋体</vt:lpstr>
      <vt:lpstr>微软雅黑</vt:lpstr>
      <vt:lpstr>Arial</vt:lpstr>
      <vt:lpstr>Calibri</vt:lpstr>
      <vt:lpstr>Impact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Ren</dc:creator>
  <cp:lastModifiedBy>Owen Ren</cp:lastModifiedBy>
  <cp:revision>1</cp:revision>
  <dcterms:created xsi:type="dcterms:W3CDTF">2017-11-01T13:58:10Z</dcterms:created>
  <dcterms:modified xsi:type="dcterms:W3CDTF">2017-11-01T13:58:30Z</dcterms:modified>
</cp:coreProperties>
</file>