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20B4A-B87B-47F3-8371-88BCFBC67E5D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80F52E4A-8333-4FBB-A304-5E0C6F5B1146}">
      <dgm:prSet phldrT="[文本]" custT="1"/>
      <dgm:spPr/>
      <dgm:t>
        <a:bodyPr/>
        <a:lstStyle/>
        <a:p>
          <a:r>
            <a:rPr lang="zh-CN" altLang="en-US" sz="2000" dirty="0"/>
            <a:t>初次撰写</a:t>
          </a:r>
          <a:endParaRPr lang="en-US" altLang="zh-CN" sz="2000" dirty="0"/>
        </a:p>
        <a:p>
          <a:r>
            <a:rPr lang="en-US" altLang="zh-CN" sz="2000" dirty="0"/>
            <a:t>0.1.0</a:t>
          </a:r>
          <a:endParaRPr lang="zh-CN" altLang="en-US" sz="2000" dirty="0"/>
        </a:p>
      </dgm:t>
    </dgm:pt>
    <dgm:pt modelId="{755DF176-B7CA-4E31-BA85-868B997D6788}" type="parTrans" cxnId="{C0E65851-D01A-4BEF-BFBD-57F387B75685}">
      <dgm:prSet/>
      <dgm:spPr/>
      <dgm:t>
        <a:bodyPr/>
        <a:lstStyle/>
        <a:p>
          <a:endParaRPr lang="zh-CN" altLang="en-US"/>
        </a:p>
      </dgm:t>
    </dgm:pt>
    <dgm:pt modelId="{0DED1493-F8B0-4D3D-87FB-7A1709FD685E}" type="sibTrans" cxnId="{C0E65851-D01A-4BEF-BFBD-57F387B75685}">
      <dgm:prSet/>
      <dgm:spPr/>
      <dgm:t>
        <a:bodyPr/>
        <a:lstStyle/>
        <a:p>
          <a:endParaRPr lang="zh-CN" altLang="en-US"/>
        </a:p>
      </dgm:t>
    </dgm:pt>
    <dgm:pt modelId="{E85CAFCB-CEDC-4F19-815F-F6AC1266DF92}">
      <dgm:prSet phldrT="[文本]" custT="1"/>
      <dgm:spPr/>
      <dgm:t>
        <a:bodyPr/>
        <a:lstStyle/>
        <a:p>
          <a:r>
            <a:rPr lang="zh-CN" altLang="en-US" sz="2000" dirty="0"/>
            <a:t>每周</a:t>
          </a:r>
        </a:p>
      </dgm:t>
    </dgm:pt>
    <dgm:pt modelId="{FE55D36A-D187-49EE-AD69-8ADFB5EC7D19}" type="parTrans" cxnId="{646303AC-BF2B-43BF-82E6-69A088F897CE}">
      <dgm:prSet/>
      <dgm:spPr/>
      <dgm:t>
        <a:bodyPr/>
        <a:lstStyle/>
        <a:p>
          <a:endParaRPr lang="zh-CN" altLang="en-US"/>
        </a:p>
      </dgm:t>
    </dgm:pt>
    <dgm:pt modelId="{A377174B-4BDB-4722-ADEC-CE23BF56A041}" type="sibTrans" cxnId="{646303AC-BF2B-43BF-82E6-69A088F897CE}">
      <dgm:prSet/>
      <dgm:spPr/>
      <dgm:t>
        <a:bodyPr/>
        <a:lstStyle/>
        <a:p>
          <a:endParaRPr lang="zh-CN" altLang="en-US"/>
        </a:p>
      </dgm:t>
    </dgm:pt>
    <dgm:pt modelId="{D862016F-EDA0-40A0-8F62-3299B49A9684}">
      <dgm:prSet phldrT="[文本]" custT="1"/>
      <dgm:spPr/>
      <dgm:t>
        <a:bodyPr/>
        <a:lstStyle/>
        <a:p>
          <a:r>
            <a:rPr lang="zh-CN" altLang="en-US" sz="2000" dirty="0"/>
            <a:t>定稿</a:t>
          </a:r>
          <a:endParaRPr lang="en-US" altLang="zh-CN" sz="2000" dirty="0"/>
        </a:p>
        <a:p>
          <a:r>
            <a:rPr lang="en-US" altLang="zh-CN" sz="2000" dirty="0"/>
            <a:t>1.0.0</a:t>
          </a:r>
          <a:endParaRPr lang="zh-CN" altLang="en-US" sz="2000" dirty="0"/>
        </a:p>
      </dgm:t>
    </dgm:pt>
    <dgm:pt modelId="{C1CDFF98-10D1-4DF4-8190-072FB7665F23}" type="parTrans" cxnId="{5885FF75-DB47-4953-BC49-799EBED81CA3}">
      <dgm:prSet/>
      <dgm:spPr/>
      <dgm:t>
        <a:bodyPr/>
        <a:lstStyle/>
        <a:p>
          <a:endParaRPr lang="zh-CN" altLang="en-US"/>
        </a:p>
      </dgm:t>
    </dgm:pt>
    <dgm:pt modelId="{04667043-1C7E-4285-8388-7205FB13B226}" type="sibTrans" cxnId="{5885FF75-DB47-4953-BC49-799EBED81CA3}">
      <dgm:prSet/>
      <dgm:spPr/>
      <dgm:t>
        <a:bodyPr/>
        <a:lstStyle/>
        <a:p>
          <a:endParaRPr lang="zh-CN" altLang="en-US"/>
        </a:p>
      </dgm:t>
    </dgm:pt>
    <dgm:pt modelId="{039D6AE0-8FE3-4998-B3BD-DC08D47D82A7}" type="pres">
      <dgm:prSet presAssocID="{3F120B4A-B87B-47F3-8371-88BCFBC67E5D}" presName="Name0" presStyleCnt="0">
        <dgm:presLayoutVars>
          <dgm:dir/>
          <dgm:resizeHandles val="exact"/>
        </dgm:presLayoutVars>
      </dgm:prSet>
      <dgm:spPr/>
    </dgm:pt>
    <dgm:pt modelId="{9EBF787A-5C17-4271-A81B-A74A2CFDCD87}" type="pres">
      <dgm:prSet presAssocID="{80F52E4A-8333-4FBB-A304-5E0C6F5B1146}" presName="node" presStyleLbl="node1" presStyleIdx="0" presStyleCnt="3">
        <dgm:presLayoutVars>
          <dgm:bulletEnabled val="1"/>
        </dgm:presLayoutVars>
      </dgm:prSet>
      <dgm:spPr/>
    </dgm:pt>
    <dgm:pt modelId="{4942B48B-39B6-4AAE-B836-08548658F27B}" type="pres">
      <dgm:prSet presAssocID="{0DED1493-F8B0-4D3D-87FB-7A1709FD685E}" presName="sibTrans" presStyleLbl="sibTrans2D1" presStyleIdx="0" presStyleCnt="2"/>
      <dgm:spPr/>
    </dgm:pt>
    <dgm:pt modelId="{8FD1CD77-C5E2-47C0-B4A5-4569E24C5EE7}" type="pres">
      <dgm:prSet presAssocID="{0DED1493-F8B0-4D3D-87FB-7A1709FD685E}" presName="connectorText" presStyleLbl="sibTrans2D1" presStyleIdx="0" presStyleCnt="2"/>
      <dgm:spPr/>
    </dgm:pt>
    <dgm:pt modelId="{DBF4D767-3656-413C-8EE0-3B0703C7546A}" type="pres">
      <dgm:prSet presAssocID="{E85CAFCB-CEDC-4F19-815F-F6AC1266DF92}" presName="node" presStyleLbl="node1" presStyleIdx="1" presStyleCnt="3">
        <dgm:presLayoutVars>
          <dgm:bulletEnabled val="1"/>
        </dgm:presLayoutVars>
      </dgm:prSet>
      <dgm:spPr/>
    </dgm:pt>
    <dgm:pt modelId="{967CF06B-3C39-4307-B7A2-04F67E08D89B}" type="pres">
      <dgm:prSet presAssocID="{A377174B-4BDB-4722-ADEC-CE23BF56A041}" presName="sibTrans" presStyleLbl="sibTrans2D1" presStyleIdx="1" presStyleCnt="2"/>
      <dgm:spPr/>
    </dgm:pt>
    <dgm:pt modelId="{F39FF43B-2533-40E1-A134-363954D8F379}" type="pres">
      <dgm:prSet presAssocID="{A377174B-4BDB-4722-ADEC-CE23BF56A041}" presName="connectorText" presStyleLbl="sibTrans2D1" presStyleIdx="1" presStyleCnt="2"/>
      <dgm:spPr/>
    </dgm:pt>
    <dgm:pt modelId="{6024DEAD-6DA4-41E2-A87B-9E3F10832316}" type="pres">
      <dgm:prSet presAssocID="{D862016F-EDA0-40A0-8F62-3299B49A9684}" presName="node" presStyleLbl="node1" presStyleIdx="2" presStyleCnt="3">
        <dgm:presLayoutVars>
          <dgm:bulletEnabled val="1"/>
        </dgm:presLayoutVars>
      </dgm:prSet>
      <dgm:spPr/>
    </dgm:pt>
  </dgm:ptLst>
  <dgm:cxnLst>
    <dgm:cxn modelId="{A99BC80E-37E3-47C3-9B4A-F61BC715158B}" type="presOf" srcId="{A377174B-4BDB-4722-ADEC-CE23BF56A041}" destId="{967CF06B-3C39-4307-B7A2-04F67E08D89B}" srcOrd="0" destOrd="0" presId="urn:microsoft.com/office/officeart/2005/8/layout/process1"/>
    <dgm:cxn modelId="{9ED56012-7C37-430C-8879-AFCAAE4B8831}" type="presOf" srcId="{D862016F-EDA0-40A0-8F62-3299B49A9684}" destId="{6024DEAD-6DA4-41E2-A87B-9E3F10832316}" srcOrd="0" destOrd="0" presId="urn:microsoft.com/office/officeart/2005/8/layout/process1"/>
    <dgm:cxn modelId="{1BD1A51A-A46A-459B-831C-192259F335A1}" type="presOf" srcId="{80F52E4A-8333-4FBB-A304-5E0C6F5B1146}" destId="{9EBF787A-5C17-4271-A81B-A74A2CFDCD87}" srcOrd="0" destOrd="0" presId="urn:microsoft.com/office/officeart/2005/8/layout/process1"/>
    <dgm:cxn modelId="{AE20163C-D470-4A1A-A89C-FF065165B764}" type="presOf" srcId="{3F120B4A-B87B-47F3-8371-88BCFBC67E5D}" destId="{039D6AE0-8FE3-4998-B3BD-DC08D47D82A7}" srcOrd="0" destOrd="0" presId="urn:microsoft.com/office/officeart/2005/8/layout/process1"/>
    <dgm:cxn modelId="{E0984150-9FF7-49D0-B035-7F0998AA03D2}" type="presOf" srcId="{E85CAFCB-CEDC-4F19-815F-F6AC1266DF92}" destId="{DBF4D767-3656-413C-8EE0-3B0703C7546A}" srcOrd="0" destOrd="0" presId="urn:microsoft.com/office/officeart/2005/8/layout/process1"/>
    <dgm:cxn modelId="{C0E65851-D01A-4BEF-BFBD-57F387B75685}" srcId="{3F120B4A-B87B-47F3-8371-88BCFBC67E5D}" destId="{80F52E4A-8333-4FBB-A304-5E0C6F5B1146}" srcOrd="0" destOrd="0" parTransId="{755DF176-B7CA-4E31-BA85-868B997D6788}" sibTransId="{0DED1493-F8B0-4D3D-87FB-7A1709FD685E}"/>
    <dgm:cxn modelId="{5885FF75-DB47-4953-BC49-799EBED81CA3}" srcId="{3F120B4A-B87B-47F3-8371-88BCFBC67E5D}" destId="{D862016F-EDA0-40A0-8F62-3299B49A9684}" srcOrd="2" destOrd="0" parTransId="{C1CDFF98-10D1-4DF4-8190-072FB7665F23}" sibTransId="{04667043-1C7E-4285-8388-7205FB13B226}"/>
    <dgm:cxn modelId="{031557A1-B863-4F8E-B542-1843E4B99279}" type="presOf" srcId="{0DED1493-F8B0-4D3D-87FB-7A1709FD685E}" destId="{4942B48B-39B6-4AAE-B836-08548658F27B}" srcOrd="0" destOrd="0" presId="urn:microsoft.com/office/officeart/2005/8/layout/process1"/>
    <dgm:cxn modelId="{646303AC-BF2B-43BF-82E6-69A088F897CE}" srcId="{3F120B4A-B87B-47F3-8371-88BCFBC67E5D}" destId="{E85CAFCB-CEDC-4F19-815F-F6AC1266DF92}" srcOrd="1" destOrd="0" parTransId="{FE55D36A-D187-49EE-AD69-8ADFB5EC7D19}" sibTransId="{A377174B-4BDB-4722-ADEC-CE23BF56A041}"/>
    <dgm:cxn modelId="{185798B9-5A7E-4EAD-A13C-F7B33A56DE64}" type="presOf" srcId="{0DED1493-F8B0-4D3D-87FB-7A1709FD685E}" destId="{8FD1CD77-C5E2-47C0-B4A5-4569E24C5EE7}" srcOrd="1" destOrd="0" presId="urn:microsoft.com/office/officeart/2005/8/layout/process1"/>
    <dgm:cxn modelId="{3E28F7D9-A52D-43D5-9FF1-98766508103A}" type="presOf" srcId="{A377174B-4BDB-4722-ADEC-CE23BF56A041}" destId="{F39FF43B-2533-40E1-A134-363954D8F379}" srcOrd="1" destOrd="0" presId="urn:microsoft.com/office/officeart/2005/8/layout/process1"/>
    <dgm:cxn modelId="{2F890C80-49EA-4E09-9719-49CE65D446DA}" type="presParOf" srcId="{039D6AE0-8FE3-4998-B3BD-DC08D47D82A7}" destId="{9EBF787A-5C17-4271-A81B-A74A2CFDCD87}" srcOrd="0" destOrd="0" presId="urn:microsoft.com/office/officeart/2005/8/layout/process1"/>
    <dgm:cxn modelId="{D297A349-D836-4483-8E90-07ACBAEB4635}" type="presParOf" srcId="{039D6AE0-8FE3-4998-B3BD-DC08D47D82A7}" destId="{4942B48B-39B6-4AAE-B836-08548658F27B}" srcOrd="1" destOrd="0" presId="urn:microsoft.com/office/officeart/2005/8/layout/process1"/>
    <dgm:cxn modelId="{BF847890-57E0-4FF2-8876-6EBFA53A2148}" type="presParOf" srcId="{4942B48B-39B6-4AAE-B836-08548658F27B}" destId="{8FD1CD77-C5E2-47C0-B4A5-4569E24C5EE7}" srcOrd="0" destOrd="0" presId="urn:microsoft.com/office/officeart/2005/8/layout/process1"/>
    <dgm:cxn modelId="{5BAD0CEE-1C5C-4987-9884-A272E27A3A00}" type="presParOf" srcId="{039D6AE0-8FE3-4998-B3BD-DC08D47D82A7}" destId="{DBF4D767-3656-413C-8EE0-3B0703C7546A}" srcOrd="2" destOrd="0" presId="urn:microsoft.com/office/officeart/2005/8/layout/process1"/>
    <dgm:cxn modelId="{4FC4F4BA-F220-44B4-8401-DDD87557C834}" type="presParOf" srcId="{039D6AE0-8FE3-4998-B3BD-DC08D47D82A7}" destId="{967CF06B-3C39-4307-B7A2-04F67E08D89B}" srcOrd="3" destOrd="0" presId="urn:microsoft.com/office/officeart/2005/8/layout/process1"/>
    <dgm:cxn modelId="{F0A49E85-5124-42FE-A100-C753D47FA62F}" type="presParOf" srcId="{967CF06B-3C39-4307-B7A2-04F67E08D89B}" destId="{F39FF43B-2533-40E1-A134-363954D8F379}" srcOrd="0" destOrd="0" presId="urn:microsoft.com/office/officeart/2005/8/layout/process1"/>
    <dgm:cxn modelId="{E37BEFD5-2C89-4E6B-A4BD-F537777F8A58}" type="presParOf" srcId="{039D6AE0-8FE3-4998-B3BD-DC08D47D82A7}" destId="{6024DEAD-6DA4-41E2-A87B-9E3F108323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5FD62-8AD4-42EF-A97D-F79D4C4B66C4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7DC47D-8015-40EE-A9A8-3C4B6F950A8B}">
      <dgm:prSet phldrT="[文本]" custT="1"/>
      <dgm:spPr/>
      <dgm:t>
        <a:bodyPr/>
        <a:lstStyle/>
        <a:p>
          <a:r>
            <a:rPr lang="zh-CN" altLang="en-US" sz="2000" dirty="0"/>
            <a:t>周日更新并提交</a:t>
          </a:r>
          <a:endParaRPr lang="en-US" altLang="zh-CN" sz="2000" dirty="0"/>
        </a:p>
      </dgm:t>
    </dgm:pt>
    <dgm:pt modelId="{772AA1D8-66B9-40A9-8ECD-592F0376090B}" type="sibTrans" cxnId="{AFF05AAD-7A05-4F5A-8094-8F7BA0958B30}">
      <dgm:prSet/>
      <dgm:spPr/>
      <dgm:t>
        <a:bodyPr/>
        <a:lstStyle/>
        <a:p>
          <a:endParaRPr lang="zh-CN" altLang="en-US"/>
        </a:p>
      </dgm:t>
    </dgm:pt>
    <dgm:pt modelId="{91D03AC8-5CCB-444C-BAA4-1412E736FD39}" type="parTrans" cxnId="{AFF05AAD-7A05-4F5A-8094-8F7BA0958B30}">
      <dgm:prSet/>
      <dgm:spPr/>
      <dgm:t>
        <a:bodyPr/>
        <a:lstStyle/>
        <a:p>
          <a:endParaRPr lang="zh-CN" altLang="en-US"/>
        </a:p>
      </dgm:t>
    </dgm:pt>
    <dgm:pt modelId="{E2E6054C-3A06-47D1-84D1-3EB63BECE9EC}">
      <dgm:prSet phldrT="[文本]" custT="1"/>
      <dgm:spPr/>
      <dgm:t>
        <a:bodyPr/>
        <a:lstStyle/>
        <a:p>
          <a:r>
            <a:rPr lang="zh-CN" altLang="en-US" sz="2000" dirty="0"/>
            <a:t>下周二晚上</a:t>
          </a:r>
          <a:r>
            <a:rPr lang="en-US" altLang="zh-CN" sz="2000" dirty="0"/>
            <a:t>10:00</a:t>
          </a:r>
          <a:r>
            <a:rPr lang="zh-CN" altLang="en-US" sz="2000" dirty="0"/>
            <a:t>之前提交</a:t>
          </a:r>
          <a:endParaRPr lang="en-US" altLang="zh-CN" sz="2000" dirty="0"/>
        </a:p>
      </dgm:t>
    </dgm:pt>
    <dgm:pt modelId="{7DDD2A3C-26D6-43F2-83E8-6943E4D5F796}" type="sibTrans" cxnId="{432D5155-8396-4994-82C5-8195BB0E4321}">
      <dgm:prSet/>
      <dgm:spPr/>
      <dgm:t>
        <a:bodyPr/>
        <a:lstStyle/>
        <a:p>
          <a:endParaRPr lang="zh-CN" altLang="en-US"/>
        </a:p>
      </dgm:t>
    </dgm:pt>
    <dgm:pt modelId="{596DA717-1F7C-4D5E-9C7B-2D5A702581E1}" type="parTrans" cxnId="{432D5155-8396-4994-82C5-8195BB0E4321}">
      <dgm:prSet/>
      <dgm:spPr/>
      <dgm:t>
        <a:bodyPr/>
        <a:lstStyle/>
        <a:p>
          <a:endParaRPr lang="zh-CN" altLang="en-US"/>
        </a:p>
      </dgm:t>
    </dgm:pt>
    <dgm:pt modelId="{DDF85809-6FE9-4BC4-A90D-FC3C92D368E5}" type="pres">
      <dgm:prSet presAssocID="{D375FD62-8AD4-42EF-A97D-F79D4C4B66C4}" presName="Name0" presStyleCnt="0">
        <dgm:presLayoutVars>
          <dgm:dir/>
          <dgm:resizeHandles val="exact"/>
        </dgm:presLayoutVars>
      </dgm:prSet>
      <dgm:spPr/>
    </dgm:pt>
    <dgm:pt modelId="{5F5EDC48-AF55-4F38-87B5-FF14AAFFC8FC}" type="pres">
      <dgm:prSet presAssocID="{457DC47D-8015-40EE-A9A8-3C4B6F950A8B}" presName="node" presStyleLbl="node1" presStyleIdx="0" presStyleCnt="2" custScaleX="54761" custScaleY="37070">
        <dgm:presLayoutVars>
          <dgm:bulletEnabled val="1"/>
        </dgm:presLayoutVars>
      </dgm:prSet>
      <dgm:spPr/>
    </dgm:pt>
    <dgm:pt modelId="{4C490F77-4D8C-4080-ADAB-2B49763A8605}" type="pres">
      <dgm:prSet presAssocID="{772AA1D8-66B9-40A9-8ECD-592F0376090B}" presName="sibTrans" presStyleLbl="sibTrans2D1" presStyleIdx="0" presStyleCnt="1" custScaleX="180362" custScaleY="42888"/>
      <dgm:spPr/>
    </dgm:pt>
    <dgm:pt modelId="{D1D83A39-3640-4596-8B8E-8D1A6EF961B2}" type="pres">
      <dgm:prSet presAssocID="{772AA1D8-66B9-40A9-8ECD-592F0376090B}" presName="connectorText" presStyleLbl="sibTrans2D1" presStyleIdx="0" presStyleCnt="1"/>
      <dgm:spPr/>
    </dgm:pt>
    <dgm:pt modelId="{4EAE25A7-481D-4D58-B2F7-2CE93505B268}" type="pres">
      <dgm:prSet presAssocID="{E2E6054C-3A06-47D1-84D1-3EB63BECE9EC}" presName="node" presStyleLbl="node1" presStyleIdx="1" presStyleCnt="2" custScaleX="61669" custScaleY="38025">
        <dgm:presLayoutVars>
          <dgm:bulletEnabled val="1"/>
        </dgm:presLayoutVars>
      </dgm:prSet>
      <dgm:spPr/>
    </dgm:pt>
  </dgm:ptLst>
  <dgm:cxnLst>
    <dgm:cxn modelId="{EE811915-8A20-46AF-9CEF-A450FA853F12}" type="presOf" srcId="{772AA1D8-66B9-40A9-8ECD-592F0376090B}" destId="{D1D83A39-3640-4596-8B8E-8D1A6EF961B2}" srcOrd="1" destOrd="0" presId="urn:microsoft.com/office/officeart/2005/8/layout/process1"/>
    <dgm:cxn modelId="{706CCA17-ADF4-4AF7-9D9D-57C8722290D1}" type="presOf" srcId="{D375FD62-8AD4-42EF-A97D-F79D4C4B66C4}" destId="{DDF85809-6FE9-4BC4-A90D-FC3C92D368E5}" srcOrd="0" destOrd="0" presId="urn:microsoft.com/office/officeart/2005/8/layout/process1"/>
    <dgm:cxn modelId="{51ED381F-481C-4B0D-9B10-DB03795EF926}" type="presOf" srcId="{457DC47D-8015-40EE-A9A8-3C4B6F950A8B}" destId="{5F5EDC48-AF55-4F38-87B5-FF14AAFFC8FC}" srcOrd="0" destOrd="0" presId="urn:microsoft.com/office/officeart/2005/8/layout/process1"/>
    <dgm:cxn modelId="{55EF7141-5F08-4F29-A6D9-178522349839}" type="presOf" srcId="{E2E6054C-3A06-47D1-84D1-3EB63BECE9EC}" destId="{4EAE25A7-481D-4D58-B2F7-2CE93505B268}" srcOrd="0" destOrd="0" presId="urn:microsoft.com/office/officeart/2005/8/layout/process1"/>
    <dgm:cxn modelId="{432D5155-8396-4994-82C5-8195BB0E4321}" srcId="{D375FD62-8AD4-42EF-A97D-F79D4C4B66C4}" destId="{E2E6054C-3A06-47D1-84D1-3EB63BECE9EC}" srcOrd="1" destOrd="0" parTransId="{596DA717-1F7C-4D5E-9C7B-2D5A702581E1}" sibTransId="{7DDD2A3C-26D6-43F2-83E8-6943E4D5F796}"/>
    <dgm:cxn modelId="{925FC67D-24AD-4621-855C-6F51C548C60E}" type="presOf" srcId="{772AA1D8-66B9-40A9-8ECD-592F0376090B}" destId="{4C490F77-4D8C-4080-ADAB-2B49763A8605}" srcOrd="0" destOrd="0" presId="urn:microsoft.com/office/officeart/2005/8/layout/process1"/>
    <dgm:cxn modelId="{AFF05AAD-7A05-4F5A-8094-8F7BA0958B30}" srcId="{D375FD62-8AD4-42EF-A97D-F79D4C4B66C4}" destId="{457DC47D-8015-40EE-A9A8-3C4B6F950A8B}" srcOrd="0" destOrd="0" parTransId="{91D03AC8-5CCB-444C-BAA4-1412E736FD39}" sibTransId="{772AA1D8-66B9-40A9-8ECD-592F0376090B}"/>
    <dgm:cxn modelId="{E5E0AEB8-E65E-45D9-A426-A99D9B3C0A30}" type="presParOf" srcId="{DDF85809-6FE9-4BC4-A90D-FC3C92D368E5}" destId="{5F5EDC48-AF55-4F38-87B5-FF14AAFFC8FC}" srcOrd="0" destOrd="0" presId="urn:microsoft.com/office/officeart/2005/8/layout/process1"/>
    <dgm:cxn modelId="{DBF825D7-8F3F-4C3E-9B89-4E884CC4DEA3}" type="presParOf" srcId="{DDF85809-6FE9-4BC4-A90D-FC3C92D368E5}" destId="{4C490F77-4D8C-4080-ADAB-2B49763A8605}" srcOrd="1" destOrd="0" presId="urn:microsoft.com/office/officeart/2005/8/layout/process1"/>
    <dgm:cxn modelId="{83E50ADC-A60B-477A-8B4A-0D080DDCDD46}" type="presParOf" srcId="{4C490F77-4D8C-4080-ADAB-2B49763A8605}" destId="{D1D83A39-3640-4596-8B8E-8D1A6EF961B2}" srcOrd="0" destOrd="0" presId="urn:microsoft.com/office/officeart/2005/8/layout/process1"/>
    <dgm:cxn modelId="{BD04BCE9-284E-43F8-A3DE-74007A8D75AF}" type="presParOf" srcId="{DDF85809-6FE9-4BC4-A90D-FC3C92D368E5}" destId="{4EAE25A7-481D-4D58-B2F7-2CE93505B26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787A-5C17-4271-A81B-A74A2CFDCD87}">
      <dsp:nvSpPr>
        <dsp:cNvPr id="0" name=""/>
        <dsp:cNvSpPr/>
      </dsp:nvSpPr>
      <dsp:spPr>
        <a:xfrm>
          <a:off x="7143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初次撰写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0.1.0</a:t>
          </a:r>
          <a:endParaRPr lang="zh-CN" altLang="en-US" sz="2000" kern="1200" dirty="0"/>
        </a:p>
      </dsp:txBody>
      <dsp:txXfrm>
        <a:off x="44665" y="1357179"/>
        <a:ext cx="2060143" cy="1206068"/>
      </dsp:txXfrm>
    </dsp:sp>
    <dsp:sp modelId="{4942B48B-39B6-4AAE-B836-08548658F27B}">
      <dsp:nvSpPr>
        <dsp:cNvPr id="0" name=""/>
        <dsp:cNvSpPr/>
      </dsp:nvSpPr>
      <dsp:spPr>
        <a:xfrm>
          <a:off x="2355850" y="169545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355850" y="1801355"/>
        <a:ext cx="316861" cy="317716"/>
      </dsp:txXfrm>
    </dsp:sp>
    <dsp:sp modelId="{DBF4D767-3656-413C-8EE0-3B0703C7546A}">
      <dsp:nvSpPr>
        <dsp:cNvPr id="0" name=""/>
        <dsp:cNvSpPr/>
      </dsp:nvSpPr>
      <dsp:spPr>
        <a:xfrm>
          <a:off x="2996406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每周</a:t>
          </a:r>
        </a:p>
      </dsp:txBody>
      <dsp:txXfrm>
        <a:off x="3033928" y="1357179"/>
        <a:ext cx="2060143" cy="1206068"/>
      </dsp:txXfrm>
    </dsp:sp>
    <dsp:sp modelId="{967CF06B-3C39-4307-B7A2-04F67E08D89B}">
      <dsp:nvSpPr>
        <dsp:cNvPr id="0" name=""/>
        <dsp:cNvSpPr/>
      </dsp:nvSpPr>
      <dsp:spPr>
        <a:xfrm>
          <a:off x="5345112" y="169545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345112" y="1801355"/>
        <a:ext cx="316861" cy="317716"/>
      </dsp:txXfrm>
    </dsp:sp>
    <dsp:sp modelId="{6024DEAD-6DA4-41E2-A87B-9E3F10832316}">
      <dsp:nvSpPr>
        <dsp:cNvPr id="0" name=""/>
        <dsp:cNvSpPr/>
      </dsp:nvSpPr>
      <dsp:spPr>
        <a:xfrm>
          <a:off x="5985668" y="131965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定稿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1.0.0</a:t>
          </a:r>
          <a:endParaRPr lang="zh-CN" altLang="en-US" sz="2000" kern="1200" dirty="0"/>
        </a:p>
      </dsp:txBody>
      <dsp:txXfrm>
        <a:off x="6023190" y="135717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EDC48-AF55-4F38-87B5-FF14AAFFC8FC}">
      <dsp:nvSpPr>
        <dsp:cNvPr id="0" name=""/>
        <dsp:cNvSpPr/>
      </dsp:nvSpPr>
      <dsp:spPr>
        <a:xfrm>
          <a:off x="2865" y="739192"/>
          <a:ext cx="2165642" cy="879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周日更新并提交</a:t>
          </a:r>
          <a:endParaRPr lang="en-US" altLang="zh-CN" sz="2000" kern="1200" dirty="0"/>
        </a:p>
      </dsp:txBody>
      <dsp:txXfrm>
        <a:off x="28628" y="764955"/>
        <a:ext cx="2114116" cy="828082"/>
      </dsp:txXfrm>
    </dsp:sp>
    <dsp:sp modelId="{4C490F77-4D8C-4080-ADAB-2B49763A8605}">
      <dsp:nvSpPr>
        <dsp:cNvPr id="0" name=""/>
        <dsp:cNvSpPr/>
      </dsp:nvSpPr>
      <dsp:spPr>
        <a:xfrm>
          <a:off x="2227102" y="968680"/>
          <a:ext cx="1512154" cy="420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227102" y="1052806"/>
        <a:ext cx="1385964" cy="252380"/>
      </dsp:txXfrm>
    </dsp:sp>
    <dsp:sp modelId="{4EAE25A7-481D-4D58-B2F7-2CE93505B268}">
      <dsp:nvSpPr>
        <dsp:cNvPr id="0" name=""/>
        <dsp:cNvSpPr/>
      </dsp:nvSpPr>
      <dsp:spPr>
        <a:xfrm>
          <a:off x="3750394" y="727862"/>
          <a:ext cx="2438834" cy="902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下周二晚上</a:t>
          </a:r>
          <a:r>
            <a:rPr lang="en-US" altLang="zh-CN" sz="2000" kern="1200" dirty="0"/>
            <a:t>10:00</a:t>
          </a:r>
          <a:r>
            <a:rPr lang="zh-CN" altLang="en-US" sz="2000" kern="1200" dirty="0"/>
            <a:t>之前提交</a:t>
          </a:r>
          <a:endParaRPr lang="en-US" altLang="zh-CN" sz="2000" kern="1200" dirty="0"/>
        </a:p>
      </dsp:txBody>
      <dsp:txXfrm>
        <a:off x="3776821" y="754289"/>
        <a:ext cx="2385980" cy="84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CB341-7C43-4387-A295-925147C4ED82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D4BF5-0E5A-4D03-A716-E7F4D3AA7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5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929E8F-C1DF-4D7F-B9B2-2DFC5014A802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39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B5D42F3-091F-4C6A-8D26-C76A95BF07FF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39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B5D42F3-091F-4C6A-8D26-C76A95BF07FF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49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1ED0236-069E-4F0C-925E-20BCEE4502DB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9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69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519C340-3E02-4A6D-A3A2-756E26ADD446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8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80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0A72FC6-A408-4EE1-B0AC-9EE39AB826D3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7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7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7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7B1A-DA67-4476-A871-50602924BF8B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81C7-BDA6-4547-80CA-FDCDF390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0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D2018-G10/TeachingAssistWebsiteProject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github.com/PRD2018-G10/TeachingAssistWebsiteProject" TargetMode="External" /><Relationship Id="rId4" Type="http://schemas.openxmlformats.org/officeDocument/2006/relationships/image" Target="../media/image5.jpe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12" Type="http://schemas.microsoft.com/office/2007/relationships/diagramDrawing" Target="../diagrams/drawing2.xm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11" Type="http://schemas.openxmlformats.org/officeDocument/2006/relationships/diagramColors" Target="../diagrams/colors2.xml" /><Relationship Id="rId5" Type="http://schemas.openxmlformats.org/officeDocument/2006/relationships/diagramQuickStyle" Target="../diagrams/quickStyle1.xml" /><Relationship Id="rId10" Type="http://schemas.openxmlformats.org/officeDocument/2006/relationships/diagramQuickStyle" Target="../diagrams/quickStyle2.xml" /><Relationship Id="rId4" Type="http://schemas.openxmlformats.org/officeDocument/2006/relationships/diagramLayout" Target="../diagrams/layout1.xml" /><Relationship Id="rId9" Type="http://schemas.openxmlformats.org/officeDocument/2006/relationships/diagramLayout" Target="../diagrams/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9978" y="300681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项目配置管理计划</a:t>
            </a:r>
          </a:p>
        </p:txBody>
      </p:sp>
    </p:spTree>
    <p:extLst>
      <p:ext uri="{BB962C8B-B14F-4D97-AF65-F5344CB8AC3E}">
        <p14:creationId xmlns:p14="http://schemas.microsoft.com/office/powerpoint/2010/main" val="128113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框 2"/>
          <p:cNvSpPr txBox="1">
            <a:spLocks noChangeArrowheads="1"/>
          </p:cNvSpPr>
          <p:nvPr/>
        </p:nvSpPr>
        <p:spPr bwMode="auto">
          <a:xfrm>
            <a:off x="673100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pic>
        <p:nvPicPr>
          <p:cNvPr id="6246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1154113"/>
            <a:ext cx="4762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739900"/>
            <a:ext cx="3327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文本框 9"/>
          <p:cNvSpPr txBox="1">
            <a:spLocks noChangeArrowheads="1"/>
          </p:cNvSpPr>
          <p:nvPr/>
        </p:nvSpPr>
        <p:spPr bwMode="auto">
          <a:xfrm>
            <a:off x="1411288" y="4462463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版本管理工具</a:t>
            </a:r>
          </a:p>
        </p:txBody>
      </p:sp>
      <p:sp>
        <p:nvSpPr>
          <p:cNvPr id="62471" name="文本框 13"/>
          <p:cNvSpPr txBox="1">
            <a:spLocks noChangeArrowheads="1"/>
          </p:cNvSpPr>
          <p:nvPr/>
        </p:nvSpPr>
        <p:spPr bwMode="auto">
          <a:xfrm>
            <a:off x="7086600" y="4384675"/>
            <a:ext cx="361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000" dirty="0"/>
              <a:t>仓库服务器</a:t>
            </a:r>
          </a:p>
        </p:txBody>
      </p:sp>
    </p:spTree>
    <p:extLst>
      <p:ext uri="{BB962C8B-B14F-4D97-AF65-F5344CB8AC3E}">
        <p14:creationId xmlns:p14="http://schemas.microsoft.com/office/powerpoint/2010/main" val="19633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3" name="矩形: 圆角 2">
            <a:extLst/>
          </p:cNvPr>
          <p:cNvSpPr/>
          <p:nvPr/>
        </p:nvSpPr>
        <p:spPr>
          <a:xfrm>
            <a:off x="4851400" y="1289050"/>
            <a:ext cx="2252663" cy="712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 err="1">
                <a:hlinkClick r:id="rId3"/>
              </a:rPr>
              <a:t>TeachingAssistWebsiteProject</a:t>
            </a:r>
            <a:endParaRPr lang="zh-CN" altLang="en-US" dirty="0"/>
          </a:p>
        </p:txBody>
      </p:sp>
      <p:cxnSp>
        <p:nvCxnSpPr>
          <p:cNvPr id="5" name="直接箭头连接符 4">
            <a:extLst/>
          </p:cNvPr>
          <p:cNvCxnSpPr>
            <a:endCxn id="6" idx="0"/>
          </p:cNvCxnSpPr>
          <p:nvPr/>
        </p:nvCxnSpPr>
        <p:spPr>
          <a:xfrm flipH="1">
            <a:off x="1511300" y="1973263"/>
            <a:ext cx="4127184" cy="200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矩形: 圆角 5">
            <a:extLst/>
          </p:cNvPr>
          <p:cNvSpPr/>
          <p:nvPr/>
        </p:nvSpPr>
        <p:spPr>
          <a:xfrm>
            <a:off x="975042" y="3975100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ym typeface="+mn-ea"/>
              </a:rPr>
              <a:t>Master</a:t>
            </a:r>
            <a:endParaRPr lang="zh-CN" altLang="en-US" dirty="0">
              <a:sym typeface="+mn-ea"/>
            </a:endParaRPr>
          </a:p>
        </p:txBody>
      </p:sp>
      <p:cxnSp>
        <p:nvCxnSpPr>
          <p:cNvPr id="17" name="直接箭头连接符 16">
            <a:extLst/>
          </p:cNvPr>
          <p:cNvCxnSpPr/>
          <p:nvPr/>
        </p:nvCxnSpPr>
        <p:spPr>
          <a:xfrm flipH="1">
            <a:off x="3069908" y="1973263"/>
            <a:ext cx="2665413" cy="197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>
            <a:extLst/>
          </p:cNvPr>
          <p:cNvCxnSpPr/>
          <p:nvPr/>
        </p:nvCxnSpPr>
        <p:spPr>
          <a:xfrm flipH="1">
            <a:off x="4513897" y="2001838"/>
            <a:ext cx="1169353" cy="1981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/>
          </p:cNvPr>
          <p:cNvCxnSpPr>
            <a:endCxn id="29" idx="0"/>
          </p:cNvCxnSpPr>
          <p:nvPr/>
        </p:nvCxnSpPr>
        <p:spPr>
          <a:xfrm>
            <a:off x="5810331" y="2001838"/>
            <a:ext cx="290194" cy="200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/>
          </p:cNvPr>
          <p:cNvCxnSpPr/>
          <p:nvPr/>
        </p:nvCxnSpPr>
        <p:spPr>
          <a:xfrm>
            <a:off x="5805091" y="1987551"/>
            <a:ext cx="1930159" cy="2000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>
            <a:extLst/>
          </p:cNvPr>
          <p:cNvCxnSpPr>
            <a:stCxn id="3" idx="2"/>
          </p:cNvCxnSpPr>
          <p:nvPr/>
        </p:nvCxnSpPr>
        <p:spPr>
          <a:xfrm>
            <a:off x="5977732" y="2001838"/>
            <a:ext cx="3306762" cy="197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529" name="文本框 38"/>
          <p:cNvSpPr txBox="1">
            <a:spLocks noChangeArrowheads="1"/>
          </p:cNvSpPr>
          <p:nvPr/>
        </p:nvSpPr>
        <p:spPr bwMode="auto">
          <a:xfrm>
            <a:off x="1101725" y="4937125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主分支</a:t>
            </a:r>
          </a:p>
        </p:txBody>
      </p:sp>
      <p:sp>
        <p:nvSpPr>
          <p:cNvPr id="64530" name="文本框 43"/>
          <p:cNvSpPr txBox="1">
            <a:spLocks noChangeArrowheads="1"/>
          </p:cNvSpPr>
          <p:nvPr/>
        </p:nvSpPr>
        <p:spPr bwMode="auto">
          <a:xfrm>
            <a:off x="2443955" y="489585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审核分支</a:t>
            </a:r>
          </a:p>
        </p:txBody>
      </p:sp>
      <p:sp>
        <p:nvSpPr>
          <p:cNvPr id="64531" name="文本框 44"/>
          <p:cNvSpPr txBox="1">
            <a:spLocks noChangeArrowheads="1"/>
          </p:cNvSpPr>
          <p:nvPr/>
        </p:nvSpPr>
        <p:spPr bwMode="auto">
          <a:xfrm>
            <a:off x="3879213" y="490886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2" name="文本框 45"/>
          <p:cNvSpPr txBox="1">
            <a:spLocks noChangeArrowheads="1"/>
          </p:cNvSpPr>
          <p:nvPr/>
        </p:nvSpPr>
        <p:spPr bwMode="auto">
          <a:xfrm>
            <a:off x="5528707" y="491744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3" name="文本框 46"/>
          <p:cNvSpPr txBox="1">
            <a:spLocks noChangeArrowheads="1"/>
          </p:cNvSpPr>
          <p:nvPr/>
        </p:nvSpPr>
        <p:spPr bwMode="auto">
          <a:xfrm>
            <a:off x="8675053" y="493966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  <p:sp>
        <p:nvSpPr>
          <p:cNvPr id="64534" name="文本框 47"/>
          <p:cNvSpPr txBox="1">
            <a:spLocks noChangeArrowheads="1"/>
          </p:cNvSpPr>
          <p:nvPr/>
        </p:nvSpPr>
        <p:spPr bwMode="auto">
          <a:xfrm>
            <a:off x="10072688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个人分支</a:t>
            </a:r>
          </a:p>
        </p:txBody>
      </p:sp>
      <p:sp>
        <p:nvSpPr>
          <p:cNvPr id="26" name="矩形: 圆角 5">
            <a:extLst/>
          </p:cNvPr>
          <p:cNvSpPr/>
          <p:nvPr/>
        </p:nvSpPr>
        <p:spPr>
          <a:xfrm>
            <a:off x="2479515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ym typeface="+mn-ea"/>
              </a:rPr>
              <a:t>Provide</a:t>
            </a:r>
            <a:endParaRPr lang="zh-CN" altLang="en-US" dirty="0">
              <a:sym typeface="+mn-ea"/>
            </a:endParaRPr>
          </a:p>
        </p:txBody>
      </p:sp>
      <p:sp>
        <p:nvSpPr>
          <p:cNvPr id="27" name="矩形: 圆角 5">
            <a:extLst/>
          </p:cNvPr>
          <p:cNvSpPr/>
          <p:nvPr/>
        </p:nvSpPr>
        <p:spPr>
          <a:xfrm>
            <a:off x="3914773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李俊</a:t>
            </a:r>
          </a:p>
        </p:txBody>
      </p:sp>
      <p:sp>
        <p:nvSpPr>
          <p:cNvPr id="29" name="矩形: 圆角 5">
            <a:extLst/>
          </p:cNvPr>
          <p:cNvSpPr/>
          <p:nvPr/>
        </p:nvSpPr>
        <p:spPr>
          <a:xfrm>
            <a:off x="5564267" y="4011612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黄浩峰</a:t>
            </a:r>
          </a:p>
        </p:txBody>
      </p:sp>
      <p:sp>
        <p:nvSpPr>
          <p:cNvPr id="30" name="矩形: 圆角 5">
            <a:extLst/>
          </p:cNvPr>
          <p:cNvSpPr/>
          <p:nvPr/>
        </p:nvSpPr>
        <p:spPr>
          <a:xfrm>
            <a:off x="7104063" y="4006531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叶忠杰</a:t>
            </a:r>
          </a:p>
        </p:txBody>
      </p:sp>
      <p:sp>
        <p:nvSpPr>
          <p:cNvPr id="32" name="矩形: 圆角 5">
            <a:extLst/>
          </p:cNvPr>
          <p:cNvSpPr/>
          <p:nvPr/>
        </p:nvSpPr>
        <p:spPr>
          <a:xfrm>
            <a:off x="8710613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夏昌灏</a:t>
            </a:r>
          </a:p>
        </p:txBody>
      </p:sp>
      <p:sp>
        <p:nvSpPr>
          <p:cNvPr id="33" name="矩形: 圆角 5">
            <a:extLst/>
          </p:cNvPr>
          <p:cNvSpPr/>
          <p:nvPr/>
        </p:nvSpPr>
        <p:spPr>
          <a:xfrm>
            <a:off x="10145871" y="4005579"/>
            <a:ext cx="1072515" cy="585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ym typeface="+mn-ea"/>
              </a:rPr>
              <a:t>吴荣欣</a:t>
            </a:r>
          </a:p>
        </p:txBody>
      </p:sp>
      <p:cxnSp>
        <p:nvCxnSpPr>
          <p:cNvPr id="38" name="直接箭头连接符 37">
            <a:extLst/>
          </p:cNvPr>
          <p:cNvCxnSpPr/>
          <p:nvPr/>
        </p:nvCxnSpPr>
        <p:spPr>
          <a:xfrm>
            <a:off x="5952451" y="1979653"/>
            <a:ext cx="4601249" cy="199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文本框 45"/>
          <p:cNvSpPr txBox="1">
            <a:spLocks noChangeArrowheads="1"/>
          </p:cNvSpPr>
          <p:nvPr/>
        </p:nvSpPr>
        <p:spPr bwMode="auto">
          <a:xfrm>
            <a:off x="7037785" y="4902200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个人分支</a:t>
            </a:r>
          </a:p>
        </p:txBody>
      </p:sp>
    </p:spTree>
    <p:extLst>
      <p:ext uri="{BB962C8B-B14F-4D97-AF65-F5344CB8AC3E}">
        <p14:creationId xmlns:p14="http://schemas.microsoft.com/office/powerpoint/2010/main" val="9061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分支情况</a:t>
            </a:r>
          </a:p>
        </p:txBody>
      </p:sp>
      <p:sp>
        <p:nvSpPr>
          <p:cNvPr id="14360" name="文本框 41"/>
          <p:cNvSpPr txBox="1">
            <a:spLocks noChangeArrowheads="1"/>
          </p:cNvSpPr>
          <p:nvPr/>
        </p:nvSpPr>
        <p:spPr bwMode="auto">
          <a:xfrm>
            <a:off x="5119688" y="6016625"/>
            <a:ext cx="2051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 dirty="0"/>
              <a:t>实际截图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53" y="628259"/>
            <a:ext cx="694469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2"/>
          <p:cNvSpPr txBox="1">
            <a:spLocks noChangeArrowheads="1"/>
          </p:cNvSpPr>
          <p:nvPr/>
        </p:nvSpPr>
        <p:spPr bwMode="auto">
          <a:xfrm>
            <a:off x="596900" y="274638"/>
            <a:ext cx="5087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分支内目录</a:t>
            </a:r>
          </a:p>
        </p:txBody>
      </p:sp>
      <p:sp>
        <p:nvSpPr>
          <p:cNvPr id="65540" name="文本框 6"/>
          <p:cNvSpPr txBox="1">
            <a:spLocks noChangeArrowheads="1"/>
          </p:cNvSpPr>
          <p:nvPr/>
        </p:nvSpPr>
        <p:spPr bwMode="auto">
          <a:xfrm>
            <a:off x="1096963" y="1517650"/>
            <a:ext cx="1200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/>
              <a:t>master</a:t>
            </a:r>
            <a:endParaRPr lang="zh-CN" altLang="en-US" sz="2800"/>
          </a:p>
        </p:txBody>
      </p:sp>
      <p:cxnSp>
        <p:nvCxnSpPr>
          <p:cNvPr id="21" name="直接连接符 20">
            <a:extLst/>
          </p:cNvPr>
          <p:cNvCxnSpPr/>
          <p:nvPr/>
        </p:nvCxnSpPr>
        <p:spPr>
          <a:xfrm>
            <a:off x="2181225" y="4243388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/>
          </p:cNvPr>
          <p:cNvCxnSpPr/>
          <p:nvPr/>
        </p:nvCxnSpPr>
        <p:spPr>
          <a:xfrm>
            <a:off x="1660525" y="2986088"/>
            <a:ext cx="0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/>
          </p:cNvPr>
          <p:cNvCxnSpPr/>
          <p:nvPr/>
        </p:nvCxnSpPr>
        <p:spPr>
          <a:xfrm>
            <a:off x="1660525" y="3140075"/>
            <a:ext cx="0" cy="109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6" name="图片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84688"/>
            <a:ext cx="54927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>
            <a:extLst/>
          </p:cNvPr>
          <p:cNvCxnSpPr/>
          <p:nvPr/>
        </p:nvCxnSpPr>
        <p:spPr>
          <a:xfrm>
            <a:off x="1174750" y="4237038"/>
            <a:ext cx="1006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48" name="图片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19392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文本框 34"/>
          <p:cNvSpPr txBox="1">
            <a:spLocks noChangeArrowheads="1"/>
          </p:cNvSpPr>
          <p:nvPr/>
        </p:nvSpPr>
        <p:spPr bwMode="auto">
          <a:xfrm>
            <a:off x="1422400" y="2703513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400" dirty="0"/>
              <a:t>G10</a:t>
            </a:r>
            <a:endParaRPr lang="zh-CN" altLang="en-US" sz="1400" dirty="0"/>
          </a:p>
        </p:txBody>
      </p:sp>
      <p:sp>
        <p:nvSpPr>
          <p:cNvPr id="65550" name="文本框 35"/>
          <p:cNvSpPr txBox="1">
            <a:spLocks noChangeArrowheads="1"/>
          </p:cNvSpPr>
          <p:nvPr/>
        </p:nvSpPr>
        <p:spPr bwMode="auto">
          <a:xfrm>
            <a:off x="1744663" y="502285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非受控文档</a:t>
            </a:r>
          </a:p>
        </p:txBody>
      </p:sp>
      <p:cxnSp>
        <p:nvCxnSpPr>
          <p:cNvPr id="27" name="直接连接符 26">
            <a:extLst/>
          </p:cNvPr>
          <p:cNvCxnSpPr/>
          <p:nvPr/>
        </p:nvCxnSpPr>
        <p:spPr>
          <a:xfrm flipV="1">
            <a:off x="1174750" y="4237038"/>
            <a:ext cx="0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/>
          </p:cNvPr>
          <p:cNvCxnSpPr/>
          <p:nvPr/>
        </p:nvCxnSpPr>
        <p:spPr>
          <a:xfrm>
            <a:off x="1176338" y="5280025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53" name="图片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5626100"/>
            <a:ext cx="622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接连接符 39">
            <a:extLst/>
          </p:cNvPr>
          <p:cNvCxnSpPr/>
          <p:nvPr/>
        </p:nvCxnSpPr>
        <p:spPr>
          <a:xfrm>
            <a:off x="2168525" y="5276850"/>
            <a:ext cx="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5" name="文本框 44"/>
          <p:cNvSpPr txBox="1">
            <a:spLocks noChangeArrowheads="1"/>
          </p:cNvSpPr>
          <p:nvPr/>
        </p:nvSpPr>
        <p:spPr bwMode="auto">
          <a:xfrm>
            <a:off x="830263" y="5029200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受控文档</a:t>
            </a:r>
          </a:p>
        </p:txBody>
      </p:sp>
      <p:cxnSp>
        <p:nvCxnSpPr>
          <p:cNvPr id="46" name="直接连接符 45">
            <a:extLst/>
          </p:cNvPr>
          <p:cNvCxnSpPr/>
          <p:nvPr/>
        </p:nvCxnSpPr>
        <p:spPr>
          <a:xfrm>
            <a:off x="1660525" y="1916113"/>
            <a:ext cx="0" cy="2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57" name="图片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50532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8" name="文本框 74"/>
          <p:cNvSpPr txBox="1">
            <a:spLocks noChangeArrowheads="1"/>
          </p:cNvSpPr>
          <p:nvPr/>
        </p:nvSpPr>
        <p:spPr bwMode="auto">
          <a:xfrm>
            <a:off x="768350" y="6340475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开发文档</a:t>
            </a:r>
          </a:p>
        </p:txBody>
      </p:sp>
      <p:cxnSp>
        <p:nvCxnSpPr>
          <p:cNvPr id="10252" name="直接连接符 10251">
            <a:extLst/>
          </p:cNvPr>
          <p:cNvCxnSpPr>
            <a:cxnSpLocks/>
          </p:cNvCxnSpPr>
          <p:nvPr/>
        </p:nvCxnSpPr>
        <p:spPr>
          <a:xfrm flipH="1">
            <a:off x="2168526" y="5532439"/>
            <a:ext cx="1603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直接连接符 10257">
            <a:extLst/>
          </p:cNvPr>
          <p:cNvCxnSpPr/>
          <p:nvPr/>
        </p:nvCxnSpPr>
        <p:spPr>
          <a:xfrm>
            <a:off x="3763963" y="5543550"/>
            <a:ext cx="0" cy="25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0" name="直接连接符 10259">
            <a:extLst/>
          </p:cNvPr>
          <p:cNvCxnSpPr/>
          <p:nvPr/>
        </p:nvCxnSpPr>
        <p:spPr>
          <a:xfrm>
            <a:off x="2703513" y="55213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64" name="图片 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5727700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6" name="图片 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5727700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8" name="文本框 99"/>
          <p:cNvSpPr txBox="1">
            <a:spLocks noChangeArrowheads="1"/>
          </p:cNvSpPr>
          <p:nvPr/>
        </p:nvSpPr>
        <p:spPr bwMode="auto">
          <a:xfrm>
            <a:off x="2430463" y="6308725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会议记录</a:t>
            </a:r>
          </a:p>
        </p:txBody>
      </p:sp>
      <p:sp>
        <p:nvSpPr>
          <p:cNvPr id="65569" name="文本框 35"/>
          <p:cNvSpPr txBox="1">
            <a:spLocks noChangeArrowheads="1"/>
          </p:cNvSpPr>
          <p:nvPr/>
        </p:nvSpPr>
        <p:spPr bwMode="auto">
          <a:xfrm>
            <a:off x="3402013" y="6297613"/>
            <a:ext cx="139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翻转</a:t>
            </a:r>
            <a:r>
              <a:rPr lang="en-US" altLang="zh-CN" sz="1400" dirty="0"/>
              <a:t>PPT</a:t>
            </a:r>
            <a:endParaRPr lang="zh-CN" altLang="en-US" sz="1400" dirty="0"/>
          </a:p>
        </p:txBody>
      </p:sp>
      <p:cxnSp>
        <p:nvCxnSpPr>
          <p:cNvPr id="106" name="直接连接符 105">
            <a:extLst/>
          </p:cNvPr>
          <p:cNvCxnSpPr/>
          <p:nvPr/>
        </p:nvCxnSpPr>
        <p:spPr>
          <a:xfrm>
            <a:off x="5762625" y="2125663"/>
            <a:ext cx="0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73" name="文本框 106"/>
          <p:cNvSpPr txBox="1">
            <a:spLocks noChangeArrowheads="1"/>
          </p:cNvSpPr>
          <p:nvPr/>
        </p:nvSpPr>
        <p:spPr bwMode="auto">
          <a:xfrm>
            <a:off x="5108817" y="1631950"/>
            <a:ext cx="12881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dirty="0"/>
              <a:t>Provide</a:t>
            </a:r>
            <a:endParaRPr lang="zh-CN" altLang="en-US" sz="2800" dirty="0"/>
          </a:p>
        </p:txBody>
      </p:sp>
      <p:cxnSp>
        <p:nvCxnSpPr>
          <p:cNvPr id="110" name="直接连接符 109">
            <a:extLst/>
          </p:cNvPr>
          <p:cNvCxnSpPr/>
          <p:nvPr/>
        </p:nvCxnSpPr>
        <p:spPr>
          <a:xfrm flipH="1" flipV="1">
            <a:off x="4348163" y="2524125"/>
            <a:ext cx="280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/>
          </p:cNvPr>
          <p:cNvCxnSpPr/>
          <p:nvPr/>
        </p:nvCxnSpPr>
        <p:spPr>
          <a:xfrm>
            <a:off x="7127558" y="2536032"/>
            <a:ext cx="0" cy="24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/>
          </p:cNvPr>
          <p:cNvCxnSpPr/>
          <p:nvPr/>
        </p:nvCxnSpPr>
        <p:spPr>
          <a:xfrm>
            <a:off x="4348163" y="2511425"/>
            <a:ext cx="0" cy="22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78" name="图片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73367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80" name="图片 1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2733675"/>
            <a:ext cx="550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81" name="图片 1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06" y="2746692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2" name="文本框 118"/>
          <p:cNvSpPr txBox="1">
            <a:spLocks noChangeArrowheads="1"/>
          </p:cNvSpPr>
          <p:nvPr/>
        </p:nvSpPr>
        <p:spPr bwMode="auto">
          <a:xfrm>
            <a:off x="4027488" y="3300413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/>
              <a:t>任务安排</a:t>
            </a:r>
          </a:p>
        </p:txBody>
      </p:sp>
      <p:sp>
        <p:nvSpPr>
          <p:cNvPr id="65583" name="文本框 35"/>
          <p:cNvSpPr txBox="1">
            <a:spLocks noChangeArrowheads="1"/>
          </p:cNvSpPr>
          <p:nvPr/>
        </p:nvSpPr>
        <p:spPr bwMode="auto">
          <a:xfrm>
            <a:off x="5105401" y="3285470"/>
            <a:ext cx="1398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所有组员每周任务</a:t>
            </a:r>
          </a:p>
        </p:txBody>
      </p:sp>
      <p:sp>
        <p:nvSpPr>
          <p:cNvPr id="65585" name="文本框 35"/>
          <p:cNvSpPr txBox="1">
            <a:spLocks noChangeArrowheads="1"/>
          </p:cNvSpPr>
          <p:nvPr/>
        </p:nvSpPr>
        <p:spPr bwMode="auto">
          <a:xfrm>
            <a:off x="6810375" y="3243263"/>
            <a:ext cx="1397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小组作业</a:t>
            </a:r>
            <a:endParaRPr lang="en-US" altLang="zh-CN" sz="14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总（提交版）</a:t>
            </a:r>
          </a:p>
        </p:txBody>
      </p:sp>
      <p:sp>
        <p:nvSpPr>
          <p:cNvPr id="65586" name="文本框 126"/>
          <p:cNvSpPr txBox="1">
            <a:spLocks noChangeArrowheads="1"/>
          </p:cNvSpPr>
          <p:nvPr/>
        </p:nvSpPr>
        <p:spPr bwMode="auto">
          <a:xfrm>
            <a:off x="9099550" y="16494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dirty="0"/>
              <a:t>所有组员</a:t>
            </a:r>
          </a:p>
        </p:txBody>
      </p:sp>
      <p:cxnSp>
        <p:nvCxnSpPr>
          <p:cNvPr id="128" name="直接连接符 127">
            <a:extLst/>
          </p:cNvPr>
          <p:cNvCxnSpPr/>
          <p:nvPr/>
        </p:nvCxnSpPr>
        <p:spPr>
          <a:xfrm>
            <a:off x="5761038" y="2536032"/>
            <a:ext cx="0" cy="20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/>
          </p:cNvPr>
          <p:cNvCxnSpPr/>
          <p:nvPr/>
        </p:nvCxnSpPr>
        <p:spPr>
          <a:xfrm>
            <a:off x="9913303" y="2058194"/>
            <a:ext cx="0" cy="38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93" name="图片 1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37" y="251777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7" name="文本框 35"/>
          <p:cNvSpPr txBox="1">
            <a:spLocks noChangeArrowheads="1"/>
          </p:cNvSpPr>
          <p:nvPr/>
        </p:nvSpPr>
        <p:spPr bwMode="auto">
          <a:xfrm>
            <a:off x="9536112" y="3067050"/>
            <a:ext cx="1398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 dirty="0"/>
              <a:t>每周任务</a:t>
            </a:r>
          </a:p>
        </p:txBody>
      </p:sp>
      <p:cxnSp>
        <p:nvCxnSpPr>
          <p:cNvPr id="10280" name="直接连接符 10279">
            <a:extLst/>
          </p:cNvPr>
          <p:cNvCxnSpPr/>
          <p:nvPr/>
        </p:nvCxnSpPr>
        <p:spPr>
          <a:xfrm flipV="1">
            <a:off x="1660525" y="1343025"/>
            <a:ext cx="0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2" name="直接连接符 10281">
            <a:extLst/>
          </p:cNvPr>
          <p:cNvCxnSpPr/>
          <p:nvPr/>
        </p:nvCxnSpPr>
        <p:spPr>
          <a:xfrm>
            <a:off x="1660525" y="1362075"/>
            <a:ext cx="824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4" name="直接连接符 10283">
            <a:extLst/>
          </p:cNvPr>
          <p:cNvCxnSpPr>
            <a:stCxn id="65573" idx="0"/>
          </p:cNvCxnSpPr>
          <p:nvPr/>
        </p:nvCxnSpPr>
        <p:spPr>
          <a:xfrm flipH="1" flipV="1">
            <a:off x="5745404" y="927986"/>
            <a:ext cx="7500" cy="70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6" name="直接连接符 10285">
            <a:extLst/>
          </p:cNvPr>
          <p:cNvCxnSpPr>
            <a:stCxn id="65586" idx="0"/>
          </p:cNvCxnSpPr>
          <p:nvPr/>
        </p:nvCxnSpPr>
        <p:spPr>
          <a:xfrm flipH="1" flipV="1">
            <a:off x="9909175" y="1374775"/>
            <a:ext cx="854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04" name="文本框 160"/>
          <p:cNvSpPr txBox="1">
            <a:spLocks noChangeArrowheads="1"/>
          </p:cNvSpPr>
          <p:nvPr/>
        </p:nvSpPr>
        <p:spPr bwMode="auto">
          <a:xfrm>
            <a:off x="3625066" y="630238"/>
            <a:ext cx="4611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hlinkClick r:id="rId5"/>
              </a:rPr>
              <a:t>TeachingAssistWebsiteProject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759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2"/>
          <p:cNvSpPr txBox="1">
            <a:spLocks noChangeArrowheads="1"/>
          </p:cNvSpPr>
          <p:nvPr/>
        </p:nvSpPr>
        <p:spPr bwMode="auto">
          <a:xfrm>
            <a:off x="758825" y="298450"/>
            <a:ext cx="508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文档版本控制方法</a:t>
            </a:r>
          </a:p>
        </p:txBody>
      </p:sp>
      <p:sp>
        <p:nvSpPr>
          <p:cNvPr id="67588" name="文本框 3"/>
          <p:cNvSpPr txBox="1">
            <a:spLocks noChangeArrowheads="1"/>
          </p:cNvSpPr>
          <p:nvPr/>
        </p:nvSpPr>
        <p:spPr bwMode="auto">
          <a:xfrm>
            <a:off x="758825" y="3992563"/>
            <a:ext cx="533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>
            <a:extLst/>
          </p:cNvPr>
          <p:cNvGraphicFramePr/>
          <p:nvPr/>
        </p:nvGraphicFramePr>
        <p:xfrm>
          <a:off x="1946127" y="822381"/>
          <a:ext cx="8128000" cy="392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下 3">
            <a:extLst/>
          </p:cNvPr>
          <p:cNvSpPr/>
          <p:nvPr/>
        </p:nvSpPr>
        <p:spPr>
          <a:xfrm rot="1964367">
            <a:off x="4876800" y="3446463"/>
            <a:ext cx="390525" cy="1947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图示 5">
            <a:extLst/>
          </p:cNvPr>
          <p:cNvGraphicFramePr/>
          <p:nvPr/>
        </p:nvGraphicFramePr>
        <p:xfrm>
          <a:off x="3107548" y="4552544"/>
          <a:ext cx="6192095" cy="2357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7592" name="文本框 6"/>
          <p:cNvSpPr txBox="1">
            <a:spLocks noChangeArrowheads="1"/>
          </p:cNvSpPr>
          <p:nvPr/>
        </p:nvSpPr>
        <p:spPr bwMode="auto">
          <a:xfrm rot="-3380380">
            <a:off x="4383881" y="3987007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+0.0.1</a:t>
            </a:r>
            <a:endParaRPr lang="zh-CN" altLang="en-US"/>
          </a:p>
        </p:txBody>
      </p:sp>
      <p:sp>
        <p:nvSpPr>
          <p:cNvPr id="12" name="箭头: 下 11">
            <a:extLst/>
          </p:cNvPr>
          <p:cNvSpPr/>
          <p:nvPr/>
        </p:nvSpPr>
        <p:spPr>
          <a:xfrm rot="8297400">
            <a:off x="7032625" y="3197225"/>
            <a:ext cx="390525" cy="219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94" name="文本框 12"/>
          <p:cNvSpPr txBox="1">
            <a:spLocks noChangeArrowheads="1"/>
          </p:cNvSpPr>
          <p:nvPr/>
        </p:nvSpPr>
        <p:spPr bwMode="auto">
          <a:xfrm>
            <a:off x="5675313" y="5218113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+0.0.1</a:t>
            </a:r>
            <a:endParaRPr lang="zh-CN" altLang="en-US"/>
          </a:p>
        </p:txBody>
      </p:sp>
      <p:sp>
        <p:nvSpPr>
          <p:cNvPr id="67595" name="文本框 6"/>
          <p:cNvSpPr txBox="1">
            <a:spLocks noChangeArrowheads="1"/>
          </p:cNvSpPr>
          <p:nvPr/>
        </p:nvSpPr>
        <p:spPr bwMode="auto">
          <a:xfrm rot="2786939">
            <a:off x="7159626" y="3886200"/>
            <a:ext cx="76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+0.1.0</a:t>
            </a:r>
            <a:endParaRPr lang="zh-CN" altLang="en-US"/>
          </a:p>
        </p:txBody>
      </p:sp>
      <p:sp>
        <p:nvSpPr>
          <p:cNvPr id="67596" name="文本框 7"/>
          <p:cNvSpPr txBox="1">
            <a:spLocks noChangeArrowheads="1"/>
          </p:cNvSpPr>
          <p:nvPr/>
        </p:nvSpPr>
        <p:spPr bwMode="auto">
          <a:xfrm>
            <a:off x="4401491" y="1487514"/>
            <a:ext cx="7280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开发文档采用</a:t>
            </a:r>
            <a:r>
              <a:rPr lang="en-US" altLang="zh-CN" sz="2400" dirty="0">
                <a:solidFill>
                  <a:srgbClr val="FF0000"/>
                </a:solidFill>
              </a:rPr>
              <a:t>CMMI3</a:t>
            </a:r>
            <a:r>
              <a:rPr lang="zh-CN" altLang="en-US" sz="2400" dirty="0">
                <a:solidFill>
                  <a:srgbClr val="FF0000"/>
                </a:solidFill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4491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文本框 2"/>
          <p:cNvSpPr txBox="1">
            <a:spLocks noChangeArrowheads="1"/>
          </p:cNvSpPr>
          <p:nvPr/>
        </p:nvSpPr>
        <p:spPr bwMode="auto">
          <a:xfrm>
            <a:off x="595313" y="298450"/>
            <a:ext cx="50879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具体执行流程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75259" y="1533525"/>
            <a:ext cx="2064022" cy="859108"/>
            <a:chOff x="1416990" y="788"/>
            <a:chExt cx="1346743" cy="1346743"/>
          </a:xfrm>
        </p:grpSpPr>
        <p:sp>
          <p:nvSpPr>
            <p:cNvPr id="17" name="椭圆 16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kern="1200" dirty="0"/>
                <a:t>每周会议</a:t>
              </a:r>
              <a:r>
                <a:rPr lang="en-US" altLang="zh-CN" sz="2100" kern="1200" dirty="0"/>
                <a:t>(</a:t>
              </a:r>
              <a:r>
                <a:rPr lang="zh-CN" altLang="en-US" sz="2100" kern="1200" dirty="0"/>
                <a:t>周</a:t>
              </a:r>
              <a:r>
                <a:rPr lang="zh-CN" altLang="en-US" sz="2100" dirty="0"/>
                <a:t>五</a:t>
              </a:r>
              <a:r>
                <a:rPr lang="en-US" altLang="zh-CN" sz="2100" kern="1200" dirty="0"/>
                <a:t>)</a:t>
              </a:r>
              <a:endParaRPr lang="zh-CN" altLang="en-US" sz="2100" kern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75259" y="2933699"/>
            <a:ext cx="2064022" cy="1095375"/>
            <a:chOff x="1416990" y="788"/>
            <a:chExt cx="1346743" cy="1346743"/>
          </a:xfrm>
        </p:grpSpPr>
        <p:sp>
          <p:nvSpPr>
            <p:cNvPr id="20" name="椭圆 19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zh-CN" altLang="en-US" dirty="0"/>
                <a:t>任务分配表</a:t>
              </a:r>
              <a:endParaRPr lang="en-US" altLang="zh-CN" dirty="0"/>
            </a:p>
            <a:p>
              <a:r>
                <a:rPr lang="zh-CN" altLang="en-US" dirty="0"/>
                <a:t>会议录音</a:t>
              </a:r>
              <a:endParaRPr lang="en-US" altLang="zh-CN" dirty="0"/>
            </a:p>
            <a:p>
              <a:r>
                <a:rPr lang="zh-CN" altLang="en-US" dirty="0"/>
                <a:t>会议纪要</a:t>
              </a:r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21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75259" y="4652963"/>
            <a:ext cx="2064022" cy="859108"/>
            <a:chOff x="1416990" y="788"/>
            <a:chExt cx="1346743" cy="1346743"/>
          </a:xfrm>
        </p:grpSpPr>
        <p:sp>
          <p:nvSpPr>
            <p:cNvPr id="23" name="椭圆 22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配置管理员上传任务分配</a:t>
              </a:r>
              <a:endParaRPr lang="zh-CN" altLang="en-US" sz="2100" b="1" kern="1200" dirty="0"/>
            </a:p>
          </p:txBody>
        </p:sp>
      </p:grpSp>
      <p:sp>
        <p:nvSpPr>
          <p:cNvPr id="7" name="下箭头 6"/>
          <p:cNvSpPr/>
          <p:nvPr/>
        </p:nvSpPr>
        <p:spPr>
          <a:xfrm>
            <a:off x="1953897" y="2467183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953897" y="41664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6200000">
            <a:off x="3539424" y="495071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512010" y="4652963"/>
            <a:ext cx="2064022" cy="859108"/>
            <a:chOff x="1416990" y="788"/>
            <a:chExt cx="1346743" cy="1346743"/>
          </a:xfrm>
        </p:grpSpPr>
        <p:sp>
          <p:nvSpPr>
            <p:cNvPr id="29" name="椭圆 28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小组成员</a:t>
              </a:r>
              <a:endParaRPr lang="en-US" altLang="zh-CN" sz="2100" dirty="0"/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/>
                <a:t>开始任务</a:t>
              </a:r>
            </a:p>
          </p:txBody>
        </p:sp>
      </p:grpSp>
      <p:sp>
        <p:nvSpPr>
          <p:cNvPr id="31" name="下箭头 30"/>
          <p:cNvSpPr/>
          <p:nvPr/>
        </p:nvSpPr>
        <p:spPr>
          <a:xfrm rot="10800000">
            <a:off x="5390648" y="412310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512009" y="3081084"/>
            <a:ext cx="2064022" cy="859108"/>
            <a:chOff x="1416990" y="788"/>
            <a:chExt cx="1346743" cy="1346743"/>
          </a:xfrm>
        </p:grpSpPr>
        <p:sp>
          <p:nvSpPr>
            <p:cNvPr id="34" name="椭圆 33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周六</a:t>
              </a:r>
              <a:r>
                <a:rPr lang="en-US" altLang="zh-CN" sz="2100" dirty="0"/>
                <a:t>21:30</a:t>
              </a:r>
              <a:r>
                <a:rPr lang="zh-CN" altLang="en-US" sz="2100" dirty="0"/>
                <a:t>之前完成</a:t>
              </a:r>
              <a:endParaRPr lang="zh-CN" altLang="en-US" sz="2100" b="1" kern="1200" dirty="0"/>
            </a:p>
          </p:txBody>
        </p:sp>
      </p:grpSp>
      <p:sp>
        <p:nvSpPr>
          <p:cNvPr id="36" name="下箭头 35"/>
          <p:cNvSpPr/>
          <p:nvPr/>
        </p:nvSpPr>
        <p:spPr>
          <a:xfrm rot="10800000">
            <a:off x="5390648" y="242311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512009" y="1440714"/>
            <a:ext cx="2064022" cy="859108"/>
            <a:chOff x="1416990" y="788"/>
            <a:chExt cx="1346743" cy="1346743"/>
          </a:xfrm>
        </p:grpSpPr>
        <p:sp>
          <p:nvSpPr>
            <p:cNvPr id="38" name="椭圆 37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上传个人分支及</a:t>
              </a:r>
              <a:r>
                <a:rPr lang="en-US" altLang="zh-CN" sz="2100" dirty="0"/>
                <a:t>provide</a:t>
              </a:r>
              <a:endParaRPr lang="zh-CN" altLang="en-US" sz="2100" b="1" kern="1200" dirty="0"/>
            </a:p>
          </p:txBody>
        </p:sp>
      </p:grpSp>
      <p:sp>
        <p:nvSpPr>
          <p:cNvPr id="40" name="下箭头 39"/>
          <p:cNvSpPr/>
          <p:nvPr/>
        </p:nvSpPr>
        <p:spPr>
          <a:xfrm rot="16200000">
            <a:off x="6959827" y="1681427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642013" y="1440714"/>
            <a:ext cx="2064022" cy="859108"/>
            <a:chOff x="1416990" y="788"/>
            <a:chExt cx="1346743" cy="1346743"/>
          </a:xfrm>
        </p:grpSpPr>
        <p:sp>
          <p:nvSpPr>
            <p:cNvPr id="42" name="椭圆 41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组内评审</a:t>
              </a:r>
              <a:endParaRPr lang="zh-CN" altLang="en-US" sz="2100" b="1" kern="1200" dirty="0"/>
            </a:p>
          </p:txBody>
        </p:sp>
      </p:grpSp>
      <p:sp>
        <p:nvSpPr>
          <p:cNvPr id="44" name="下箭头 43"/>
          <p:cNvSpPr/>
          <p:nvPr/>
        </p:nvSpPr>
        <p:spPr>
          <a:xfrm>
            <a:off x="8520651" y="2452894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7642013" y="3085196"/>
            <a:ext cx="2064022" cy="859108"/>
            <a:chOff x="1416990" y="788"/>
            <a:chExt cx="1346743" cy="1346743"/>
          </a:xfrm>
        </p:grpSpPr>
        <p:sp>
          <p:nvSpPr>
            <p:cNvPr id="46" name="椭圆 45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修改并上传到</a:t>
              </a:r>
              <a:r>
                <a:rPr lang="en-US" altLang="zh-CN" sz="2100" dirty="0"/>
                <a:t>Provide</a:t>
              </a:r>
              <a:endParaRPr lang="zh-CN" altLang="en-US" sz="2100" b="1" kern="12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42013" y="4710004"/>
            <a:ext cx="2064022" cy="859108"/>
            <a:chOff x="1416990" y="788"/>
            <a:chExt cx="1346743" cy="1346743"/>
          </a:xfrm>
        </p:grpSpPr>
        <p:sp>
          <p:nvSpPr>
            <p:cNvPr id="49" name="椭圆 48"/>
            <p:cNvSpPr/>
            <p:nvPr/>
          </p:nvSpPr>
          <p:spPr>
            <a:xfrm>
              <a:off x="1416990" y="788"/>
              <a:ext cx="1346743" cy="13467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椭圆 4"/>
            <p:cNvSpPr/>
            <p:nvPr/>
          </p:nvSpPr>
          <p:spPr>
            <a:xfrm>
              <a:off x="1614216" y="198014"/>
              <a:ext cx="952291" cy="952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dirty="0"/>
                <a:t>配置管理员合并至主分支</a:t>
              </a:r>
              <a:endParaRPr lang="zh-CN" altLang="en-US" sz="2100" b="1" kern="1200" dirty="0"/>
            </a:p>
          </p:txBody>
        </p:sp>
      </p:grpSp>
      <p:sp>
        <p:nvSpPr>
          <p:cNvPr id="51" name="下箭头 50"/>
          <p:cNvSpPr/>
          <p:nvPr/>
        </p:nvSpPr>
        <p:spPr>
          <a:xfrm>
            <a:off x="8520651" y="4125451"/>
            <a:ext cx="306746" cy="377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2</TotalTime>
  <Words>181</Words>
  <Application>Microsoft Office PowerPoint</Application>
  <PresentationFormat>宽屏</PresentationFormat>
  <Paragraphs>75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</cp:revision>
  <dcterms:created xsi:type="dcterms:W3CDTF">2018-12-02T05:19:29Z</dcterms:created>
  <dcterms:modified xsi:type="dcterms:W3CDTF">2018-12-02T08:52:03Z</dcterms:modified>
</cp:coreProperties>
</file>