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图片 18" descr="部署图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1048385"/>
            <a:ext cx="6301105" cy="5713095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>
            <p:ph type="ctrTitle"/>
          </p:nvPr>
        </p:nvSpPr>
        <p:spPr>
          <a:xfrm>
            <a:off x="6828790" y="147955"/>
            <a:ext cx="3549015" cy="1226820"/>
          </a:xfrm>
        </p:spPr>
        <p:txBody>
          <a:bodyPr>
            <a:normAutofit/>
          </a:bodyPr>
          <a:p>
            <a:pPr algn="ctr"/>
            <a:r>
              <a:rPr lang="zh-CN" altLang="en-US"/>
              <a:t>部署图</a:t>
            </a:r>
            <a:br>
              <a:rPr lang="zh-CN" altLang="en-US"/>
            </a:br>
            <a:r>
              <a:rPr lang="en-US" altLang="zh-CN" sz="2800"/>
              <a:t>Deployment  Diagram</a:t>
            </a:r>
            <a:endParaRPr lang="en-US" altLang="zh-CN" sz="2800"/>
          </a:p>
        </p:txBody>
      </p:sp>
      <p:sp>
        <p:nvSpPr>
          <p:cNvPr id="21" name="副标题 20"/>
          <p:cNvSpPr>
            <a:spLocks noGrp="1"/>
          </p:cNvSpPr>
          <p:nvPr>
            <p:ph type="subTitle" idx="1"/>
          </p:nvPr>
        </p:nvSpPr>
        <p:spPr>
          <a:xfrm>
            <a:off x="6325870" y="1656080"/>
            <a:ext cx="5744845" cy="4175125"/>
          </a:xfrm>
        </p:spPr>
        <p:txBody>
          <a:bodyPr>
            <a:noAutofit/>
          </a:bodyPr>
          <a:p>
            <a:pPr marL="0" indent="0" algn="l">
              <a:lnSpc>
                <a:spcPct val="150000"/>
              </a:lnSpc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部署图（也称为配置图）用于静态建模，是表示运行时过程结点结构、组件实例及其对象结构的图。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显示了基于计算机系统的物理体系结构。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它可以展示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计算机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之间的连接，以及驻留在每台机器中的软件。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每台计算机用一个立方体表示，连线表示之间的通信关系。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 descr="部署图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1048385"/>
            <a:ext cx="6301105" cy="5713095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ctrTitle"/>
          </p:nvPr>
        </p:nvSpPr>
        <p:spPr>
          <a:xfrm>
            <a:off x="6828790" y="147955"/>
            <a:ext cx="3549015" cy="1226820"/>
          </a:xfrm>
        </p:spPr>
        <p:txBody>
          <a:bodyPr>
            <a:normAutofit/>
          </a:bodyPr>
          <a:p>
            <a:pPr algn="ctr"/>
            <a:r>
              <a:rPr lang="zh-CN" altLang="en-US"/>
              <a:t>部署图</a:t>
            </a:r>
            <a:br>
              <a:rPr lang="zh-CN" altLang="en-US"/>
            </a:br>
            <a:r>
              <a:rPr lang="en-US" altLang="zh-CN" sz="2800"/>
              <a:t>Deployment  Diagram</a:t>
            </a:r>
            <a:endParaRPr lang="en-US" altLang="zh-CN" sz="2800"/>
          </a:p>
        </p:txBody>
      </p:sp>
      <p:sp>
        <p:nvSpPr>
          <p:cNvPr id="14" name="副标题 13"/>
          <p:cNvSpPr>
            <a:spLocks noGrp="1"/>
          </p:cNvSpPr>
          <p:nvPr>
            <p:ph type="subTitle" idx="1"/>
          </p:nvPr>
        </p:nvSpPr>
        <p:spPr>
          <a:xfrm>
            <a:off x="6325870" y="1656080"/>
            <a:ext cx="5744845" cy="4175125"/>
          </a:xfrm>
        </p:spPr>
        <p:txBody>
          <a:bodyPr>
            <a:noAutofit/>
          </a:bodyPr>
          <a:p>
            <a:pPr marL="0" indent="0" algn="l">
              <a:lnSpc>
                <a:spcPct val="150000"/>
              </a:lnSpc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概述：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部署图可以显示计算结点的拓扑图、通信路径、结点上运行的软件、软件包含的逻辑单元（对象、类 等）。可以描述任何基于计算机的应用系统（特别是基于Internet和Web的分布式计算系统）。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构成的主要元素有结点（Node）、组件（Component）和关系（Relationship）。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部署图-2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" y="686435"/>
            <a:ext cx="6445885" cy="5930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72785" y="231775"/>
            <a:ext cx="16452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结点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6687820" y="1066800"/>
            <a:ext cx="529336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结点是存在于运行时并代表一项计算资源的物理元素，一般至少拥有一些内存，而且通常具有处理能力。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它一般用于对执行处理或计算的资源建模，通常具有如下两方面的内容：能力（如基本内存、计算能力和二级存储器）和位置（在所有必需的地方均可得到）。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75450" y="4608830"/>
            <a:ext cx="51174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在UML1.x中，结点被划分为两种类型：处理器（Processor）和设备（Device）。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UML2.0正式地把一个设备定义为一个执行工件（Artifact）的结点。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14040" y="643128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</a:rPr>
              <a:t>一个结点上部署组件的三种方式</a:t>
            </a:r>
            <a:endParaRPr lang="zh-CN" altLang="en-US"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部署图-2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" y="686435"/>
            <a:ext cx="6445885" cy="5930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72785" y="231775"/>
            <a:ext cx="16452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组件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6687820" y="1066800"/>
            <a:ext cx="529336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部署图中还可以包含组件，即构件图中的基本元素，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它是系统可替换的物理部件。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结点和组件的关系为以下两点：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）组件是参与系统执行的事物，而结点是执行组件的事物。（若结点是一台服务器，则组件就是上面的软件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）组件表示逻辑元素的物理模块，而结点表示组件的物理部署。这表明一个组件是逻辑单元（如：类）的物理实现，而一个结点则是组件被部署的地点。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14040" y="643128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</a:rPr>
              <a:t>一个结点上部署组件的三种方式</a:t>
            </a:r>
            <a:endParaRPr lang="zh-CN" altLang="en-US"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部署图-3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" y="938530"/>
            <a:ext cx="5687695" cy="5801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72785" y="231775"/>
            <a:ext cx="16452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关系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6340475" y="1066800"/>
            <a:ext cx="5640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部署图中的关系包括：依赖、泛化、关联及实现。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40475" y="1898650"/>
            <a:ext cx="529336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依赖关系通常用在组件和组件之间，组件依赖外部提供的服务。（由组件到接口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实现关系是结点内组件向外提供服务。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关联关系是体现结点件通信关联。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WPS 演示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华文彩云</vt:lpstr>
      <vt:lpstr>华文细黑</vt:lpstr>
      <vt:lpstr>华文行楷</vt:lpstr>
      <vt:lpstr>宋体-方正超大字符集</vt:lpstr>
      <vt:lpstr>华文楷体</vt:lpstr>
      <vt:lpstr>华文琥珀</vt:lpstr>
      <vt:lpstr>华文仿宋</vt:lpstr>
      <vt:lpstr>华文中宋</vt:lpstr>
      <vt:lpstr>仿宋</vt:lpstr>
      <vt:lpstr>华文宋体</vt:lpstr>
      <vt:lpstr>华文隶书</vt:lpstr>
      <vt:lpstr>华文新魏</vt:lpstr>
      <vt:lpstr>幼圆</vt:lpstr>
      <vt:lpstr>Office 主题</vt:lpstr>
      <vt:lpstr>部署图 Deployment  Diagram</vt:lpstr>
      <vt:lpstr>部署图 Deployment  Diagram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椎名真白</dc:creator>
  <cp:lastModifiedBy>鹿</cp:lastModifiedBy>
  <cp:revision>15</cp:revision>
  <dcterms:created xsi:type="dcterms:W3CDTF">2018-10-25T10:41:00Z</dcterms:created>
  <dcterms:modified xsi:type="dcterms:W3CDTF">2018-10-25T13:32:21Z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