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258" r:id="rId2"/>
    <p:sldId id="277" r:id="rId3"/>
    <p:sldId id="278" r:id="rId4"/>
    <p:sldId id="279" r:id="rId5"/>
    <p:sldId id="280" r:id="rId6"/>
    <p:sldId id="256" r:id="rId7"/>
    <p:sldId id="257" r:id="rId8"/>
    <p:sldId id="281" r:id="rId9"/>
    <p:sldId id="259" r:id="rId10"/>
    <p:sldId id="260" r:id="rId11"/>
    <p:sldId id="261" r:id="rId12"/>
    <p:sldId id="304" r:id="rId13"/>
    <p:sldId id="310" r:id="rId14"/>
    <p:sldId id="305" r:id="rId15"/>
    <p:sldId id="306" r:id="rId16"/>
    <p:sldId id="307" r:id="rId17"/>
    <p:sldId id="308" r:id="rId18"/>
    <p:sldId id="309" r:id="rId19"/>
    <p:sldId id="282" r:id="rId20"/>
    <p:sldId id="274" r:id="rId21"/>
    <p:sldId id="283" r:id="rId22"/>
    <p:sldId id="284" r:id="rId23"/>
    <p:sldId id="285" r:id="rId24"/>
    <p:sldId id="286" r:id="rId25"/>
    <p:sldId id="287" r:id="rId26"/>
    <p:sldId id="288" r:id="rId27"/>
    <p:sldId id="290" r:id="rId28"/>
    <p:sldId id="291" r:id="rId29"/>
    <p:sldId id="289"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276" r:id="rId43"/>
    <p:sldId id="311" r:id="rId44"/>
    <p:sldId id="360" r:id="rId45"/>
    <p:sldId id="312" r:id="rId46"/>
  </p:sldIdLst>
  <p:sldSz cx="12192000" cy="6858000"/>
  <p:notesSz cx="6858000" cy="9144000"/>
  <p:embeddedFontLst>
    <p:embeddedFont>
      <p:font typeface="等线" panose="02010600030101010101" pitchFamily="2" charset="-122"/>
      <p:regular r:id="rId48"/>
      <p:bold r:id="rId49"/>
    </p:embeddedFont>
    <p:embeddedFont>
      <p:font typeface="黑体" panose="02010609060101010101" pitchFamily="49" charset="-122"/>
      <p:regular r:id="rId50"/>
    </p:embeddedFont>
    <p:embeddedFont>
      <p:font typeface="华文楷体" panose="02010600040101010101" pitchFamily="2" charset="-122"/>
      <p:regular r:id="rId51"/>
    </p:embeddedFont>
    <p:embeddedFont>
      <p:font typeface="华文新魏" panose="02010800040101010101" pitchFamily="2" charset="-122"/>
      <p:regular r:id="rId52"/>
    </p:embeddedFont>
    <p:embeddedFont>
      <p:font typeface="微软雅黑" panose="020B0503020204020204" pitchFamily="34" charset="-122"/>
      <p:regular r:id="rId53"/>
      <p:bold r:id="rId5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660"/>
  </p:normalViewPr>
  <p:slideViewPr>
    <p:cSldViewPr snapToGrid="0" showGuides="1">
      <p:cViewPr varScale="1">
        <p:scale>
          <a:sx n="111" d="100"/>
          <a:sy n="111" d="100"/>
        </p:scale>
        <p:origin x="756" y="11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nk.zhihu.com/?target=https://www.justinmind.com/support/wireframe-template-styles-and-font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ink.zhihu.com/?target=http://www.mockplus.com/?utm_source%3Dpromote%26utm_medium%3Dclick%26utm_campaign%3Dbeck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23</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是一款设计产品原型的工具包，基于优秀的用户体验设计原则，帮助设计师快速的构建实体模型，</a:t>
            </a:r>
            <a:r>
              <a:rPr lang="en" altLang="zh-CN" sz="1200" b="0" i="0" u="none" strike="noStrike" kern="1200" dirty="0" err="1">
                <a:solidFill>
                  <a:schemeClr val="tx1"/>
                </a:solidFill>
                <a:effectLst/>
                <a:latin typeface="+mn-lt"/>
                <a:ea typeface="+mn-ea"/>
                <a:cs typeface="+mn-cs"/>
              </a:rPr>
              <a:t>UXpin</a:t>
            </a:r>
            <a:r>
              <a:rPr lang="zh-CN" altLang="en-US" sz="1200" b="0" i="0" u="none" strike="noStrike" kern="1200" dirty="0">
                <a:solidFill>
                  <a:schemeClr val="tx1"/>
                </a:solidFill>
                <a:effectLst/>
                <a:latin typeface="+mn-lt"/>
                <a:ea typeface="+mn-ea"/>
                <a:cs typeface="+mn-cs"/>
              </a:rPr>
              <a:t>的编辑器分为四个部分：顶部编辑栏，画布，和拥有各类菜单的两个侧边栏，操作便捷易使用，非常适用于</a:t>
            </a:r>
            <a:r>
              <a:rPr lang="en" altLang="zh-CN" sz="1200" b="0" i="0" u="none" strike="noStrike" kern="1200" dirty="0">
                <a:solidFill>
                  <a:schemeClr val="tx1"/>
                </a:solidFill>
                <a:effectLst/>
                <a:latin typeface="+mn-lt"/>
                <a:ea typeface="+mn-ea"/>
                <a:cs typeface="+mn-cs"/>
              </a:rPr>
              <a:t>UX</a:t>
            </a:r>
            <a:r>
              <a:rPr lang="zh-CN" altLang="en-US" sz="1200" b="0" i="0" u="none" strike="noStrike" kern="1200" dirty="0">
                <a:solidFill>
                  <a:schemeClr val="tx1"/>
                </a:solidFill>
                <a:effectLst/>
                <a:latin typeface="+mn-lt"/>
                <a:ea typeface="+mn-ea"/>
                <a:cs typeface="+mn-cs"/>
              </a:rPr>
              <a:t>设计人员。</a:t>
            </a:r>
            <a:endParaRPr lang="en-US" altLang="zh-CN" sz="1200" b="0" i="0" u="none" strike="noStrike" kern="1200" dirty="0">
              <a:solidFill>
                <a:schemeClr val="tx1"/>
              </a:solidFill>
              <a:effectLst/>
              <a:latin typeface="+mn-lt"/>
              <a:ea typeface="+mn-ea"/>
              <a:cs typeface="+mn-cs"/>
            </a:endParaRPr>
          </a:p>
          <a:p>
            <a:endParaRPr kumimoji="1" lang="en-US" altLang="zh-CN" sz="1200" b="0" i="0" u="none" strike="noStrike" kern="1200" dirty="0">
              <a:solidFill>
                <a:schemeClr val="tx1"/>
              </a:solidFill>
              <a:effectLst/>
              <a:latin typeface="+mn-lt"/>
              <a:ea typeface="+mn-ea"/>
              <a:cs typeface="+mn-cs"/>
            </a:endParaRPr>
          </a:p>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包括</a:t>
            </a:r>
            <a:r>
              <a:rPr lang="en" altLang="zh-CN" sz="1200" b="0" i="0" u="none" strike="noStrike" kern="1200" dirty="0">
                <a:solidFill>
                  <a:schemeClr val="tx1"/>
                </a:solidFill>
                <a:effectLst/>
                <a:latin typeface="+mn-lt"/>
                <a:ea typeface="+mn-ea"/>
                <a:cs typeface="+mn-cs"/>
              </a:rPr>
              <a:t>web</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iOS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Android</a:t>
            </a:r>
            <a:r>
              <a:rPr lang="zh-CN" altLang="en-US" sz="1200" b="0" i="0" u="none" strike="noStrike" kern="1200" dirty="0">
                <a:solidFill>
                  <a:schemeClr val="tx1"/>
                </a:solidFill>
                <a:effectLst/>
                <a:latin typeface="+mn-lt"/>
                <a:ea typeface="+mn-ea"/>
                <a:cs typeface="+mn-cs"/>
              </a:rPr>
              <a:t>等</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，并且具有快速、灵敏的响应拖放接口。</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2058105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高保真原型设计工具</a:t>
            </a:r>
            <a:r>
              <a:rPr lang="en-US" altLang="zh-CN" sz="1200" b="1" i="0" kern="1200" dirty="0" err="1">
                <a:solidFill>
                  <a:schemeClr val="tx1"/>
                </a:solidFill>
                <a:effectLst/>
                <a:latin typeface="+mn-lt"/>
                <a:ea typeface="+mn-ea"/>
                <a:cs typeface="+mn-cs"/>
              </a:rPr>
              <a:t>JustinMind</a:t>
            </a:r>
            <a:r>
              <a:rPr lang="en-US" altLang="zh-CN" sz="1200" b="1" i="0" kern="1200" dirty="0">
                <a:solidFill>
                  <a:schemeClr val="tx1"/>
                </a:solidFill>
                <a:effectLst/>
                <a:latin typeface="+mn-lt"/>
                <a:ea typeface="+mn-ea"/>
                <a:cs typeface="+mn-cs"/>
              </a:rPr>
              <a:t> - </a:t>
            </a:r>
            <a:r>
              <a:rPr lang="zh-CN" altLang="en-US" sz="1200" b="1" i="0" kern="1200" dirty="0">
                <a:solidFill>
                  <a:schemeClr val="tx1"/>
                </a:solidFill>
                <a:effectLst/>
                <a:latin typeface="+mn-lt"/>
                <a:ea typeface="+mn-ea"/>
                <a:cs typeface="+mn-cs"/>
              </a:rPr>
              <a:t>支持拖拽</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简单</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a:t>
            </a:r>
            <a:r>
              <a:rPr lang="en-US" altLang="zh-CN" sz="1200" b="0" i="0" u="none" strike="noStrike" kern="1200" dirty="0" err="1">
                <a:solidFill>
                  <a:schemeClr val="tx1"/>
                </a:solidFill>
                <a:effectLst/>
                <a:latin typeface="+mn-lt"/>
                <a:ea typeface="+mn-ea"/>
                <a:cs typeface="+mn-cs"/>
                <a:hlinkClick r:id="rId4"/>
              </a:rPr>
              <a:t>Mockplus</a:t>
            </a:r>
            <a:r>
              <a:rPr lang="zh-CN" altLang="en-US" sz="1200" b="0" i="0" kern="1200" dirty="0">
                <a:solidFill>
                  <a:schemeClr val="tx1"/>
                </a:solidFill>
                <a:effectLst/>
                <a:latin typeface="+mn-lt"/>
                <a:ea typeface="+mn-ea"/>
                <a:cs typeface="+mn-cs"/>
              </a:rPr>
              <a:t>类似，</a:t>
            </a:r>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也可以通过拖拽的方式实现页面跳转。不同的是，需要拖动整个组件到项目树上。由于没有连接线，不够直观，也不容易看清。</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307224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1359917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44</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6</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7</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8</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4" name="矩形 3"/>
          <p:cNvSpPr/>
          <p:nvPr/>
        </p:nvSpPr>
        <p:spPr>
          <a:xfrm>
            <a:off x="2040094" y="3198057"/>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UXPIN</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6840629"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一、纸笔草图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3DF7EED4-94D2-8A41-A05B-FEC01299BB42}"/>
              </a:ext>
            </a:extLst>
          </p:cNvPr>
          <p:cNvGrpSpPr/>
          <p:nvPr/>
        </p:nvGrpSpPr>
        <p:grpSpPr>
          <a:xfrm>
            <a:off x="4910290" y="1108984"/>
            <a:ext cx="10323416" cy="5339740"/>
            <a:chOff x="1032459" y="1593751"/>
            <a:chExt cx="9911930" cy="5126901"/>
          </a:xfrm>
        </p:grpSpPr>
        <p:pic>
          <p:nvPicPr>
            <p:cNvPr id="9" name="Picture 4">
              <a:extLst>
                <a:ext uri="{FF2B5EF4-FFF2-40B4-BE49-F238E27FC236}">
                  <a16:creationId xmlns:a16="http://schemas.microsoft.com/office/drawing/2014/main" id="{C1547E90-8CE4-894B-9805-2BD0AB491B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2459" y="2148652"/>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F0E1238-88F9-9346-9D0C-8E1C4E48CF38}"/>
                </a:ext>
              </a:extLst>
            </p:cNvPr>
            <p:cNvSpPr txBox="1"/>
            <p:nvPr/>
          </p:nvSpPr>
          <p:spPr>
            <a:xfrm>
              <a:off x="3895435" y="1593751"/>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UXPIN</a:t>
              </a:r>
            </a:p>
          </p:txBody>
        </p:sp>
      </p:grpSp>
      <p:sp>
        <p:nvSpPr>
          <p:cNvPr id="2" name="矩形 1">
            <a:extLst>
              <a:ext uri="{FF2B5EF4-FFF2-40B4-BE49-F238E27FC236}">
                <a16:creationId xmlns:a16="http://schemas.microsoft.com/office/drawing/2014/main" id="{D05A4A58-0E58-45AB-BFDF-AE6847435F1C}"/>
              </a:ext>
            </a:extLst>
          </p:cNvPr>
          <p:cNvSpPr/>
          <p:nvPr/>
        </p:nvSpPr>
        <p:spPr>
          <a:xfrm>
            <a:off x="117812" y="1859339"/>
            <a:ext cx="4687101" cy="4247317"/>
          </a:xfrm>
          <a:prstGeom prst="rect">
            <a:avLst/>
          </a:prstGeom>
        </p:spPr>
        <p:txBody>
          <a:bodyPr wrap="square">
            <a:spAutoFit/>
          </a:bodyPr>
          <a:lstStyle/>
          <a:p>
            <a:r>
              <a:rPr lang="en" altLang="zh-CN" dirty="0"/>
              <a:t>Uxpin </a:t>
            </a:r>
            <a:r>
              <a:rPr lang="zh-CN" altLang="en-US" dirty="0"/>
              <a:t>是一款设计产品原型的工具包，基于优秀的用户体验设计原则，帮助设计师快速的构建实体模型，</a:t>
            </a:r>
            <a:r>
              <a:rPr lang="en" altLang="zh-CN" dirty="0"/>
              <a:t>UXpin</a:t>
            </a:r>
            <a:r>
              <a:rPr lang="zh-CN" altLang="en-US" dirty="0"/>
              <a:t>的编辑器分为四个部分：顶部编辑栏，画布，和拥有各类菜单的两个侧边栏，操作便捷易使用，非常适用于</a:t>
            </a:r>
            <a:r>
              <a:rPr lang="en" altLang="zh-CN" dirty="0"/>
              <a:t>UX</a:t>
            </a:r>
            <a:r>
              <a:rPr lang="zh-CN" altLang="en-US" dirty="0"/>
              <a:t>设计人员。</a:t>
            </a:r>
            <a:endParaRPr lang="en-US" altLang="zh-CN" dirty="0"/>
          </a:p>
          <a:p>
            <a:endParaRPr kumimoji="1" lang="en-US" altLang="zh-CN" dirty="0"/>
          </a:p>
          <a:p>
            <a:r>
              <a:rPr lang="en" altLang="zh-CN" dirty="0"/>
              <a:t>Uxpin </a:t>
            </a:r>
            <a:r>
              <a:rPr lang="zh-CN" altLang="en-US" dirty="0"/>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dirty="0"/>
              <a:t>(</a:t>
            </a:r>
            <a:r>
              <a:rPr lang="zh-CN" altLang="en-US" dirty="0"/>
              <a:t>包括</a:t>
            </a:r>
            <a:r>
              <a:rPr lang="en" altLang="zh-CN" dirty="0"/>
              <a:t>web</a:t>
            </a:r>
            <a:r>
              <a:rPr lang="zh-CN" altLang="en" dirty="0"/>
              <a:t>，</a:t>
            </a:r>
            <a:r>
              <a:rPr lang="en" altLang="zh-CN" dirty="0"/>
              <a:t>iOS</a:t>
            </a:r>
            <a:r>
              <a:rPr lang="zh-CN" altLang="en" dirty="0"/>
              <a:t>，</a:t>
            </a:r>
            <a:r>
              <a:rPr lang="en" altLang="zh-CN" dirty="0"/>
              <a:t>Android</a:t>
            </a:r>
            <a:r>
              <a:rPr lang="zh-CN" altLang="en-US" dirty="0"/>
              <a:t>等</a:t>
            </a:r>
            <a:r>
              <a:rPr lang="en-US" altLang="zh-CN" dirty="0"/>
              <a:t>)</a:t>
            </a:r>
            <a:r>
              <a:rPr lang="zh-CN" altLang="en-US" dirty="0"/>
              <a:t>，并且具有快速、灵敏的响应拖放接口。</a:t>
            </a:r>
            <a:endParaRPr kumimoji="1" lang="zh-CN" altLang="en-US" dirty="0"/>
          </a:p>
        </p:txBody>
      </p:sp>
    </p:spTree>
    <p:extLst>
      <p:ext uri="{BB962C8B-B14F-4D97-AF65-F5344CB8AC3E}">
        <p14:creationId xmlns:p14="http://schemas.microsoft.com/office/powerpoint/2010/main" val="35540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585323"/>
          </a:xfrm>
          <a:prstGeom prst="rect">
            <a:avLst/>
          </a:prstGeom>
        </p:spPr>
        <p:txBody>
          <a:bodyPr>
            <a:spAutoFit/>
          </a:bodyPr>
          <a:lstStyle/>
          <a:p>
            <a:r>
              <a:rPr lang="zh-CN" altLang="en-US" b="1" dirty="0"/>
              <a:t>低保真：推荐</a:t>
            </a:r>
            <a:r>
              <a:rPr lang="en-US" altLang="zh-CN" b="1" dirty="0"/>
              <a:t>Axure</a:t>
            </a:r>
            <a:br>
              <a:rPr lang="zh-CN" altLang="en-US" dirty="0"/>
            </a:br>
            <a:r>
              <a:rPr lang="zh-CN" altLang="en-US" dirty="0"/>
              <a:t>原因：</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06723"/>
            <a:ext cx="5865962" cy="4524315"/>
          </a:xfrm>
          <a:prstGeom prst="rect">
            <a:avLst/>
          </a:prstGeom>
        </p:spPr>
        <p:txBody>
          <a:bodyPr wrap="square">
            <a:spAutoFit/>
          </a:bodyPr>
          <a:lstStyle/>
          <a:p>
            <a:r>
              <a:rPr lang="en-US" altLang="zh-CN" b="1" dirty="0"/>
              <a:t>Axure</a:t>
            </a:r>
            <a:r>
              <a:rPr lang="zh-CN" altLang="en-US" dirty="0"/>
              <a:t>绕不开的巨人，就像图片界的</a:t>
            </a:r>
            <a:r>
              <a:rPr lang="en-US" altLang="zh-CN" dirty="0"/>
              <a:t>PS</a:t>
            </a:r>
            <a:r>
              <a:rPr lang="zh-CN" altLang="en-US" dirty="0"/>
              <a:t>，文字界的</a:t>
            </a:r>
            <a:r>
              <a:rPr lang="en-US" altLang="zh-CN" dirty="0"/>
              <a:t>Word</a:t>
            </a:r>
            <a:r>
              <a:rPr lang="zh-CN" altLang="en-US" dirty="0"/>
              <a:t>。它最大的特点就是别人都用它（虽然大多是盗版），我之前也存了显出不同逼格的心试了前面那么多软件，最后绕了一大圈还是回到了它的怀抱。</a:t>
            </a:r>
          </a:p>
          <a:p>
            <a:r>
              <a:rPr lang="zh-CN" altLang="en-US" dirty="0"/>
              <a:t>回来的原因主要有三</a:t>
            </a:r>
          </a:p>
          <a:p>
            <a:r>
              <a:rPr lang="zh-CN" altLang="en-US" dirty="0"/>
              <a:t>大家都在用。这个没办法，沟通，传输，修改都方便，</a:t>
            </a:r>
            <a:r>
              <a:rPr lang="en-US" altLang="zh-CN" dirty="0" err="1"/>
              <a:t>PC+mac</a:t>
            </a:r>
            <a:r>
              <a:rPr lang="zh-CN" altLang="en-US" dirty="0"/>
              <a:t>都可以看。你自己逼格到了，人家都感受不了有什么用呢。</a:t>
            </a:r>
          </a:p>
          <a:p>
            <a:br>
              <a:rPr lang="zh-CN" altLang="en-US" dirty="0"/>
            </a:br>
            <a:r>
              <a:rPr lang="zh-CN" altLang="en-US" dirty="0"/>
              <a:t>确实强大，熟练使用库和自定义控件后，效率大幅提升，远胜专业型。</a:t>
            </a:r>
          </a:p>
          <a:p>
            <a:br>
              <a:rPr lang="zh-CN" altLang="en-US" dirty="0"/>
            </a:br>
            <a:r>
              <a:rPr lang="zh-CN" altLang="en-US" dirty="0"/>
              <a:t>生成的</a:t>
            </a:r>
            <a:r>
              <a:rPr lang="en-US" altLang="zh-CN" dirty="0"/>
              <a:t>HTML</a:t>
            </a:r>
            <a:r>
              <a:rPr lang="zh-CN" altLang="en-US" dirty="0"/>
              <a:t>页面自带左侧目录边栏。是的，这就是我弃用</a:t>
            </a:r>
            <a:r>
              <a:rPr lang="en-US" altLang="zh-CN" dirty="0"/>
              <a:t>OmniGraffle</a:t>
            </a:r>
            <a:r>
              <a:rPr lang="zh-CN" altLang="en-US" dirty="0"/>
              <a:t>的主要原因。</a:t>
            </a:r>
          </a:p>
          <a:p>
            <a:r>
              <a:rPr lang="zh-CN" altLang="en-US" dirty="0"/>
              <a:t>方法：不再赘述了，总之要用好自定义控件，这个会让效率成倍提升。</a:t>
            </a:r>
          </a:p>
        </p:txBody>
      </p:sp>
    </p:spTree>
    <p:extLst>
      <p:ext uri="{BB962C8B-B14F-4D97-AF65-F5344CB8AC3E}">
        <p14:creationId xmlns:p14="http://schemas.microsoft.com/office/powerpoint/2010/main" val="1596930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97705" y="2551837"/>
            <a:ext cx="5865962" cy="1754326"/>
          </a:xfrm>
          <a:prstGeom prst="rect">
            <a:avLst/>
          </a:prstGeom>
        </p:spPr>
        <p:txBody>
          <a:bodyPr wrap="square">
            <a:spAutoFit/>
          </a:bodyPr>
          <a:lstStyle/>
          <a:p>
            <a:r>
              <a:rPr lang="zh-CN" altLang="en-US" dirty="0"/>
              <a:t>缺点：生成的原型在移动端很难用。是有方法的，其实也不错了，但是我还是懒得费心研究。之所以用这个就是为了给开发和写文档，很多标注和逻辑流程，没必要做出交互。所以不考虑用它做交互，你真都做成交互了，难道还要工程师挨个点开才能看到逻辑？</a:t>
            </a:r>
          </a:p>
          <a:p>
            <a:endParaRPr kumimoji="1" lang="zh-CN" altLang="en-US" dirty="0"/>
          </a:p>
        </p:txBody>
      </p:sp>
    </p:spTree>
    <p:extLst>
      <p:ext uri="{BB962C8B-B14F-4D97-AF65-F5344CB8AC3E}">
        <p14:creationId xmlns:p14="http://schemas.microsoft.com/office/powerpoint/2010/main" val="217403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3416320"/>
          </a:xfrm>
          <a:prstGeom prst="rect">
            <a:avLst/>
          </a:prstGeom>
        </p:spPr>
        <p:txBody>
          <a:bodyPr>
            <a:spAutoFit/>
          </a:bodyPr>
          <a:lstStyle/>
          <a:p>
            <a:r>
              <a:rPr lang="zh-CN" altLang="en-US" b="1" dirty="0"/>
              <a:t>高保真：推荐</a:t>
            </a:r>
            <a:r>
              <a:rPr lang="en-US" altLang="zh-CN" b="1" dirty="0"/>
              <a:t>PS/AI</a:t>
            </a:r>
            <a:br>
              <a:rPr lang="en-US" altLang="zh-CN" dirty="0"/>
            </a:br>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适合交互和视觉一步到位的小型开发团队，可以加快设计迭代。之前公司的</a:t>
            </a:r>
            <a:r>
              <a:rPr lang="en-US" altLang="zh-CN" dirty="0"/>
              <a:t>Leader</a:t>
            </a:r>
            <a:r>
              <a:rPr lang="zh-CN" altLang="en-US" dirty="0"/>
              <a:t>就喜欢让我用</a:t>
            </a:r>
            <a:r>
              <a:rPr lang="en-US" altLang="zh-CN" dirty="0"/>
              <a:t>PS</a:t>
            </a:r>
            <a:r>
              <a:rPr lang="zh-CN" altLang="en-US" dirty="0"/>
              <a:t>。</a:t>
            </a:r>
            <a:br>
              <a:rPr lang="zh-CN" altLang="en-US" dirty="0"/>
            </a:br>
            <a:r>
              <a:rPr lang="zh-CN" altLang="en-US" dirty="0"/>
              <a:t>此外，</a:t>
            </a:r>
            <a:r>
              <a:rPr lang="en-US" altLang="zh-CN" dirty="0"/>
              <a:t>PS</a:t>
            </a:r>
            <a:r>
              <a:rPr lang="zh-CN" altLang="en-US" dirty="0"/>
              <a:t>和</a:t>
            </a:r>
            <a:r>
              <a:rPr lang="en-US" altLang="zh-CN" dirty="0"/>
              <a:t>AI</a:t>
            </a:r>
            <a:r>
              <a:rPr lang="zh-CN" altLang="en-US" dirty="0"/>
              <a:t>选择哪个全凭个人喜好，不过听上一期的</a:t>
            </a:r>
            <a:r>
              <a:rPr lang="en-US" altLang="zh-CN" dirty="0"/>
              <a:t>Anyway.fm</a:t>
            </a:r>
            <a:r>
              <a:rPr lang="zh-CN" altLang="en-US" dirty="0"/>
              <a:t>谈到过设计工具，说是</a:t>
            </a:r>
            <a:r>
              <a:rPr lang="en-US" altLang="zh-CN" dirty="0"/>
              <a:t>AI</a:t>
            </a:r>
            <a:r>
              <a:rPr lang="zh-CN" altLang="en-US" dirty="0"/>
              <a:t>的对齐功能不太好用。但是作为交互设计师，对于对齐到是没有那么注重。关键是用哪个顺手。</a:t>
            </a:r>
            <a:br>
              <a:rPr lang="zh-CN" altLang="en-US" dirty="0"/>
            </a:br>
            <a:r>
              <a:rPr lang="zh-CN" altLang="en-US" dirty="0"/>
              <a:t>最后还是想说一句，作为交互设计师，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816492640"/>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a:t>成员</a:t>
                      </a:r>
                    </a:p>
                  </a:txBody>
                  <a:tcPr/>
                </a:tc>
                <a:tc>
                  <a:txBody>
                    <a:bodyPr/>
                    <a:lstStyle/>
                    <a:p>
                      <a:r>
                        <a:rPr lang="zh-CN" altLang="en-US" dirty="0"/>
                        <a:t>评分（</a:t>
                      </a:r>
                      <a:r>
                        <a:rPr lang="en-US" altLang="zh-CN" dirty="0"/>
                        <a:t>10</a:t>
                      </a:r>
                      <a:r>
                        <a:rPr lang="zh-CN" altLang="en-US" dirty="0"/>
                        <a:t>分）</a:t>
                      </a:r>
                    </a:p>
                  </a:txBody>
                  <a:tcPr/>
                </a:tc>
                <a:extLst>
                  <a:ext uri="{0D108BD9-81ED-4DB2-BD59-A6C34878D82A}">
                    <a16:rowId xmlns:a16="http://schemas.microsoft.com/office/drawing/2014/main" val="10000"/>
                  </a:ext>
                </a:extLst>
              </a:tr>
              <a:tr h="761616">
                <a:tc>
                  <a:txBody>
                    <a:bodyPr/>
                    <a:lstStyle/>
                    <a:p>
                      <a:pPr algn="ctr"/>
                      <a:r>
                        <a:rPr lang="zh-CN" altLang="en-US" dirty="0"/>
                        <a:t>陈苏民</a:t>
                      </a:r>
                    </a:p>
                  </a:txBody>
                  <a:tcPr/>
                </a:tc>
                <a:tc>
                  <a:txBody>
                    <a:bodyPr/>
                    <a:lstStyle/>
                    <a:p>
                      <a:pPr algn="ct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a:t>吕迪</a:t>
                      </a:r>
                    </a:p>
                  </a:txBody>
                  <a:tcPr/>
                </a:tc>
                <a:tc>
                  <a:txBody>
                    <a:bodyPr/>
                    <a:lstStyle/>
                    <a:p>
                      <a:pPr algn="ctr"/>
                      <a:endParaRPr lang="zh-CN"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3083</Words>
  <Application>Microsoft Office PowerPoint</Application>
  <PresentationFormat>宽屏</PresentationFormat>
  <Paragraphs>259</Paragraphs>
  <Slides>45</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等线</vt:lpstr>
      <vt:lpstr>Wingdings</vt:lpstr>
      <vt:lpstr>华文新魏</vt:lpstr>
      <vt:lpstr>Times New Roman</vt:lpstr>
      <vt:lpstr>Arial</vt:lpstr>
      <vt:lpstr>华文楷体</vt:lpstr>
      <vt:lpstr>微软雅黑</vt:lpstr>
      <vt:lpstr>Gotham Rounded Medium</vt:lpstr>
      <vt:lpstr>-apple-system</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51</cp:revision>
  <dcterms:created xsi:type="dcterms:W3CDTF">2016-01-19T08:46:18Z</dcterms:created>
  <dcterms:modified xsi:type="dcterms:W3CDTF">2018-11-04T08:14:29Z</dcterms:modified>
</cp:coreProperties>
</file>