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4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黑体" panose="02010609060101010101" pitchFamily="49" charset="-122"/>
      <p:regular r:id="rId10"/>
    </p:embeddedFont>
    <p:embeddedFont>
      <p:font typeface="等线" panose="02010600030101010101" pitchFamily="2" charset="-122"/>
      <p:regular r:id="rId11"/>
      <p:bold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64686" y="43788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900912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Deployment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73" y="1527936"/>
            <a:ext cx="5725266" cy="36731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50112" y="201436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112" y="3917591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12" y="2441199"/>
            <a:ext cx="494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Deployment Diagram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）用于静态建模，是表示运行时过程节点（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）结构、组件及其对象结构的图。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0536" y="20693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概念解释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4629" y="4347031"/>
            <a:ext cx="447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部署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图主要用于系统工程师。这些图用来描述的物理组件（硬件）以及它们的分布和关联。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4629" y="403404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在哪里使用部署图？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44904" y="5424420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图来自</a:t>
            </a:r>
            <a:r>
              <a:rPr lang="zh-CN" altLang="en-US" sz="1200" dirty="0" smtClean="0"/>
              <a:t>用户“常银玲</a:t>
            </a:r>
            <a:r>
              <a:rPr lang="en-US" altLang="zh-CN" sz="1200" dirty="0" smtClean="0"/>
              <a:t>-Judy</a:t>
            </a:r>
            <a:r>
              <a:rPr lang="zh-CN" altLang="en-US" sz="1200" dirty="0" smtClean="0"/>
              <a:t>”的文章</a:t>
            </a:r>
            <a:r>
              <a:rPr lang="en-US" altLang="zh-CN" sz="1200" dirty="0"/>
              <a:t>《【UML】-</a:t>
            </a:r>
            <a:r>
              <a:rPr lang="zh-CN" altLang="en-US" sz="1200" dirty="0"/>
              <a:t>九种图之部署图</a:t>
            </a:r>
            <a:r>
              <a:rPr lang="en-US" altLang="zh-CN" sz="1200" dirty="0" smtClean="0"/>
              <a:t>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</a:rPr>
              <a:t>Deployment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5" y="668712"/>
            <a:ext cx="5799500" cy="5048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34869" y="5908514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图来自</a:t>
            </a:r>
            <a:r>
              <a:rPr lang="zh-CN" altLang="en-US" sz="1200" dirty="0" smtClean="0"/>
              <a:t>用户“</a:t>
            </a:r>
            <a:r>
              <a:rPr lang="en-US" altLang="zh-CN" sz="1200" dirty="0" err="1" smtClean="0"/>
              <a:t>Calvinsily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”的文章</a:t>
            </a:r>
            <a:r>
              <a:rPr lang="en-US" altLang="zh-CN" sz="1200" dirty="0" smtClean="0"/>
              <a:t>《</a:t>
            </a:r>
            <a:r>
              <a:rPr lang="en-US" altLang="zh-CN" sz="1200" dirty="0" smtClean="0"/>
              <a:t>UML</a:t>
            </a:r>
            <a:r>
              <a:rPr lang="zh-CN" altLang="en-US" sz="1200" dirty="0"/>
              <a:t>部署图介绍</a:t>
            </a:r>
            <a:r>
              <a:rPr lang="en-US" altLang="zh-CN" sz="1200" dirty="0" smtClean="0"/>
              <a:t>》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012008" y="1920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主要元素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77234" y="1567834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35628" y="1693272"/>
            <a:ext cx="2595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Component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Relationship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0527" y="3279031"/>
            <a:ext cx="134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组件与节点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277234" y="3032317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35628" y="3140531"/>
            <a:ext cx="2595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假设节点是一台服务器，则组件就是其上运行的软件。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8306" y="46670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注意点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277234" y="4349892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335628" y="4475330"/>
            <a:ext cx="2595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部署图通常用来帮助理解分布式系统，一个系统模型只有一个部署图。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6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1" y="1366843"/>
            <a:ext cx="5004680" cy="506008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418741" y="1366843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48A2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000" b="1" dirty="0">
              <a:solidFill>
                <a:srgbClr val="48A2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18740" y="1961727"/>
            <a:ext cx="4005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包是一种把元素组织到一起的通用机制，包可以嵌套与其他包中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图用于描述包与包之间的关系，包的图标是一个带标签的文件夹。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3377893"/>
            <a:ext cx="2152381" cy="139047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418739" y="4785159"/>
            <a:ext cx="4005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包图描述模型元素在包内的组织和依赖关系，包括包的导入和包扩展。他们还提供命名空间的可视化。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6052" y="184243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567690" y="1489457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67690" y="1788619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一个包中的类可以被另一个指定包（以及嵌套于其中的包）中的类引用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3418" y="320065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泛化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67690" y="2953940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26084" y="3200654"/>
            <a:ext cx="3836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表示一个包继承了另一个包的全部内容，同时又补充自己增加的内容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53418" y="455887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567690" y="4271515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6084" y="4420370"/>
            <a:ext cx="3673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一个包中可以包含若干个子包，构成包的嵌套层次结构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5" y="1637869"/>
            <a:ext cx="5438775" cy="3771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66950" y="5747809"/>
            <a:ext cx="631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这里是引入关系和嵌套关系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3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1576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Timing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8" y="2815318"/>
            <a:ext cx="8518343" cy="3367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821088" y="1625226"/>
            <a:ext cx="6147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D402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定时图采用一种带数字刻度的时间轴来精确的描述消息的顺序，相对于顺序图，他还允许可视化的表示每条生命线的状态变化</a:t>
            </a:r>
            <a:endParaRPr lang="en-US" altLang="zh-CN" dirty="0" smtClean="0">
              <a:solidFill>
                <a:srgbClr val="4D402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交互概览图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Interaction Overview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2222" y="18794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69179" y="2052931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9" name="Freeform 345"/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46"/>
            <p:cNvSpPr>
              <a:spLocks/>
            </p:cNvSpPr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47"/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48"/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49"/>
            <p:cNvSpPr>
              <a:spLocks/>
            </p:cNvSpPr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0"/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646345" y="1921853"/>
            <a:ext cx="3836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交互概述图是将</a:t>
            </a:r>
            <a:r>
              <a:rPr lang="zh-CN" altLang="en-US" b="1" dirty="0"/>
              <a:t>活动图和顺序图嫁接在一起的图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632222" y="3232736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769179" y="3406206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25" name="Freeform 345"/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46"/>
            <p:cNvSpPr>
              <a:spLocks/>
            </p:cNvSpPr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7"/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8"/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49"/>
            <p:cNvSpPr>
              <a:spLocks/>
            </p:cNvSpPr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50"/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2646345" y="3275128"/>
            <a:ext cx="3836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可以看作</a:t>
            </a:r>
            <a:r>
              <a:rPr lang="zh-CN" altLang="en-US" b="1" dirty="0"/>
              <a:t>活动图的变体</a:t>
            </a:r>
            <a:r>
              <a:rPr lang="zh-CN" altLang="en-US" dirty="0"/>
              <a:t>，它将活动节点进行细化，用一些小的顺序图来表示活动节点内部的对象控制流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32222" y="4788124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769179" y="4961594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34" name="Freeform 345"/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6"/>
            <p:cNvSpPr>
              <a:spLocks/>
            </p:cNvSpPr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7"/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8"/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9"/>
            <p:cNvSpPr>
              <a:spLocks/>
            </p:cNvSpPr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0"/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2646345" y="4898273"/>
            <a:ext cx="3836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也可以看作</a:t>
            </a:r>
            <a:r>
              <a:rPr lang="zh-CN" altLang="en-US" b="1" dirty="0"/>
              <a:t>顺序图的变体</a:t>
            </a:r>
            <a:r>
              <a:rPr lang="zh-CN" altLang="en-US" dirty="0"/>
              <a:t>，它用活动图来补充顺序图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94" y="733742"/>
            <a:ext cx="4376167" cy="53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交互概览图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Interaction Overview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7" y="1853828"/>
            <a:ext cx="3639058" cy="45726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31" y="590335"/>
            <a:ext cx="6144482" cy="62492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077769" y="1351792"/>
            <a:ext cx="383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理清主线</a:t>
            </a:r>
            <a:r>
              <a:rPr lang="en-US" altLang="zh-CN" b="1" dirty="0"/>
              <a:t>—</a:t>
            </a:r>
            <a:r>
              <a:rPr lang="zh-CN" altLang="en-US" b="1" dirty="0"/>
              <a:t>用活动图表述</a:t>
            </a:r>
            <a:r>
              <a:rPr lang="zh-CN" altLang="en-US" b="1" dirty="0" smtClean="0"/>
              <a:t>主线 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90091" y="129472"/>
            <a:ext cx="383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表述细节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用顺序图描述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细节↓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1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436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Wingdings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49</cp:revision>
  <dcterms:created xsi:type="dcterms:W3CDTF">2016-01-19T08:46:18Z</dcterms:created>
  <dcterms:modified xsi:type="dcterms:W3CDTF">2018-10-12T16:46:52Z</dcterms:modified>
</cp:coreProperties>
</file>