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9"/>
  </p:notesMasterIdLst>
  <p:sldIdLst>
    <p:sldId id="373" r:id="rId2"/>
    <p:sldId id="383" r:id="rId3"/>
    <p:sldId id="420" r:id="rId4"/>
    <p:sldId id="421" r:id="rId5"/>
    <p:sldId id="422" r:id="rId6"/>
    <p:sldId id="423" r:id="rId7"/>
    <p:sldId id="424" r:id="rId8"/>
  </p:sldIdLst>
  <p:sldSz cx="12192000" cy="6858000"/>
  <p:notesSz cx="6858000" cy="9144000"/>
  <p:embeddedFontLst>
    <p:embeddedFont>
      <p:font typeface="等线" panose="02010600030101010101" pitchFamily="2" charset="-122"/>
      <p:regular r:id="rId10"/>
      <p:bold r:id="rId11"/>
    </p:embeddedFont>
    <p:embeddedFont>
      <p:font typeface="黑体" panose="02010609060101010101" pitchFamily="49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6D5"/>
    <a:srgbClr val="48A2A0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1166" autoAdjust="0"/>
  </p:normalViewPr>
  <p:slideViewPr>
    <p:cSldViewPr snapToGrid="0" showGuides="1">
      <p:cViewPr varScale="1">
        <p:scale>
          <a:sx n="109" d="100"/>
          <a:sy n="109" d="100"/>
        </p:scale>
        <p:origin x="918" y="1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这是我们测试用例大致的目录，我们的测试用例所采用的模板为第</a:t>
            </a:r>
            <a:r>
              <a:rPr lang="en-US" altLang="zh-CN" dirty="0"/>
              <a:t>7</a:t>
            </a:r>
            <a:r>
              <a:rPr lang="zh-CN" altLang="en-US" dirty="0"/>
              <a:t>页所示。然后我们一共有</a:t>
            </a:r>
            <a:r>
              <a:rPr lang="en-US" altLang="zh-CN" dirty="0"/>
              <a:t>246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这里简单举一些测试用例的例子，我们采用的是等价类划分的测试方法。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8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这是我们用户手册的大致的目录，具体的可以打开文档看看。文档一共</a:t>
            </a:r>
            <a:r>
              <a:rPr lang="en-US" altLang="zh-CN" dirty="0"/>
              <a:t>45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7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1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2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9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24064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1.</a:t>
            </a:r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引言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3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0505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25 Test Case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99FFB1-2361-409E-B84A-7EDC3E54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775803"/>
            <a:ext cx="5655798" cy="58936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88DBB0-F595-4E7F-8E48-5A287BBDF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85" y="775804"/>
            <a:ext cx="5202114" cy="58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050561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25 Test Case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344D0-0C8A-4220-BA2A-F2730BC5E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544970"/>
            <a:ext cx="5836920" cy="6035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4B3DEE-8D9D-4512-B64E-D6CB9C946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85" y="544970"/>
            <a:ext cx="6621780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36154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27 User Manual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3E931-C70C-4C3C-AD0B-286A506E4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3" y="1337556"/>
            <a:ext cx="6143096" cy="45845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E466C-6E4E-4ADF-A5B4-B6E6B80A8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14" y="2088994"/>
            <a:ext cx="5964486" cy="44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816797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28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小组的内部评审</a:t>
            </a:r>
          </a:p>
        </p:txBody>
      </p:sp>
    </p:spTree>
    <p:extLst>
      <p:ext uri="{BB962C8B-B14F-4D97-AF65-F5344CB8AC3E}">
        <p14:creationId xmlns:p14="http://schemas.microsoft.com/office/powerpoint/2010/main" val="24633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51703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30 SRS Baseline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64188C-E724-45F8-BFBF-BDEF5C7346D4}"/>
              </a:ext>
            </a:extLst>
          </p:cNvPr>
          <p:cNvSpPr/>
          <p:nvPr/>
        </p:nvSpPr>
        <p:spPr>
          <a:xfrm>
            <a:off x="0" y="1106723"/>
            <a:ext cx="12191999" cy="535296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781CD-1754-4942-ADCA-08AACC5FBD5B}"/>
              </a:ext>
            </a:extLst>
          </p:cNvPr>
          <p:cNvSpPr txBox="1"/>
          <p:nvPr/>
        </p:nvSpPr>
        <p:spPr>
          <a:xfrm>
            <a:off x="1743255" y="5059988"/>
            <a:ext cx="870549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SRS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文件状态为草稿状态，版本为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0.1.0.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当正式发布时，版本号将为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1.0.0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78B32-E5E5-4783-99A1-07B3F77A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50" y="1131312"/>
            <a:ext cx="7394331" cy="36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A9C07D84-88DF-49C5-ABD4-ABA511528B9A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ABEB29-BD96-4AAA-8035-C342B2B9D5F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166713" y="83305"/>
            <a:ext cx="251703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30 SRS Baseline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56CE4D-1B45-4B7C-ADCB-3E507675DAB5}"/>
              </a:ext>
            </a:extLst>
          </p:cNvPr>
          <p:cNvSpPr/>
          <p:nvPr/>
        </p:nvSpPr>
        <p:spPr>
          <a:xfrm>
            <a:off x="279427" y="1106723"/>
            <a:ext cx="11291249" cy="5363089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62281A-9CFE-4484-829B-2BED9A7B861C}"/>
              </a:ext>
            </a:extLst>
          </p:cNvPr>
          <p:cNvSpPr txBox="1"/>
          <p:nvPr/>
        </p:nvSpPr>
        <p:spPr>
          <a:xfrm>
            <a:off x="2036414" y="5514276"/>
            <a:ext cx="870549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我们已经将需求规格说明书上传到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中的团队项目里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C90C62-3E6D-46EA-B97B-D58659E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1348225"/>
            <a:ext cx="101727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9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130</Words>
  <Application>Microsoft Office PowerPoint</Application>
  <PresentationFormat>宽屏</PresentationFormat>
  <Paragraphs>18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等线</vt:lpstr>
      <vt:lpstr>Arial</vt:lpstr>
      <vt:lpstr>Gotham Rounded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37495</cp:lastModifiedBy>
  <cp:revision>147</cp:revision>
  <dcterms:created xsi:type="dcterms:W3CDTF">2016-01-19T08:46:18Z</dcterms:created>
  <dcterms:modified xsi:type="dcterms:W3CDTF">2019-01-03T07:33:17Z</dcterms:modified>
</cp:coreProperties>
</file>