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8" r:id="rId4"/>
    <p:sldId id="278" r:id="rId5"/>
    <p:sldId id="272" r:id="rId6"/>
    <p:sldId id="263" r:id="rId7"/>
    <p:sldId id="266" r:id="rId8"/>
    <p:sldId id="297" r:id="rId9"/>
    <p:sldId id="298" r:id="rId10"/>
    <p:sldId id="299" r:id="rId11"/>
    <p:sldId id="300" r:id="rId12"/>
    <p:sldId id="264" r:id="rId13"/>
    <p:sldId id="265" r:id="rId14"/>
    <p:sldId id="301" r:id="rId15"/>
    <p:sldId id="269" r:id="rId16"/>
    <p:sldId id="268" r:id="rId17"/>
    <p:sldId id="302" r:id="rId18"/>
    <p:sldId id="303" r:id="rId19"/>
    <p:sldId id="304" r:id="rId20"/>
    <p:sldId id="305" r:id="rId21"/>
    <p:sldId id="306" r:id="rId22"/>
    <p:sldId id="307" r:id="rId23"/>
    <p:sldId id="313" r:id="rId24"/>
    <p:sldId id="308" r:id="rId25"/>
    <p:sldId id="309" r:id="rId26"/>
    <p:sldId id="271" r:id="rId27"/>
    <p:sldId id="310" r:id="rId28"/>
    <p:sldId id="311" r:id="rId29"/>
    <p:sldId id="274" r:id="rId30"/>
    <p:sldId id="259" r:id="rId3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10" d="100"/>
          <a:sy n="110" d="100"/>
        </p:scale>
        <p:origin x="516" y="96"/>
      </p:cViewPr>
      <p:guideLst>
        <p:guide orient="horz" pos="2162"/>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640EEF-E757-480C-9DBE-D53875EC8A4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AC4239-7054-42A1-8C43-C5CDDF84587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4098" name="组合 4"/>
          <p:cNvGrpSpPr/>
          <p:nvPr/>
        </p:nvGrpSpPr>
        <p:grpSpPr>
          <a:xfrm>
            <a:off x="3368675" y="1376363"/>
            <a:ext cx="4957763" cy="4870450"/>
            <a:chOff x="0" y="0"/>
            <a:chExt cx="4956930" cy="4870495"/>
          </a:xfrm>
        </p:grpSpPr>
        <p:grpSp>
          <p:nvGrpSpPr>
            <p:cNvPr id="3083" name="组合 3"/>
            <p:cNvGrpSpPr/>
            <p:nvPr/>
          </p:nvGrpSpPr>
          <p:grpSpPr>
            <a:xfrm>
              <a:off x="362756" y="0"/>
              <a:ext cx="4594174" cy="4706233"/>
              <a:chOff x="0" y="0"/>
              <a:chExt cx="4911907" cy="4959490"/>
            </a:xfrm>
          </p:grpSpPr>
          <p:sp>
            <p:nvSpPr>
              <p:cNvPr id="3085"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6"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3084"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4103" name="文本框 24"/>
          <p:cNvSpPr txBox="1"/>
          <p:nvPr/>
        </p:nvSpPr>
        <p:spPr>
          <a:xfrm>
            <a:off x="3910013" y="2895600"/>
            <a:ext cx="4333875" cy="13223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4000" dirty="0">
                <a:solidFill>
                  <a:srgbClr val="FFFFFF"/>
                </a:solidFill>
              </a:rPr>
              <a:t>软件需求工程项目</a:t>
            </a:r>
            <a:endParaRPr lang="zh-CN" altLang="en-US" sz="4000" dirty="0">
              <a:solidFill>
                <a:srgbClr val="FFFFFF"/>
              </a:solidFill>
            </a:endParaRPr>
          </a:p>
          <a:p>
            <a:pPr marL="0" lvl="0" indent="0" eaLnBrk="1" hangingPunct="1">
              <a:lnSpc>
                <a:spcPct val="100000"/>
              </a:lnSpc>
              <a:spcBef>
                <a:spcPct val="0"/>
              </a:spcBef>
              <a:buNone/>
            </a:pPr>
            <a:r>
              <a:rPr lang="en-US" altLang="zh-CN" sz="4000" dirty="0">
                <a:solidFill>
                  <a:srgbClr val="FFFFFF"/>
                </a:solidFill>
              </a:rPr>
              <a:t>	</a:t>
            </a:r>
            <a:r>
              <a:rPr lang="zh-CN" altLang="en-US" sz="4000" dirty="0">
                <a:solidFill>
                  <a:srgbClr val="FFFFFF"/>
                </a:solidFill>
              </a:rPr>
              <a:t>计划答辩</a:t>
            </a:r>
            <a:endParaRPr lang="zh-CN" altLang="en-US" sz="4000" dirty="0">
              <a:solidFill>
                <a:srgbClr val="FFFFFF"/>
              </a:solidFill>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pic>
        <p:nvPicPr>
          <p:cNvPr id="3082" name="图片 1"/>
          <p:cNvPicPr>
            <a:picLocks noChangeAspect="1"/>
          </p:cNvPicPr>
          <p:nvPr/>
        </p:nvPicPr>
        <p:blipFill>
          <a:blip r:embed="rId2"/>
          <a:stretch>
            <a:fillRect/>
          </a:stretch>
        </p:blipFill>
        <p:spPr>
          <a:xfrm>
            <a:off x="5421313" y="1763713"/>
            <a:ext cx="1133475" cy="11318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8196" name="组合 1"/>
          <p:cNvGrpSpPr/>
          <p:nvPr/>
        </p:nvGrpSpPr>
        <p:grpSpPr>
          <a:xfrm>
            <a:off x="222250" y="328613"/>
            <a:ext cx="654050" cy="573087"/>
            <a:chOff x="0" y="0"/>
            <a:chExt cx="3252297" cy="2844316"/>
          </a:xfrm>
        </p:grpSpPr>
        <p:sp>
          <p:nvSpPr>
            <p:cNvPr id="12360"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361"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8199" name="文本框 6"/>
          <p:cNvSpPr txBox="1"/>
          <p:nvPr/>
        </p:nvSpPr>
        <p:spPr>
          <a:xfrm>
            <a:off x="1951038" y="2644775"/>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主要负责人</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8200" name="组合 7"/>
          <p:cNvGrpSpPr/>
          <p:nvPr/>
        </p:nvGrpSpPr>
        <p:grpSpPr>
          <a:xfrm>
            <a:off x="1477963" y="2536825"/>
            <a:ext cx="473075" cy="584200"/>
            <a:chOff x="0" y="0"/>
            <a:chExt cx="472698" cy="582556"/>
          </a:xfrm>
        </p:grpSpPr>
        <p:sp>
          <p:nvSpPr>
            <p:cNvPr id="12358" name="椭圆 8"/>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359" name="文本框 9"/>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P</a:t>
              </a:r>
              <a:endParaRPr lang="en-US" altLang="zh-CN" sz="3200" b="1" dirty="0">
                <a:solidFill>
                  <a:srgbClr val="FFFFFF"/>
                </a:solidFill>
              </a:endParaRPr>
            </a:p>
          </p:txBody>
        </p:sp>
      </p:grpSp>
      <p:grpSp>
        <p:nvGrpSpPr>
          <p:cNvPr id="8203" name="组合 10"/>
          <p:cNvGrpSpPr/>
          <p:nvPr/>
        </p:nvGrpSpPr>
        <p:grpSpPr>
          <a:xfrm>
            <a:off x="1477963" y="3216275"/>
            <a:ext cx="473075" cy="584200"/>
            <a:chOff x="0" y="0"/>
            <a:chExt cx="472698" cy="582556"/>
          </a:xfrm>
        </p:grpSpPr>
        <p:sp>
          <p:nvSpPr>
            <p:cNvPr id="12356" name="椭圆 11"/>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357" name="文本框 12"/>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R</a:t>
              </a:r>
              <a:endParaRPr lang="en-US" altLang="zh-CN" sz="3200" b="1" dirty="0">
                <a:solidFill>
                  <a:srgbClr val="FFFFFF"/>
                </a:solidFill>
              </a:endParaRPr>
            </a:p>
          </p:txBody>
        </p:sp>
      </p:grpSp>
      <p:grpSp>
        <p:nvGrpSpPr>
          <p:cNvPr id="8206" name="组合 14"/>
          <p:cNvGrpSpPr/>
          <p:nvPr/>
        </p:nvGrpSpPr>
        <p:grpSpPr>
          <a:xfrm>
            <a:off x="1477963" y="3895725"/>
            <a:ext cx="473075" cy="584200"/>
            <a:chOff x="0" y="0"/>
            <a:chExt cx="472698" cy="582556"/>
          </a:xfrm>
        </p:grpSpPr>
        <p:sp>
          <p:nvSpPr>
            <p:cNvPr id="12354" name="椭圆 15"/>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355" name="文本框 17"/>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N</a:t>
              </a:r>
              <a:endParaRPr lang="en-US" altLang="zh-CN" sz="3200" b="1" dirty="0">
                <a:solidFill>
                  <a:srgbClr val="FFFFFF"/>
                </a:solidFill>
              </a:endParaRPr>
            </a:p>
          </p:txBody>
        </p:sp>
      </p:grpSp>
      <p:grpSp>
        <p:nvGrpSpPr>
          <p:cNvPr id="8209" name="组合 19"/>
          <p:cNvGrpSpPr/>
          <p:nvPr/>
        </p:nvGrpSpPr>
        <p:grpSpPr>
          <a:xfrm>
            <a:off x="1477963" y="4575175"/>
            <a:ext cx="473075" cy="584200"/>
            <a:chOff x="0" y="0"/>
            <a:chExt cx="472698" cy="582556"/>
          </a:xfrm>
        </p:grpSpPr>
        <p:sp>
          <p:nvSpPr>
            <p:cNvPr id="12352" name="椭圆 20"/>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353" name="文本框 21"/>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A</a:t>
              </a:r>
              <a:endParaRPr lang="zh-CN" altLang="en-US" sz="3200" b="1" dirty="0">
                <a:solidFill>
                  <a:srgbClr val="FFFFFF"/>
                </a:solidFill>
              </a:endParaRPr>
            </a:p>
          </p:txBody>
        </p:sp>
      </p:grpSp>
      <p:sp>
        <p:nvSpPr>
          <p:cNvPr id="8212" name="文本框 22"/>
          <p:cNvSpPr txBox="1"/>
          <p:nvPr/>
        </p:nvSpPr>
        <p:spPr>
          <a:xfrm>
            <a:off x="1951038" y="3370263"/>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复审</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3" name="文本框 23"/>
          <p:cNvSpPr txBox="1"/>
          <p:nvPr/>
        </p:nvSpPr>
        <p:spPr>
          <a:xfrm>
            <a:off x="1951038" y="4049713"/>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通知到位</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4" name="文本框 24"/>
          <p:cNvSpPr txBox="1"/>
          <p:nvPr/>
        </p:nvSpPr>
        <p:spPr>
          <a:xfrm>
            <a:off x="1951038" y="4722813"/>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审核</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113213" y="2466975"/>
          <a:ext cx="7016750" cy="2978150"/>
        </p:xfrm>
        <a:graphic>
          <a:graphicData uri="http://schemas.openxmlformats.org/drawingml/2006/table">
            <a:tbl>
              <a:tblPr/>
              <a:tblGrid>
                <a:gridCol w="1595437"/>
                <a:gridCol w="1195388"/>
                <a:gridCol w="981075"/>
                <a:gridCol w="1022350"/>
                <a:gridCol w="1152525"/>
                <a:gridCol w="1069975"/>
              </a:tblGrid>
              <a:tr h="8509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活动</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项目经理刘向辉</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陈祥斌</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左文正</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涂弘森</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王安栋</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需求获取</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需求分析</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a:t>
                      </a:r>
                      <a:endParaRPr kumimoji="0" lang="en-US"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规格说明</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验证</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需求管理</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000000"/>
                                          </p:val>
                                        </p:tav>
                                        <p:tav tm="100000">
                                          <p:val>
                                            <p:strVal val="#ppt_w"/>
                                          </p:val>
                                        </p:tav>
                                      </p:tavLst>
                                    </p:anim>
                                    <p:anim calcmode="lin" valueType="num">
                                      <p:cBhvr>
                                        <p:cTn id="12" dur="1000" fill="hold"/>
                                        <p:tgtEl>
                                          <p:spTgt spid="8194"/>
                                        </p:tgtEl>
                                        <p:attrNameLst>
                                          <p:attrName>ppt_h</p:attrName>
                                        </p:attrNameLst>
                                      </p:cBhvr>
                                      <p:tavLst>
                                        <p:tav tm="0">
                                          <p:val>
                                            <p:fltVal val="0.00000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8200"/>
                                        </p:tgtEl>
                                        <p:attrNameLst>
                                          <p:attrName>style.visibility</p:attrName>
                                        </p:attrNameLst>
                                      </p:cBhvr>
                                      <p:to>
                                        <p:strVal val="visible"/>
                                      </p:to>
                                    </p:set>
                                    <p:animEffect transition="in" filter="fade">
                                      <p:cBhvr>
                                        <p:cTn id="27" dur="250"/>
                                        <p:tgtEl>
                                          <p:spTgt spid="8200"/>
                                        </p:tgtEl>
                                      </p:cBhvr>
                                    </p:animEffect>
                                  </p:childTnLst>
                                </p:cTn>
                              </p:par>
                              <p:par>
                                <p:cTn id="28" presetID="26" presetClass="emph" presetSubtype="0" repeatCount="2000" fill="hold" nodeType="withEffect">
                                  <p:stCondLst>
                                    <p:cond delay="250"/>
                                  </p:stCondLst>
                                  <p:childTnLst>
                                    <p:animEffect transition="out" filter="fade">
                                      <p:cBhvr>
                                        <p:cTn id="29" dur="250" tmFilter="0, 0; .2, .5; .8, .5; 1, 0"/>
                                        <p:tgtEl>
                                          <p:spTgt spid="8200"/>
                                        </p:tgtEl>
                                      </p:cBhvr>
                                    </p:animEffect>
                                    <p:animScale>
                                      <p:cBhvr>
                                        <p:cTn id="30" dur="125" autoRev="1" fill="hold"/>
                                        <p:tgtEl>
                                          <p:spTgt spid="8200"/>
                                        </p:tgtEl>
                                      </p:cBhvr>
                                      <p:by x="105000" y="105000"/>
                                    </p:animScale>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8203"/>
                                        </p:tgtEl>
                                        <p:attrNameLst>
                                          <p:attrName>style.visibility</p:attrName>
                                        </p:attrNameLst>
                                      </p:cBhvr>
                                      <p:to>
                                        <p:strVal val="visible"/>
                                      </p:to>
                                    </p:set>
                                    <p:animEffect transition="in" filter="fade">
                                      <p:cBhvr>
                                        <p:cTn id="34" dur="250"/>
                                        <p:tgtEl>
                                          <p:spTgt spid="8203"/>
                                        </p:tgtEl>
                                      </p:cBhvr>
                                    </p:animEffect>
                                  </p:childTnLst>
                                </p:cTn>
                              </p:par>
                              <p:par>
                                <p:cTn id="35" presetID="26" presetClass="emph" presetSubtype="0" repeatCount="2000" fill="hold" nodeType="withEffect">
                                  <p:stCondLst>
                                    <p:cond delay="250"/>
                                  </p:stCondLst>
                                  <p:childTnLst>
                                    <p:animEffect transition="out" filter="fade">
                                      <p:cBhvr>
                                        <p:cTn id="36" dur="250" tmFilter="0, 0; .2, .5; .8, .5; 1, 0"/>
                                        <p:tgtEl>
                                          <p:spTgt spid="8203"/>
                                        </p:tgtEl>
                                      </p:cBhvr>
                                    </p:animEffect>
                                    <p:animScale>
                                      <p:cBhvr>
                                        <p:cTn id="37" dur="125" autoRev="1" fill="hold"/>
                                        <p:tgtEl>
                                          <p:spTgt spid="8203"/>
                                        </p:tgtEl>
                                      </p:cBhvr>
                                      <p:by x="105000" y="105000"/>
                                    </p:animScale>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8206"/>
                                        </p:tgtEl>
                                        <p:attrNameLst>
                                          <p:attrName>style.visibility</p:attrName>
                                        </p:attrNameLst>
                                      </p:cBhvr>
                                      <p:to>
                                        <p:strVal val="visible"/>
                                      </p:to>
                                    </p:set>
                                    <p:animEffect transition="in" filter="fade">
                                      <p:cBhvr>
                                        <p:cTn id="41" dur="250"/>
                                        <p:tgtEl>
                                          <p:spTgt spid="8206"/>
                                        </p:tgtEl>
                                      </p:cBhvr>
                                    </p:animEffect>
                                  </p:childTnLst>
                                </p:cTn>
                              </p:par>
                              <p:par>
                                <p:cTn id="42" presetID="26" presetClass="emph" presetSubtype="0" repeatCount="2000" fill="hold" nodeType="withEffect">
                                  <p:stCondLst>
                                    <p:cond delay="250"/>
                                  </p:stCondLst>
                                  <p:childTnLst>
                                    <p:animEffect transition="out" filter="fade">
                                      <p:cBhvr>
                                        <p:cTn id="43" dur="250" tmFilter="0, 0; .2, .5; .8, .5; 1, 0"/>
                                        <p:tgtEl>
                                          <p:spTgt spid="8206"/>
                                        </p:tgtEl>
                                      </p:cBhvr>
                                    </p:animEffect>
                                    <p:animScale>
                                      <p:cBhvr>
                                        <p:cTn id="44" dur="125" autoRev="1" fill="hold"/>
                                        <p:tgtEl>
                                          <p:spTgt spid="8206"/>
                                        </p:tgtEl>
                                      </p:cBhvr>
                                      <p:by x="105000" y="105000"/>
                                    </p:animScale>
                                  </p:childTnLst>
                                </p:cTn>
                              </p:par>
                            </p:childTnLst>
                          </p:cTn>
                        </p:par>
                        <p:par>
                          <p:cTn id="45" fill="hold">
                            <p:stCondLst>
                              <p:cond delay="3000"/>
                            </p:stCondLst>
                            <p:childTnLst>
                              <p:par>
                                <p:cTn id="46" presetID="10" presetClass="entr" presetSubtype="0" fill="hold" nodeType="afterEffect">
                                  <p:stCondLst>
                                    <p:cond delay="0"/>
                                  </p:stCondLst>
                                  <p:childTnLst>
                                    <p:set>
                                      <p:cBhvr>
                                        <p:cTn id="47" dur="1" fill="hold">
                                          <p:stCondLst>
                                            <p:cond delay="0"/>
                                          </p:stCondLst>
                                        </p:cTn>
                                        <p:tgtEl>
                                          <p:spTgt spid="8209"/>
                                        </p:tgtEl>
                                        <p:attrNameLst>
                                          <p:attrName>style.visibility</p:attrName>
                                        </p:attrNameLst>
                                      </p:cBhvr>
                                      <p:to>
                                        <p:strVal val="visible"/>
                                      </p:to>
                                    </p:set>
                                    <p:animEffect transition="in" filter="fade">
                                      <p:cBhvr>
                                        <p:cTn id="48" dur="250"/>
                                        <p:tgtEl>
                                          <p:spTgt spid="8209"/>
                                        </p:tgtEl>
                                      </p:cBhvr>
                                    </p:animEffect>
                                  </p:childTnLst>
                                </p:cTn>
                              </p:par>
                              <p:par>
                                <p:cTn id="49" presetID="26" presetClass="emph" presetSubtype="0" repeatCount="2000" fill="hold" nodeType="withEffect">
                                  <p:stCondLst>
                                    <p:cond delay="250"/>
                                  </p:stCondLst>
                                  <p:childTnLst>
                                    <p:animEffect transition="out" filter="fade">
                                      <p:cBhvr>
                                        <p:cTn id="50" dur="250" tmFilter="0, 0; .2, .5; .8, .5; 1, 0"/>
                                        <p:tgtEl>
                                          <p:spTgt spid="8209"/>
                                        </p:tgtEl>
                                      </p:cBhvr>
                                    </p:animEffect>
                                    <p:animScale>
                                      <p:cBhvr>
                                        <p:cTn id="51" dur="125" autoRev="1" fill="hold"/>
                                        <p:tgtEl>
                                          <p:spTgt spid="8209"/>
                                        </p:tgtEl>
                                      </p:cBhvr>
                                      <p:by x="105000" y="105000"/>
                                    </p:animScale>
                                  </p:childTnLst>
                                </p:cTn>
                              </p:par>
                            </p:childTnLst>
                          </p:cTn>
                        </p:par>
                        <p:par>
                          <p:cTn id="52" fill="hold">
                            <p:stCondLst>
                              <p:cond delay="3500"/>
                            </p:stCondLst>
                            <p:childTnLst>
                              <p:par>
                                <p:cTn id="53" presetID="56" presetClass="entr" presetSubtype="0" fill="hold" grpId="0" nodeType="afterEffect">
                                  <p:stCondLst>
                                    <p:cond delay="0"/>
                                  </p:stCondLst>
                                  <p:iterate type="lt">
                                    <p:tmPct val="10000"/>
                                  </p:iterate>
                                  <p:childTnLst>
                                    <p:set>
                                      <p:cBhvr>
                                        <p:cTn id="54" dur="1" fill="hold">
                                          <p:stCondLst>
                                            <p:cond delay="0"/>
                                          </p:stCondLst>
                                        </p:cTn>
                                        <p:tgtEl>
                                          <p:spTgt spid="8199"/>
                                        </p:tgtEl>
                                        <p:attrNameLst>
                                          <p:attrName>style.visibility</p:attrName>
                                        </p:attrNameLst>
                                      </p:cBhvr>
                                      <p:to>
                                        <p:strVal val="visible"/>
                                      </p:to>
                                    </p:set>
                                    <p:anim by="(-#ppt_w*2)" calcmode="lin" valueType="num">
                                      <p:cBhvr rctx="PPT">
                                        <p:cTn id="55" dur="250" autoRev="1" fill="hold">
                                          <p:stCondLst>
                                            <p:cond delay="0"/>
                                          </p:stCondLst>
                                        </p:cTn>
                                        <p:tgtEl>
                                          <p:spTgt spid="8199"/>
                                        </p:tgtEl>
                                        <p:attrNameLst>
                                          <p:attrName>ppt_w</p:attrName>
                                        </p:attrNameLst>
                                      </p:cBhvr>
                                    </p:anim>
                                    <p:anim by="(#ppt_w*0.50)" calcmode="lin" valueType="num">
                                      <p:cBhvr>
                                        <p:cTn id="56" dur="250" decel="50000" autoRev="1" fill="hold">
                                          <p:stCondLst>
                                            <p:cond delay="0"/>
                                          </p:stCondLst>
                                        </p:cTn>
                                        <p:tgtEl>
                                          <p:spTgt spid="8199"/>
                                        </p:tgtEl>
                                        <p:attrNameLst>
                                          <p:attrName>ppt_x</p:attrName>
                                        </p:attrNameLst>
                                      </p:cBhvr>
                                    </p:anim>
                                    <p:anim from="(-#ppt_h/2)" to="(#ppt_y)" calcmode="lin" valueType="num">
                                      <p:cBhvr>
                                        <p:cTn id="57" dur="500" fill="hold">
                                          <p:stCondLst>
                                            <p:cond delay="0"/>
                                          </p:stCondLst>
                                        </p:cTn>
                                        <p:tgtEl>
                                          <p:spTgt spid="8199"/>
                                        </p:tgtEl>
                                        <p:attrNameLst>
                                          <p:attrName>ppt_y</p:attrName>
                                        </p:attrNameLst>
                                      </p:cBhvr>
                                    </p:anim>
                                    <p:animRot by="21600000">
                                      <p:cBhvr>
                                        <p:cTn id="58" dur="500" fill="hold">
                                          <p:stCondLst>
                                            <p:cond delay="0"/>
                                          </p:stCondLst>
                                        </p:cTn>
                                        <p:tgtEl>
                                          <p:spTgt spid="8199"/>
                                        </p:tgtEl>
                                        <p:attrNameLst>
                                          <p:attrName>r</p:attrName>
                                        </p:attrNameLst>
                                      </p:cBhvr>
                                    </p:animRot>
                                  </p:childTnLst>
                                </p:cTn>
                              </p:par>
                            </p:childTnLst>
                          </p:cTn>
                        </p:par>
                        <p:par>
                          <p:cTn id="59" fill="hold">
                            <p:stCondLst>
                              <p:cond delay="5199"/>
                            </p:stCondLst>
                            <p:childTnLst>
                              <p:par>
                                <p:cTn id="60" presetID="56" presetClass="entr" presetSubtype="0" fill="hold" grpId="0" nodeType="afterEffect">
                                  <p:stCondLst>
                                    <p:cond delay="0"/>
                                  </p:stCondLst>
                                  <p:iterate type="lt">
                                    <p:tmPct val="10000"/>
                                  </p:iterate>
                                  <p:childTnLst>
                                    <p:set>
                                      <p:cBhvr>
                                        <p:cTn id="61" dur="1" fill="hold">
                                          <p:stCondLst>
                                            <p:cond delay="0"/>
                                          </p:stCondLst>
                                        </p:cTn>
                                        <p:tgtEl>
                                          <p:spTgt spid="8212"/>
                                        </p:tgtEl>
                                        <p:attrNameLst>
                                          <p:attrName>style.visibility</p:attrName>
                                        </p:attrNameLst>
                                      </p:cBhvr>
                                      <p:to>
                                        <p:strVal val="visible"/>
                                      </p:to>
                                    </p:set>
                                    <p:anim by="(-#ppt_w*2)" calcmode="lin" valueType="num">
                                      <p:cBhvr rctx="PPT">
                                        <p:cTn id="62" dur="250" autoRev="1" fill="hold">
                                          <p:stCondLst>
                                            <p:cond delay="0"/>
                                          </p:stCondLst>
                                        </p:cTn>
                                        <p:tgtEl>
                                          <p:spTgt spid="8212"/>
                                        </p:tgtEl>
                                        <p:attrNameLst>
                                          <p:attrName>ppt_w</p:attrName>
                                        </p:attrNameLst>
                                      </p:cBhvr>
                                    </p:anim>
                                    <p:anim by="(#ppt_w*0.50)" calcmode="lin" valueType="num">
                                      <p:cBhvr>
                                        <p:cTn id="63" dur="250" decel="50000" autoRev="1" fill="hold">
                                          <p:stCondLst>
                                            <p:cond delay="0"/>
                                          </p:stCondLst>
                                        </p:cTn>
                                        <p:tgtEl>
                                          <p:spTgt spid="8212"/>
                                        </p:tgtEl>
                                        <p:attrNameLst>
                                          <p:attrName>ppt_x</p:attrName>
                                        </p:attrNameLst>
                                      </p:cBhvr>
                                    </p:anim>
                                    <p:anim from="(-#ppt_h/2)" to="(#ppt_y)" calcmode="lin" valueType="num">
                                      <p:cBhvr>
                                        <p:cTn id="64" dur="500" fill="hold">
                                          <p:stCondLst>
                                            <p:cond delay="0"/>
                                          </p:stCondLst>
                                        </p:cTn>
                                        <p:tgtEl>
                                          <p:spTgt spid="8212"/>
                                        </p:tgtEl>
                                        <p:attrNameLst>
                                          <p:attrName>ppt_y</p:attrName>
                                        </p:attrNameLst>
                                      </p:cBhvr>
                                    </p:anim>
                                    <p:animRot by="21600000">
                                      <p:cBhvr>
                                        <p:cTn id="65" dur="500" fill="hold">
                                          <p:stCondLst>
                                            <p:cond delay="0"/>
                                          </p:stCondLst>
                                        </p:cTn>
                                        <p:tgtEl>
                                          <p:spTgt spid="8212"/>
                                        </p:tgtEl>
                                        <p:attrNameLst>
                                          <p:attrName>r</p:attrName>
                                        </p:attrNameLst>
                                      </p:cBhvr>
                                    </p:animRot>
                                  </p:childTnLst>
                                </p:cTn>
                              </p:par>
                            </p:childTnLst>
                          </p:cTn>
                        </p:par>
                        <p:par>
                          <p:cTn id="66" fill="hold">
                            <p:stCondLst>
                              <p:cond delay="5750"/>
                            </p:stCondLst>
                            <p:childTnLst>
                              <p:par>
                                <p:cTn id="67" presetID="56" presetClass="entr" presetSubtype="0" fill="hold" grpId="0" nodeType="afterEffect">
                                  <p:stCondLst>
                                    <p:cond delay="0"/>
                                  </p:stCondLst>
                                  <p:iterate type="lt">
                                    <p:tmPct val="10000"/>
                                  </p:iterate>
                                  <p:childTnLst>
                                    <p:set>
                                      <p:cBhvr>
                                        <p:cTn id="68" dur="1" fill="hold">
                                          <p:stCondLst>
                                            <p:cond delay="0"/>
                                          </p:stCondLst>
                                        </p:cTn>
                                        <p:tgtEl>
                                          <p:spTgt spid="8213"/>
                                        </p:tgtEl>
                                        <p:attrNameLst>
                                          <p:attrName>style.visibility</p:attrName>
                                        </p:attrNameLst>
                                      </p:cBhvr>
                                      <p:to>
                                        <p:strVal val="visible"/>
                                      </p:to>
                                    </p:set>
                                    <p:anim by="(-#ppt_w*2)" calcmode="lin" valueType="num">
                                      <p:cBhvr rctx="PPT">
                                        <p:cTn id="69" dur="250" autoRev="1" fill="hold">
                                          <p:stCondLst>
                                            <p:cond delay="0"/>
                                          </p:stCondLst>
                                        </p:cTn>
                                        <p:tgtEl>
                                          <p:spTgt spid="8213"/>
                                        </p:tgtEl>
                                        <p:attrNameLst>
                                          <p:attrName>ppt_w</p:attrName>
                                        </p:attrNameLst>
                                      </p:cBhvr>
                                    </p:anim>
                                    <p:anim by="(#ppt_w*0.50)" calcmode="lin" valueType="num">
                                      <p:cBhvr>
                                        <p:cTn id="70" dur="250" decel="50000" autoRev="1" fill="hold">
                                          <p:stCondLst>
                                            <p:cond delay="0"/>
                                          </p:stCondLst>
                                        </p:cTn>
                                        <p:tgtEl>
                                          <p:spTgt spid="8213"/>
                                        </p:tgtEl>
                                        <p:attrNameLst>
                                          <p:attrName>ppt_x</p:attrName>
                                        </p:attrNameLst>
                                      </p:cBhvr>
                                    </p:anim>
                                    <p:anim from="(-#ppt_h/2)" to="(#ppt_y)" calcmode="lin" valueType="num">
                                      <p:cBhvr>
                                        <p:cTn id="71" dur="500" fill="hold">
                                          <p:stCondLst>
                                            <p:cond delay="0"/>
                                          </p:stCondLst>
                                        </p:cTn>
                                        <p:tgtEl>
                                          <p:spTgt spid="8213"/>
                                        </p:tgtEl>
                                        <p:attrNameLst>
                                          <p:attrName>ppt_y</p:attrName>
                                        </p:attrNameLst>
                                      </p:cBhvr>
                                    </p:anim>
                                    <p:animRot by="21600000">
                                      <p:cBhvr>
                                        <p:cTn id="72" dur="500" fill="hold">
                                          <p:stCondLst>
                                            <p:cond delay="0"/>
                                          </p:stCondLst>
                                        </p:cTn>
                                        <p:tgtEl>
                                          <p:spTgt spid="8213"/>
                                        </p:tgtEl>
                                        <p:attrNameLst>
                                          <p:attrName>r</p:attrName>
                                        </p:attrNameLst>
                                      </p:cBhvr>
                                    </p:animRot>
                                  </p:childTnLst>
                                </p:cTn>
                              </p:par>
                            </p:childTnLst>
                          </p:cTn>
                        </p:par>
                        <p:par>
                          <p:cTn id="73" fill="hold">
                            <p:stCondLst>
                              <p:cond delay="6400"/>
                            </p:stCondLst>
                            <p:childTnLst>
                              <p:par>
                                <p:cTn id="74" presetID="56" presetClass="entr" presetSubtype="0" fill="hold" grpId="0" nodeType="afterEffect">
                                  <p:stCondLst>
                                    <p:cond delay="0"/>
                                  </p:stCondLst>
                                  <p:iterate type="lt">
                                    <p:tmPct val="10000"/>
                                  </p:iterate>
                                  <p:childTnLst>
                                    <p:set>
                                      <p:cBhvr>
                                        <p:cTn id="75" dur="1" fill="hold">
                                          <p:stCondLst>
                                            <p:cond delay="0"/>
                                          </p:stCondLst>
                                        </p:cTn>
                                        <p:tgtEl>
                                          <p:spTgt spid="8214"/>
                                        </p:tgtEl>
                                        <p:attrNameLst>
                                          <p:attrName>style.visibility</p:attrName>
                                        </p:attrNameLst>
                                      </p:cBhvr>
                                      <p:to>
                                        <p:strVal val="visible"/>
                                      </p:to>
                                    </p:set>
                                    <p:anim by="(-#ppt_w*2)" calcmode="lin" valueType="num">
                                      <p:cBhvr rctx="PPT">
                                        <p:cTn id="76" dur="250" autoRev="1" fill="hold">
                                          <p:stCondLst>
                                            <p:cond delay="0"/>
                                          </p:stCondLst>
                                        </p:cTn>
                                        <p:tgtEl>
                                          <p:spTgt spid="8214"/>
                                        </p:tgtEl>
                                        <p:attrNameLst>
                                          <p:attrName>ppt_w</p:attrName>
                                        </p:attrNameLst>
                                      </p:cBhvr>
                                    </p:anim>
                                    <p:anim by="(#ppt_w*0.50)" calcmode="lin" valueType="num">
                                      <p:cBhvr>
                                        <p:cTn id="77" dur="250" decel="50000" autoRev="1" fill="hold">
                                          <p:stCondLst>
                                            <p:cond delay="0"/>
                                          </p:stCondLst>
                                        </p:cTn>
                                        <p:tgtEl>
                                          <p:spTgt spid="8214"/>
                                        </p:tgtEl>
                                        <p:attrNameLst>
                                          <p:attrName>ppt_x</p:attrName>
                                        </p:attrNameLst>
                                      </p:cBhvr>
                                    </p:anim>
                                    <p:anim from="(-#ppt_h/2)" to="(#ppt_y)" calcmode="lin" valueType="num">
                                      <p:cBhvr>
                                        <p:cTn id="78" dur="500" fill="hold">
                                          <p:stCondLst>
                                            <p:cond delay="0"/>
                                          </p:stCondLst>
                                        </p:cTn>
                                        <p:tgtEl>
                                          <p:spTgt spid="8214"/>
                                        </p:tgtEl>
                                        <p:attrNameLst>
                                          <p:attrName>ppt_y</p:attrName>
                                        </p:attrNameLst>
                                      </p:cBhvr>
                                    </p:anim>
                                    <p:animRot by="21600000">
                                      <p:cBhvr>
                                        <p:cTn id="79" dur="500" fill="hold">
                                          <p:stCondLst>
                                            <p:cond delay="0"/>
                                          </p:stCondLst>
                                        </p:cTn>
                                        <p:tgtEl>
                                          <p:spTgt spid="8214"/>
                                        </p:tgtEl>
                                        <p:attrNameLst>
                                          <p:attrName>r</p:attrName>
                                        </p:attrNameLst>
                                      </p:cBhvr>
                                    </p:animRot>
                                  </p:childTnLst>
                                </p:cTn>
                              </p:par>
                            </p:childTnLst>
                          </p:cTn>
                        </p:par>
                        <p:par>
                          <p:cTn id="80" fill="hold">
                            <p:stCondLst>
                              <p:cond delay="6949"/>
                            </p:stCondLst>
                            <p:childTnLst>
                              <p:par>
                                <p:cTn id="81" presetID="29" presetClass="entr" presetSubtype="0"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p:cTn id="83" dur="1000" fill="hold"/>
                                        <p:tgtEl>
                                          <p:spTgt spid="2"/>
                                        </p:tgtEl>
                                        <p:attrNameLst>
                                          <p:attrName>ppt_x</p:attrName>
                                        </p:attrNameLst>
                                      </p:cBhvr>
                                      <p:tavLst>
                                        <p:tav tm="0">
                                          <p:val>
                                            <p:strVal val="#ppt_x-.2"/>
                                          </p:val>
                                        </p:tav>
                                        <p:tav tm="100000">
                                          <p:val>
                                            <p:strVal val="#ppt_x"/>
                                          </p:val>
                                        </p:tav>
                                      </p:tavLst>
                                    </p:anim>
                                    <p:anim calcmode="lin" valueType="num">
                                      <p:cBhvr>
                                        <p:cTn id="84"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8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p:bldP spid="8199" grpId="0"/>
      <p:bldP spid="8212" grpId="0"/>
      <p:bldP spid="8213" grpId="0"/>
      <p:bldP spid="82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67"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项目干系人分析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480"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3481"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237" y="0"/>
              </a:cxn>
              <a:cxn ang="0">
                <a:pos x="2002474" y="0"/>
              </a:cxn>
              <a:cxn ang="0">
                <a:pos x="2002474" y="965200"/>
              </a:cxn>
              <a:cxn ang="0">
                <a:pos x="1001237"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327" y="0"/>
              </a:cxn>
              <a:cxn ang="0">
                <a:pos x="1938653" y="0"/>
              </a:cxn>
              <a:cxn ang="0">
                <a:pos x="1938653" y="965200"/>
              </a:cxn>
              <a:cxn ang="0">
                <a:pos x="969326"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endParaRPr lang="zh-CN" altLang="en-US"/>
          </a:p>
        </p:txBody>
      </p:sp>
      <p:sp>
        <p:nvSpPr>
          <p:cNvPr id="11276" name="TextBox 1016"/>
          <p:cNvSpPr txBox="1"/>
          <p:nvPr/>
        </p:nvSpPr>
        <p:spPr>
          <a:xfrm>
            <a:off x="3228975" y="4192588"/>
            <a:ext cx="588963" cy="3365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rPr>
              <a:t>用户</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8242300" y="4529138"/>
            <a:ext cx="995363" cy="3365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rPr>
              <a:t>CCB成员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3306763" y="1409700"/>
            <a:ext cx="588962" cy="3365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rPr>
              <a:t>客户</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8097838" y="1409700"/>
            <a:ext cx="792162" cy="3365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rPr>
              <a:t>项目组</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22250" y="1844675"/>
          <a:ext cx="3802063" cy="2228850"/>
        </p:xfrm>
        <a:graphic>
          <a:graphicData uri="http://schemas.openxmlformats.org/drawingml/2006/table">
            <a:tbl>
              <a:tblPr/>
              <a:tblGrid>
                <a:gridCol w="441325"/>
                <a:gridCol w="484188"/>
                <a:gridCol w="465137"/>
                <a:gridCol w="514350"/>
                <a:gridCol w="874713"/>
                <a:gridCol w="1022350"/>
              </a:tblGrid>
              <a:tr h="2476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姓名</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角色</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分类</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态度</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约束</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联系方式</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10668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侯宏伦</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任务下达者/客户</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开发组织以外</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任务下达者强烈支持，严格约束</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学生的项目经验不足，不能完全严格按照实际项目开发过程。</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houhl@zucc</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.edu.cn</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9144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杨枨</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需求任务下达者、监督者</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开发组织以外</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强烈支持任务完成</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同时下达需求和监督多个小组</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yangc</a:t>
                      </a: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@zucc</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.edu.cn</a:t>
                      </a:r>
                      <a:endParaRPr kumimoji="0" lang="en-US"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68574" marR="68574"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bl>
          </a:graphicData>
        </a:graphic>
      </p:graphicFrame>
      <p:graphicFrame>
        <p:nvGraphicFramePr>
          <p:cNvPr id="3" name="表格 2"/>
          <p:cNvGraphicFramePr/>
          <p:nvPr/>
        </p:nvGraphicFramePr>
        <p:xfrm>
          <a:off x="8097838" y="1819275"/>
          <a:ext cx="3868738" cy="2590800"/>
        </p:xfrm>
        <a:graphic>
          <a:graphicData uri="http://schemas.openxmlformats.org/drawingml/2006/table">
            <a:tbl>
              <a:tblPr firstRow="1" bandRow="1">
                <a:tableStyleId>{5940675A-B579-460E-94D1-54222C63F5DA}</a:tableStyleId>
              </a:tblPr>
              <a:tblGrid>
                <a:gridCol w="449691"/>
                <a:gridCol w="492246"/>
                <a:gridCol w="472556"/>
                <a:gridCol w="705659"/>
                <a:gridCol w="581803"/>
                <a:gridCol w="1166782"/>
              </a:tblGrid>
              <a:tr h="123371">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姓名</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角色</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分类</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态度</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en-US" sz="800" b="0">
                          <a:latin typeface="宋体" panose="02010600030101010101" pitchFamily="2" charset="-122"/>
                          <a:ea typeface="宋体" panose="02010600030101010101" pitchFamily="2" charset="-122"/>
                          <a:cs typeface="宋体" panose="02010600030101010101" pitchFamily="2" charset="-122"/>
                        </a:rPr>
                        <a:t>约束</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联系方式</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493486">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刘向辉</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项目经理</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认真负责严格按照项目的要求</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经验不足</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31</a:t>
                      </a:r>
                      <a:r>
                        <a:rPr lang="en-US" sz="800" b="0">
                          <a:latin typeface="Calibri" panose="020F0502020204030204" pitchFamily="34" charset="0"/>
                          <a:cs typeface="Calibri" panose="020F0502020204030204" pitchFamily="34" charset="0"/>
                        </a:rPr>
                        <a:t>601401</a:t>
                      </a:r>
                      <a:r>
                        <a:rPr lang="en-US" sz="800" b="0">
                          <a:latin typeface="宋体" panose="02010600030101010101" pitchFamily="2" charset="-122"/>
                          <a:ea typeface="宋体" panose="02010600030101010101" pitchFamily="2" charset="-122"/>
                          <a:cs typeface="宋体" panose="02010600030101010101" pitchFamily="2" charset="-122"/>
                        </a:rPr>
                        <a:t>@stu.zucc.edu.cn</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493486">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陈祥斌</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需求管理员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服从项目经理安排，认真执行</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经验不足</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31</a:t>
                      </a:r>
                      <a:r>
                        <a:rPr lang="en-US" sz="800" b="0">
                          <a:latin typeface="Calibri" panose="020F0502020204030204" pitchFamily="34" charset="0"/>
                          <a:cs typeface="Calibri" panose="020F0502020204030204" pitchFamily="34" charset="0"/>
                        </a:rPr>
                        <a:t>601387</a:t>
                      </a:r>
                      <a:r>
                        <a:rPr lang="en-US" sz="800" b="0">
                          <a:latin typeface="宋体" panose="02010600030101010101" pitchFamily="2" charset="-122"/>
                          <a:ea typeface="宋体" panose="02010600030101010101" pitchFamily="2" charset="-122"/>
                          <a:cs typeface="宋体" panose="02010600030101010101" pitchFamily="2" charset="-122"/>
                        </a:rPr>
                        <a:t>@stu.zucc.edu.cn</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493486">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左文正</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业务分析员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服从项目经理安排，认真执行</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经验不足</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31</a:t>
                      </a:r>
                      <a:r>
                        <a:rPr lang="en-US" sz="800" b="0">
                          <a:latin typeface="Calibri" panose="020F0502020204030204" pitchFamily="34" charset="0"/>
                          <a:cs typeface="Calibri" panose="020F0502020204030204" pitchFamily="34" charset="0"/>
                        </a:rPr>
                        <a:t>6</a:t>
                      </a:r>
                      <a:r>
                        <a:rPr lang="en-US" sz="800" b="0">
                          <a:latin typeface="宋体" panose="02010600030101010101" pitchFamily="2" charset="-122"/>
                          <a:ea typeface="宋体" panose="02010600030101010101" pitchFamily="2" charset="-122"/>
                          <a:cs typeface="宋体" panose="02010600030101010101" pitchFamily="2" charset="-122"/>
                        </a:rPr>
                        <a:t>013</a:t>
                      </a:r>
                      <a:r>
                        <a:rPr lang="en-US" sz="800" b="0">
                          <a:latin typeface="Calibri" panose="020F0502020204030204" pitchFamily="34" charset="0"/>
                          <a:cs typeface="Calibri" panose="020F0502020204030204" pitchFamily="34" charset="0"/>
                        </a:rPr>
                        <a:t>79</a:t>
                      </a:r>
                      <a:r>
                        <a:rPr lang="en-US" sz="800" b="0">
                          <a:latin typeface="宋体" panose="02010600030101010101" pitchFamily="2" charset="-122"/>
                          <a:ea typeface="宋体" panose="02010600030101010101" pitchFamily="2" charset="-122"/>
                          <a:cs typeface="宋体" panose="02010600030101010101" pitchFamily="2" charset="-122"/>
                        </a:rPr>
                        <a:t>@stu.zucc.edu.cn</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493486">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涂弘森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设计师</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服从项目经理安排，认真执行</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经验不足</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31</a:t>
                      </a:r>
                      <a:r>
                        <a:rPr lang="en-US" sz="800" b="0">
                          <a:latin typeface="Calibri" panose="020F0502020204030204" pitchFamily="34" charset="0"/>
                          <a:cs typeface="Calibri" panose="020F0502020204030204" pitchFamily="34" charset="0"/>
                        </a:rPr>
                        <a:t>601406</a:t>
                      </a:r>
                      <a:r>
                        <a:rPr lang="en-US" sz="800" b="0">
                          <a:latin typeface="宋体" panose="02010600030101010101" pitchFamily="2" charset="-122"/>
                          <a:ea typeface="宋体" panose="02010600030101010101" pitchFamily="2" charset="-122"/>
                          <a:cs typeface="宋体" panose="02010600030101010101" pitchFamily="2" charset="-122"/>
                        </a:rPr>
                        <a:t>@stu.zucc.edu.cn</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493486">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王安栋</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测试人员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服从项目经理安排，认真执行</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经验不足</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31</a:t>
                      </a:r>
                      <a:r>
                        <a:rPr lang="en-US" sz="800" b="0">
                          <a:latin typeface="Calibri" panose="020F0502020204030204" pitchFamily="34" charset="0"/>
                          <a:cs typeface="Calibri" panose="020F0502020204030204" pitchFamily="34" charset="0"/>
                        </a:rPr>
                        <a:t>601407</a:t>
                      </a:r>
                      <a:r>
                        <a:rPr lang="en-US" sz="800" b="0">
                          <a:latin typeface="宋体" panose="02010600030101010101" pitchFamily="2" charset="-122"/>
                          <a:ea typeface="宋体" panose="02010600030101010101" pitchFamily="2" charset="-122"/>
                          <a:cs typeface="宋体" panose="02010600030101010101" pitchFamily="2" charset="-122"/>
                        </a:rPr>
                        <a:t>@stu.zucc.edu.cn</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97" marR="68597"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bl>
          </a:graphicData>
        </a:graphic>
      </p:graphicFrame>
      <p:graphicFrame>
        <p:nvGraphicFramePr>
          <p:cNvPr id="4" name="表格 3"/>
          <p:cNvGraphicFramePr>
            <a:graphicFrameLocks noGrp="1"/>
          </p:cNvGraphicFramePr>
          <p:nvPr/>
        </p:nvGraphicFramePr>
        <p:xfrm>
          <a:off x="222250" y="4552950"/>
          <a:ext cx="3802063" cy="2136775"/>
        </p:xfrm>
        <a:graphic>
          <a:graphicData uri="http://schemas.openxmlformats.org/drawingml/2006/table">
            <a:tbl>
              <a:tblPr/>
              <a:tblGrid>
                <a:gridCol w="473075"/>
                <a:gridCol w="477838"/>
                <a:gridCol w="458787"/>
                <a:gridCol w="682625"/>
                <a:gridCol w="563563"/>
                <a:gridCol w="1146175"/>
              </a:tblGrid>
              <a:tr h="15557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姓名</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角色</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分类</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态度</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约束</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联系方式</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r>
              <a:tr h="7620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杨枨</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教师用户代表</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开发组织以外</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强烈支持任务完成</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同时下达需求和监督多个小组</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yangc</a:t>
                      </a: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@zucc</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.edu.cn</a:t>
                      </a:r>
                      <a:endParaRPr kumimoji="0" lang="en-US"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r>
              <a:tr h="6096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张新宇</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学生用户客户代表</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开发组织以外</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支持态度</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暂无约束</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601233</a:t>
                      </a: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@stu.zucc.edu.cn</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r>
              <a:tr h="6096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PRD-</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2018</a:t>
                      </a: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的同学</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学生使用对象</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开发组织以外</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支持态度</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存在不想配合的同学</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无</a:t>
                      </a:r>
                      <a:endParaRPr kumimoji="0" lang="en-US"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63" marR="68563"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alpha val="79999"/>
                      </a:schemeClr>
                    </a:solidFill>
                  </a:tcPr>
                </a:tc>
              </a:tr>
            </a:tbl>
          </a:graphicData>
        </a:graphic>
      </p:graphicFrame>
      <p:graphicFrame>
        <p:nvGraphicFramePr>
          <p:cNvPr id="5" name="表格 4"/>
          <p:cNvGraphicFramePr/>
          <p:nvPr/>
        </p:nvGraphicFramePr>
        <p:xfrm>
          <a:off x="8242300" y="4867275"/>
          <a:ext cx="3597275" cy="1765300"/>
        </p:xfrm>
        <a:graphic>
          <a:graphicData uri="http://schemas.openxmlformats.org/drawingml/2006/table">
            <a:tbl>
              <a:tblPr firstRow="1" bandRow="1">
                <a:tableStyleId>{5940675A-B579-460E-94D1-54222C63F5DA}</a:tableStyleId>
              </a:tblPr>
              <a:tblGrid>
                <a:gridCol w="625696"/>
                <a:gridCol w="687313"/>
                <a:gridCol w="658728"/>
                <a:gridCol w="1625539"/>
              </a:tblGrid>
              <a:tr h="2413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姓名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角色</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r>
              <a:tr h="228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刘向辉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项目经理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31</a:t>
                      </a:r>
                      <a:r>
                        <a:rPr lang="en-US" sz="1000" b="0">
                          <a:latin typeface="Calibri" panose="020F0502020204030204" pitchFamily="34" charset="0"/>
                          <a:cs typeface="Calibri" panose="020F0502020204030204" pitchFamily="34" charset="0"/>
                        </a:rPr>
                        <a:t>601401</a:t>
                      </a:r>
                      <a:r>
                        <a:rPr lang="en-US" sz="1000" b="0">
                          <a:latin typeface="宋体" panose="02010600030101010101" pitchFamily="2" charset="-122"/>
                          <a:ea typeface="宋体" panose="02010600030101010101" pitchFamily="2" charset="-122"/>
                          <a:cs typeface="宋体" panose="02010600030101010101" pitchFamily="2" charset="-122"/>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r>
              <a:tr h="2413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陈祥斌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过程分析员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31</a:t>
                      </a:r>
                      <a:r>
                        <a:rPr lang="en-US" sz="1000" b="0">
                          <a:latin typeface="Calibri" panose="020F0502020204030204" pitchFamily="34" charset="0"/>
                          <a:cs typeface="Calibri" panose="020F0502020204030204" pitchFamily="34" charset="0"/>
                        </a:rPr>
                        <a:t>601387</a:t>
                      </a:r>
                      <a:r>
                        <a:rPr lang="en-US" sz="1000" b="0">
                          <a:latin typeface="宋体" panose="02010600030101010101" pitchFamily="2" charset="-122"/>
                          <a:ea typeface="宋体" panose="02010600030101010101" pitchFamily="2" charset="-122"/>
                          <a:cs typeface="宋体" panose="02010600030101010101" pitchFamily="2" charset="-122"/>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r>
              <a:tr h="2413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左文正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业务分析员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31</a:t>
                      </a:r>
                      <a:r>
                        <a:rPr lang="en-US" sz="1000" b="0">
                          <a:latin typeface="Calibri" panose="020F0502020204030204" pitchFamily="34" charset="0"/>
                          <a:cs typeface="Calibri" panose="020F0502020204030204" pitchFamily="34" charset="0"/>
                        </a:rPr>
                        <a:t>601379</a:t>
                      </a:r>
                      <a:r>
                        <a:rPr lang="en-US" sz="1000" b="0">
                          <a:latin typeface="宋体" panose="02010600030101010101" pitchFamily="2" charset="-122"/>
                          <a:ea typeface="宋体" panose="02010600030101010101" pitchFamily="2" charset="-122"/>
                          <a:cs typeface="宋体" panose="02010600030101010101" pitchFamily="2" charset="-122"/>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r>
              <a:tr h="22860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涂弘森</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设计师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31</a:t>
                      </a:r>
                      <a:r>
                        <a:rPr lang="en-US" sz="1000" b="0">
                          <a:latin typeface="Calibri" panose="020F0502020204030204" pitchFamily="34" charset="0"/>
                          <a:cs typeface="Calibri" panose="020F0502020204030204" pitchFamily="34" charset="0"/>
                        </a:rPr>
                        <a:t>601406</a:t>
                      </a:r>
                      <a:r>
                        <a:rPr lang="en-US" sz="1000" b="0">
                          <a:latin typeface="宋体" panose="02010600030101010101" pitchFamily="2" charset="-122"/>
                          <a:ea typeface="宋体" panose="02010600030101010101" pitchFamily="2" charset="-122"/>
                          <a:cs typeface="宋体" panose="02010600030101010101" pitchFamily="2" charset="-122"/>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r>
              <a:tr h="2413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王安栋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测试人员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31</a:t>
                      </a:r>
                      <a:r>
                        <a:rPr lang="en-US" sz="1000" b="0">
                          <a:latin typeface="Calibri" panose="020F0502020204030204" pitchFamily="34" charset="0"/>
                          <a:cs typeface="Calibri" panose="020F0502020204030204" pitchFamily="34" charset="0"/>
                        </a:rPr>
                        <a:t>601407</a:t>
                      </a:r>
                      <a:r>
                        <a:rPr lang="en-US" sz="1000" b="0">
                          <a:latin typeface="宋体" panose="02010600030101010101" pitchFamily="2" charset="-122"/>
                          <a:ea typeface="宋体" panose="02010600030101010101" pitchFamily="2" charset="-122"/>
                          <a:cs typeface="宋体" panose="02010600030101010101" pitchFamily="2" charset="-122"/>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604" marR="68604"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alpha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par>
                          <p:cTn id="37" fill="hold">
                            <p:stCondLst>
                              <p:cond delay="35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11279"/>
                                        </p:tgtEl>
                                        <p:attrNameLst>
                                          <p:attrName>style.visibility</p:attrName>
                                        </p:attrNameLst>
                                      </p:cBhvr>
                                      <p:to>
                                        <p:strVal val="visible"/>
                                      </p:to>
                                    </p:set>
                                    <p:anim by="(-#ppt_w*2)" calcmode="lin" valueType="num">
                                      <p:cBhvr rctx="PPT">
                                        <p:cTn id="40" dur="250" autoRev="1" fill="hold">
                                          <p:stCondLst>
                                            <p:cond delay="0"/>
                                          </p:stCondLst>
                                        </p:cTn>
                                        <p:tgtEl>
                                          <p:spTgt spid="11279"/>
                                        </p:tgtEl>
                                        <p:attrNameLst>
                                          <p:attrName>ppt_w</p:attrName>
                                        </p:attrNameLst>
                                      </p:cBhvr>
                                    </p:anim>
                                    <p:anim by="(#ppt_w*0.50)" calcmode="lin" valueType="num">
                                      <p:cBhvr>
                                        <p:cTn id="41" dur="250" decel="50000" autoRev="1" fill="hold">
                                          <p:stCondLst>
                                            <p:cond delay="0"/>
                                          </p:stCondLst>
                                        </p:cTn>
                                        <p:tgtEl>
                                          <p:spTgt spid="11279"/>
                                        </p:tgtEl>
                                        <p:attrNameLst>
                                          <p:attrName>ppt_x</p:attrName>
                                        </p:attrNameLst>
                                      </p:cBhvr>
                                    </p:anim>
                                    <p:anim from="(-#ppt_h/2)" to="(#ppt_y)" calcmode="lin" valueType="num">
                                      <p:cBhvr>
                                        <p:cTn id="42" dur="500" fill="hold">
                                          <p:stCondLst>
                                            <p:cond delay="0"/>
                                          </p:stCondLst>
                                        </p:cTn>
                                        <p:tgtEl>
                                          <p:spTgt spid="11279"/>
                                        </p:tgtEl>
                                        <p:attrNameLst>
                                          <p:attrName>ppt_y</p:attrName>
                                        </p:attrNameLst>
                                      </p:cBhvr>
                                    </p:anim>
                                    <p:animRot by="21600000">
                                      <p:cBhvr>
                                        <p:cTn id="43" dur="500" fill="hold">
                                          <p:stCondLst>
                                            <p:cond delay="0"/>
                                          </p:stCondLst>
                                        </p:cTn>
                                        <p:tgtEl>
                                          <p:spTgt spid="11279"/>
                                        </p:tgtEl>
                                        <p:attrNameLst>
                                          <p:attrName>r</p:attrName>
                                        </p:attrNameLst>
                                      </p:cBhvr>
                                    </p:animRot>
                                  </p:childTnLst>
                                </p:cTn>
                              </p:par>
                            </p:childTnLst>
                          </p:cTn>
                        </p:par>
                        <p:par>
                          <p:cTn id="44" fill="hold">
                            <p:stCondLst>
                              <p:cond delay="4050"/>
                            </p:stCondLst>
                            <p:childTnLst>
                              <p:par>
                                <p:cTn id="45" presetID="29"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1000" fill="hold"/>
                                        <p:tgtEl>
                                          <p:spTgt spid="2"/>
                                        </p:tgtEl>
                                        <p:attrNameLst>
                                          <p:attrName>ppt_x</p:attrName>
                                        </p:attrNameLst>
                                      </p:cBhvr>
                                      <p:tavLst>
                                        <p:tav tm="0">
                                          <p:val>
                                            <p:strVal val="#ppt_x-.2"/>
                                          </p:val>
                                        </p:tav>
                                        <p:tav tm="100000">
                                          <p:val>
                                            <p:strVal val="#ppt_x"/>
                                          </p:val>
                                        </p:tav>
                                      </p:tavLst>
                                    </p:anim>
                                    <p:anim calcmode="lin" valueType="num">
                                      <p:cBhvr>
                                        <p:cTn id="4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
                                        </p:tgtEl>
                                      </p:cBhvr>
                                    </p:animEffect>
                                  </p:childTnLst>
                                </p:cTn>
                              </p:par>
                            </p:childTnLst>
                          </p:cTn>
                        </p:par>
                        <p:par>
                          <p:cTn id="50" fill="hold">
                            <p:stCondLst>
                              <p:cond delay="5050"/>
                            </p:stCondLst>
                            <p:childTnLst>
                              <p:par>
                                <p:cTn id="51" presetID="56" presetClass="entr" presetSubtype="0" fill="hold" grpId="0" nodeType="afterEffect">
                                  <p:stCondLst>
                                    <p:cond delay="0"/>
                                  </p:stCondLst>
                                  <p:iterate type="lt">
                                    <p:tmPct val="10000"/>
                                  </p:iterate>
                                  <p:childTnLst>
                                    <p:set>
                                      <p:cBhvr>
                                        <p:cTn id="52" dur="1" fill="hold">
                                          <p:stCondLst>
                                            <p:cond delay="0"/>
                                          </p:stCondLst>
                                        </p:cTn>
                                        <p:tgtEl>
                                          <p:spTgt spid="11280"/>
                                        </p:tgtEl>
                                        <p:attrNameLst>
                                          <p:attrName>style.visibility</p:attrName>
                                        </p:attrNameLst>
                                      </p:cBhvr>
                                      <p:to>
                                        <p:strVal val="visible"/>
                                      </p:to>
                                    </p:set>
                                    <p:anim by="(-#ppt_w*2)" calcmode="lin" valueType="num">
                                      <p:cBhvr rctx="PPT">
                                        <p:cTn id="53" dur="250" autoRev="1" fill="hold">
                                          <p:stCondLst>
                                            <p:cond delay="0"/>
                                          </p:stCondLst>
                                        </p:cTn>
                                        <p:tgtEl>
                                          <p:spTgt spid="11280"/>
                                        </p:tgtEl>
                                        <p:attrNameLst>
                                          <p:attrName>ppt_w</p:attrName>
                                        </p:attrNameLst>
                                      </p:cBhvr>
                                    </p:anim>
                                    <p:anim by="(#ppt_w*0.50)" calcmode="lin" valueType="num">
                                      <p:cBhvr>
                                        <p:cTn id="54" dur="250" decel="50000" autoRev="1" fill="hold">
                                          <p:stCondLst>
                                            <p:cond delay="0"/>
                                          </p:stCondLst>
                                        </p:cTn>
                                        <p:tgtEl>
                                          <p:spTgt spid="11280"/>
                                        </p:tgtEl>
                                        <p:attrNameLst>
                                          <p:attrName>ppt_x</p:attrName>
                                        </p:attrNameLst>
                                      </p:cBhvr>
                                    </p:anim>
                                    <p:anim from="(-#ppt_h/2)" to="(#ppt_y)" calcmode="lin" valueType="num">
                                      <p:cBhvr>
                                        <p:cTn id="55" dur="500" fill="hold">
                                          <p:stCondLst>
                                            <p:cond delay="0"/>
                                          </p:stCondLst>
                                        </p:cTn>
                                        <p:tgtEl>
                                          <p:spTgt spid="11280"/>
                                        </p:tgtEl>
                                        <p:attrNameLst>
                                          <p:attrName>ppt_y</p:attrName>
                                        </p:attrNameLst>
                                      </p:cBhvr>
                                    </p:anim>
                                    <p:animRot by="21600000">
                                      <p:cBhvr>
                                        <p:cTn id="56" dur="500" fill="hold">
                                          <p:stCondLst>
                                            <p:cond delay="0"/>
                                          </p:stCondLst>
                                        </p:cTn>
                                        <p:tgtEl>
                                          <p:spTgt spid="11280"/>
                                        </p:tgtEl>
                                        <p:attrNameLst>
                                          <p:attrName>r</p:attrName>
                                        </p:attrNameLst>
                                      </p:cBhvr>
                                    </p:animRot>
                                  </p:childTnLst>
                                </p:cTn>
                              </p:par>
                            </p:childTnLst>
                          </p:cTn>
                        </p:par>
                        <p:par>
                          <p:cTn id="57" fill="hold">
                            <p:stCondLst>
                              <p:cond delay="5650"/>
                            </p:stCondLst>
                            <p:childTnLst>
                              <p:par>
                                <p:cTn id="58" presetID="29" presetClass="entr" presetSubtype="0" fill="hold" nodeType="after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p:cTn id="60" dur="1000" fill="hold"/>
                                        <p:tgtEl>
                                          <p:spTgt spid="3"/>
                                        </p:tgtEl>
                                        <p:attrNameLst>
                                          <p:attrName>ppt_x</p:attrName>
                                        </p:attrNameLst>
                                      </p:cBhvr>
                                      <p:tavLst>
                                        <p:tav tm="0">
                                          <p:val>
                                            <p:strVal val="#ppt_x-.2"/>
                                          </p:val>
                                        </p:tav>
                                        <p:tav tm="100000">
                                          <p:val>
                                            <p:strVal val="#ppt_x"/>
                                          </p:val>
                                        </p:tav>
                                      </p:tavLst>
                                    </p:anim>
                                    <p:anim calcmode="lin" valueType="num">
                                      <p:cBhvr>
                                        <p:cTn id="61"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62" dur="1000"/>
                                        <p:tgtEl>
                                          <p:spTgt spid="3"/>
                                        </p:tgtEl>
                                      </p:cBhvr>
                                    </p:animEffect>
                                  </p:childTnLst>
                                </p:cTn>
                              </p:par>
                            </p:childTnLst>
                          </p:cTn>
                        </p:par>
                        <p:par>
                          <p:cTn id="63" fill="hold">
                            <p:stCondLst>
                              <p:cond delay="6650"/>
                            </p:stCondLst>
                            <p:childTnLst>
                              <p:par>
                                <p:cTn id="64" presetID="56" presetClass="entr" presetSubtype="0" fill="hold" grpId="0" nodeType="afterEffect">
                                  <p:stCondLst>
                                    <p:cond delay="0"/>
                                  </p:stCondLst>
                                  <p:iterate type="lt">
                                    <p:tmPct val="10000"/>
                                  </p:iterate>
                                  <p:childTnLst>
                                    <p:set>
                                      <p:cBhvr>
                                        <p:cTn id="65" dur="1" fill="hold">
                                          <p:stCondLst>
                                            <p:cond delay="0"/>
                                          </p:stCondLst>
                                        </p:cTn>
                                        <p:tgtEl>
                                          <p:spTgt spid="11276"/>
                                        </p:tgtEl>
                                        <p:attrNameLst>
                                          <p:attrName>style.visibility</p:attrName>
                                        </p:attrNameLst>
                                      </p:cBhvr>
                                      <p:to>
                                        <p:strVal val="visible"/>
                                      </p:to>
                                    </p:set>
                                    <p:anim by="(-#ppt_w*2)" calcmode="lin" valueType="num">
                                      <p:cBhvr rctx="PPT">
                                        <p:cTn id="66" dur="250" autoRev="1" fill="hold">
                                          <p:stCondLst>
                                            <p:cond delay="0"/>
                                          </p:stCondLst>
                                        </p:cTn>
                                        <p:tgtEl>
                                          <p:spTgt spid="11276"/>
                                        </p:tgtEl>
                                        <p:attrNameLst>
                                          <p:attrName>ppt_w</p:attrName>
                                        </p:attrNameLst>
                                      </p:cBhvr>
                                    </p:anim>
                                    <p:anim by="(#ppt_w*0.50)" calcmode="lin" valueType="num">
                                      <p:cBhvr>
                                        <p:cTn id="67" dur="250" decel="50000" autoRev="1" fill="hold">
                                          <p:stCondLst>
                                            <p:cond delay="0"/>
                                          </p:stCondLst>
                                        </p:cTn>
                                        <p:tgtEl>
                                          <p:spTgt spid="11276"/>
                                        </p:tgtEl>
                                        <p:attrNameLst>
                                          <p:attrName>ppt_x</p:attrName>
                                        </p:attrNameLst>
                                      </p:cBhvr>
                                    </p:anim>
                                    <p:anim from="(-#ppt_h/2)" to="(#ppt_y)" calcmode="lin" valueType="num">
                                      <p:cBhvr>
                                        <p:cTn id="68" dur="500" fill="hold">
                                          <p:stCondLst>
                                            <p:cond delay="0"/>
                                          </p:stCondLst>
                                        </p:cTn>
                                        <p:tgtEl>
                                          <p:spTgt spid="11276"/>
                                        </p:tgtEl>
                                        <p:attrNameLst>
                                          <p:attrName>ppt_y</p:attrName>
                                        </p:attrNameLst>
                                      </p:cBhvr>
                                    </p:anim>
                                    <p:animRot by="21600000">
                                      <p:cBhvr>
                                        <p:cTn id="69" dur="500" fill="hold">
                                          <p:stCondLst>
                                            <p:cond delay="0"/>
                                          </p:stCondLst>
                                        </p:cTn>
                                        <p:tgtEl>
                                          <p:spTgt spid="11276"/>
                                        </p:tgtEl>
                                        <p:attrNameLst>
                                          <p:attrName>r</p:attrName>
                                        </p:attrNameLst>
                                      </p:cBhvr>
                                    </p:animRot>
                                  </p:childTnLst>
                                </p:cTn>
                              </p:par>
                            </p:childTnLst>
                          </p:cTn>
                        </p:par>
                        <p:par>
                          <p:cTn id="70" fill="hold">
                            <p:stCondLst>
                              <p:cond delay="7199"/>
                            </p:stCondLst>
                            <p:childTnLst>
                              <p:par>
                                <p:cTn id="71" presetID="29" presetClass="entr" presetSubtype="0" fill="hold" nodeType="after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p:cTn id="73" dur="1000" fill="hold"/>
                                        <p:tgtEl>
                                          <p:spTgt spid="4"/>
                                        </p:tgtEl>
                                        <p:attrNameLst>
                                          <p:attrName>ppt_x</p:attrName>
                                        </p:attrNameLst>
                                      </p:cBhvr>
                                      <p:tavLst>
                                        <p:tav tm="0">
                                          <p:val>
                                            <p:strVal val="#ppt_x-.2"/>
                                          </p:val>
                                        </p:tav>
                                        <p:tav tm="100000">
                                          <p:val>
                                            <p:strVal val="#ppt_x"/>
                                          </p:val>
                                        </p:tav>
                                      </p:tavLst>
                                    </p:anim>
                                    <p:anim calcmode="lin" valueType="num">
                                      <p:cBhvr>
                                        <p:cTn id="7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75" dur="1000"/>
                                        <p:tgtEl>
                                          <p:spTgt spid="4"/>
                                        </p:tgtEl>
                                      </p:cBhvr>
                                    </p:animEffect>
                                  </p:childTnLst>
                                </p:cTn>
                              </p:par>
                            </p:childTnLst>
                          </p:cTn>
                        </p:par>
                        <p:par>
                          <p:cTn id="76" fill="hold">
                            <p:stCondLst>
                              <p:cond delay="8199"/>
                            </p:stCondLst>
                            <p:childTnLst>
                              <p:par>
                                <p:cTn id="77" presetID="56" presetClass="entr" presetSubtype="0" fill="hold" grpId="0" nodeType="afterEffect">
                                  <p:stCondLst>
                                    <p:cond delay="0"/>
                                  </p:stCondLst>
                                  <p:iterate type="lt">
                                    <p:tmPct val="10000"/>
                                  </p:iterate>
                                  <p:childTnLst>
                                    <p:set>
                                      <p:cBhvr>
                                        <p:cTn id="78" dur="1" fill="hold">
                                          <p:stCondLst>
                                            <p:cond delay="0"/>
                                          </p:stCondLst>
                                        </p:cTn>
                                        <p:tgtEl>
                                          <p:spTgt spid="11277"/>
                                        </p:tgtEl>
                                        <p:attrNameLst>
                                          <p:attrName>style.visibility</p:attrName>
                                        </p:attrNameLst>
                                      </p:cBhvr>
                                      <p:to>
                                        <p:strVal val="visible"/>
                                      </p:to>
                                    </p:set>
                                    <p:anim by="(-#ppt_w*2)" calcmode="lin" valueType="num">
                                      <p:cBhvr rctx="PPT">
                                        <p:cTn id="79" dur="250" autoRev="1" fill="hold">
                                          <p:stCondLst>
                                            <p:cond delay="0"/>
                                          </p:stCondLst>
                                        </p:cTn>
                                        <p:tgtEl>
                                          <p:spTgt spid="11277"/>
                                        </p:tgtEl>
                                        <p:attrNameLst>
                                          <p:attrName>ppt_w</p:attrName>
                                        </p:attrNameLst>
                                      </p:cBhvr>
                                    </p:anim>
                                    <p:anim by="(#ppt_w*0.50)" calcmode="lin" valueType="num">
                                      <p:cBhvr>
                                        <p:cTn id="80" dur="250" decel="50000" autoRev="1" fill="hold">
                                          <p:stCondLst>
                                            <p:cond delay="0"/>
                                          </p:stCondLst>
                                        </p:cTn>
                                        <p:tgtEl>
                                          <p:spTgt spid="11277"/>
                                        </p:tgtEl>
                                        <p:attrNameLst>
                                          <p:attrName>ppt_x</p:attrName>
                                        </p:attrNameLst>
                                      </p:cBhvr>
                                    </p:anim>
                                    <p:anim from="(-#ppt_h/2)" to="(#ppt_y)" calcmode="lin" valueType="num">
                                      <p:cBhvr>
                                        <p:cTn id="81" dur="500" fill="hold">
                                          <p:stCondLst>
                                            <p:cond delay="0"/>
                                          </p:stCondLst>
                                        </p:cTn>
                                        <p:tgtEl>
                                          <p:spTgt spid="11277"/>
                                        </p:tgtEl>
                                        <p:attrNameLst>
                                          <p:attrName>ppt_y</p:attrName>
                                        </p:attrNameLst>
                                      </p:cBhvr>
                                    </p:anim>
                                    <p:animRot by="21600000">
                                      <p:cBhvr>
                                        <p:cTn id="82" dur="500" fill="hold">
                                          <p:stCondLst>
                                            <p:cond delay="0"/>
                                          </p:stCondLst>
                                        </p:cTn>
                                        <p:tgtEl>
                                          <p:spTgt spid="11277"/>
                                        </p:tgtEl>
                                        <p:attrNameLst>
                                          <p:attrName>r</p:attrName>
                                        </p:attrNameLst>
                                      </p:cBhvr>
                                    </p:animRot>
                                  </p:childTnLst>
                                </p:cTn>
                              </p:par>
                            </p:childTnLst>
                          </p:cTn>
                        </p:par>
                        <p:par>
                          <p:cTn id="83" fill="hold">
                            <p:stCondLst>
                              <p:cond delay="8899"/>
                            </p:stCondLst>
                            <p:childTnLst>
                              <p:par>
                                <p:cTn id="84" presetID="29" presetClass="entr" presetSubtype="0"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p:cTn id="86" dur="1000" fill="hold"/>
                                        <p:tgtEl>
                                          <p:spTgt spid="5"/>
                                        </p:tgtEl>
                                        <p:attrNameLst>
                                          <p:attrName>ppt_x</p:attrName>
                                        </p:attrNameLst>
                                      </p:cBhvr>
                                      <p:tavLst>
                                        <p:tav tm="0">
                                          <p:val>
                                            <p:strVal val="#ppt_x-.2"/>
                                          </p:val>
                                        </p:tav>
                                        <p:tav tm="100000">
                                          <p:val>
                                            <p:strVal val="#ppt_x"/>
                                          </p:val>
                                        </p:tav>
                                      </p:tavLst>
                                    </p:anim>
                                    <p:anim calcmode="lin" valueType="num">
                                      <p:cBhvr>
                                        <p:cTn id="87"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8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p:bldP spid="11276" grpId="0"/>
      <p:bldP spid="11277" grpId="0"/>
      <p:bldP spid="11279" grpId="0"/>
      <p:bldP spid="1128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3388"/>
            <a:ext cx="3128962"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技术流程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14"/>
          <p:cNvSpPr/>
          <p:nvPr/>
        </p:nvSpPr>
        <p:spPr>
          <a:xfrm>
            <a:off x="6062663" y="4943475"/>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 name="文本框 20"/>
          <p:cNvSpPr txBox="1"/>
          <p:nvPr/>
        </p:nvSpPr>
        <p:spPr>
          <a:xfrm>
            <a:off x="6062663" y="4978400"/>
            <a:ext cx="312896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文本框 22"/>
          <p:cNvSpPr txBox="1"/>
          <p:nvPr/>
        </p:nvSpPr>
        <p:spPr>
          <a:xfrm>
            <a:off x="5445125" y="4918075"/>
            <a:ext cx="617538" cy="522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5648325"/>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683250"/>
            <a:ext cx="312896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成员效绩及其他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22"/>
          <p:cNvSpPr txBox="1"/>
          <p:nvPr/>
        </p:nvSpPr>
        <p:spPr>
          <a:xfrm>
            <a:off x="5445125" y="56213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000000"/>
                                          </p:val>
                                        </p:tav>
                                        <p:tav tm="100000">
                                          <p:val>
                                            <p:strVal val="#ppt_w"/>
                                          </p:val>
                                        </p:tav>
                                      </p:tavLst>
                                    </p:anim>
                                    <p:anim calcmode="lin" valueType="num">
                                      <p:cBhvr>
                                        <p:cTn id="19" dur="1000" fill="hold"/>
                                        <p:tgtEl>
                                          <p:spTgt spid="6149"/>
                                        </p:tgtEl>
                                        <p:attrNameLst>
                                          <p:attrName>ppt_h</p:attrName>
                                        </p:attrNameLst>
                                      </p:cBhvr>
                                      <p:tavLst>
                                        <p:tav tm="0">
                                          <p:val>
                                            <p:fltVal val="0.00000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000000"/>
                                          </p:val>
                                        </p:tav>
                                        <p:tav tm="100000">
                                          <p:val>
                                            <p:strVal val="#ppt_w"/>
                                          </p:val>
                                        </p:tav>
                                      </p:tavLst>
                                    </p:anim>
                                    <p:anim calcmode="lin" valueType="num">
                                      <p:cBhvr>
                                        <p:cTn id="24" dur="1000" fill="hold"/>
                                        <p:tgtEl>
                                          <p:spTgt spid="6148"/>
                                        </p:tgtEl>
                                        <p:attrNameLst>
                                          <p:attrName>ppt_h</p:attrName>
                                        </p:attrNameLst>
                                      </p:cBhvr>
                                      <p:tavLst>
                                        <p:tav tm="0">
                                          <p:val>
                                            <p:fltVal val="0.00000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000000"/>
                                          </p:val>
                                        </p:tav>
                                        <p:tav tm="100000">
                                          <p:val>
                                            <p:strVal val="#ppt_w"/>
                                          </p:val>
                                        </p:tav>
                                      </p:tavLst>
                                    </p:anim>
                                    <p:anim calcmode="lin" valueType="num">
                                      <p:cBhvr>
                                        <p:cTn id="29" dur="1000" fill="hold"/>
                                        <p:tgtEl>
                                          <p:spTgt spid="6147"/>
                                        </p:tgtEl>
                                        <p:attrNameLst>
                                          <p:attrName>ppt_h</p:attrName>
                                        </p:attrNameLst>
                                      </p:cBhvr>
                                      <p:tavLst>
                                        <p:tav tm="0">
                                          <p:val>
                                            <p:fltVal val="0.00000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000000"/>
                                          </p:val>
                                        </p:tav>
                                        <p:tav tm="100000">
                                          <p:val>
                                            <p:strVal val="#ppt_w"/>
                                          </p:val>
                                        </p:tav>
                                      </p:tavLst>
                                    </p:anim>
                                    <p:anim calcmode="lin" valueType="num">
                                      <p:cBhvr>
                                        <p:cTn id="34" dur="1000" fill="hold"/>
                                        <p:tgtEl>
                                          <p:spTgt spid="2"/>
                                        </p:tgtEl>
                                        <p:attrNameLst>
                                          <p:attrName>ppt_h</p:attrName>
                                        </p:attrNameLst>
                                      </p:cBhvr>
                                      <p:tavLst>
                                        <p:tav tm="0">
                                          <p:val>
                                            <p:fltVal val="0.00000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000000"/>
                                          </p:val>
                                        </p:tav>
                                        <p:tav tm="100000">
                                          <p:val>
                                            <p:strVal val="#ppt_w"/>
                                          </p:val>
                                        </p:tav>
                                      </p:tavLst>
                                    </p:anim>
                                    <p:anim calcmode="lin" valueType="num">
                                      <p:cBhvr>
                                        <p:cTn id="39" dur="1000" fill="hold"/>
                                        <p:tgtEl>
                                          <p:spTgt spid="5"/>
                                        </p:tgtEl>
                                        <p:attrNameLst>
                                          <p:attrName>ppt_h</p:attrName>
                                        </p:attrNameLst>
                                      </p:cBhvr>
                                      <p:tavLst>
                                        <p:tav tm="0">
                                          <p:val>
                                            <p:fltVal val="0.000000"/>
                                          </p:val>
                                        </p:tav>
                                        <p:tav tm="100000">
                                          <p:val>
                                            <p:strVal val="#ppt_h"/>
                                          </p:val>
                                        </p:tav>
                                      </p:tavLst>
                                    </p:anim>
                                    <p:animEffect transition="in" filter="fade">
                                      <p:cBhvr>
                                        <p:cTn id="40" dur="10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000000"/>
                                          </p:val>
                                        </p:tav>
                                        <p:tav tm="100000">
                                          <p:val>
                                            <p:strVal val="#ppt_w"/>
                                          </p:val>
                                        </p:tav>
                                      </p:tavLst>
                                    </p:anim>
                                    <p:anim calcmode="lin" valueType="num">
                                      <p:cBhvr>
                                        <p:cTn id="44" dur="1000" fill="hold"/>
                                        <p:tgtEl>
                                          <p:spTgt spid="8"/>
                                        </p:tgtEl>
                                        <p:attrNameLst>
                                          <p:attrName>ppt_h</p:attrName>
                                        </p:attrNameLst>
                                      </p:cBhvr>
                                      <p:tavLst>
                                        <p:tav tm="0">
                                          <p:val>
                                            <p:fltVal val="0.000000"/>
                                          </p:val>
                                        </p:tav>
                                        <p:tav tm="100000">
                                          <p:val>
                                            <p:strVal val="#ppt_h"/>
                                          </p:val>
                                        </p:tav>
                                      </p:tavLst>
                                    </p:anim>
                                    <p:animEffect transition="in" filter="fade">
                                      <p:cBhvr>
                                        <p:cTn id="45" dur="1000"/>
                                        <p:tgtEl>
                                          <p:spTgt spid="8"/>
                                        </p:tgtEl>
                                      </p:cBhvr>
                                    </p:animEffect>
                                  </p:childTnLst>
                                </p:cTn>
                              </p:par>
                            </p:childTnLst>
                          </p:cTn>
                        </p:par>
                        <p:par>
                          <p:cTn id="46" fill="hold">
                            <p:stCondLst>
                              <p:cond delay="2500"/>
                            </p:stCondLst>
                            <p:childTnLst>
                              <p:par>
                                <p:cTn id="47" presetID="25" presetClass="entr" presetSubtype="0" fill="hold" grpId="0" nodeType="afterEffect">
                                  <p:stCondLst>
                                    <p:cond delay="0"/>
                                  </p:stCondLst>
                                  <p:childTnLst>
                                    <p:set>
                                      <p:cBhvr>
                                        <p:cTn id="48" dur="1" fill="hold">
                                          <p:stCondLst>
                                            <p:cond delay="0"/>
                                          </p:stCondLst>
                                        </p:cTn>
                                        <p:tgtEl>
                                          <p:spTgt spid="6150"/>
                                        </p:tgtEl>
                                        <p:attrNameLst>
                                          <p:attrName>style.visibility</p:attrName>
                                        </p:attrNameLst>
                                      </p:cBhvr>
                                      <p:to>
                                        <p:strVal val="visible"/>
                                      </p:to>
                                    </p:set>
                                    <p:anim calcmode="lin" valueType="num">
                                      <p:cBhvr>
                                        <p:cTn id="49" dur="500" decel="50000" fill="hold">
                                          <p:stCondLst>
                                            <p:cond delay="0"/>
                                          </p:stCondLst>
                                        </p:cTn>
                                        <p:tgtEl>
                                          <p:spTgt spid="6150"/>
                                        </p:tgtEl>
                                        <p:attrNameLst>
                                          <p:attrName>style.rotation</p:attrName>
                                        </p:attrNameLst>
                                      </p:cBhvr>
                                      <p:tavLst>
                                        <p:tav tm="0">
                                          <p:val>
                                            <p:fltVal val="-90.000000"/>
                                          </p:val>
                                        </p:tav>
                                        <p:tav tm="100000">
                                          <p:val>
                                            <p:fltVal val="0.000000"/>
                                          </p:val>
                                        </p:tav>
                                      </p:tavLst>
                                    </p:anim>
                                    <p:anim calcmode="lin" valueType="num">
                                      <p:cBhvr>
                                        <p:cTn id="50"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52" dur="1000" fill="hold"/>
                                        <p:tgtEl>
                                          <p:spTgt spid="6150"/>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6150"/>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6151"/>
                                        </p:tgtEl>
                                        <p:attrNameLst>
                                          <p:attrName>style.visibility</p:attrName>
                                        </p:attrNameLst>
                                      </p:cBhvr>
                                      <p:to>
                                        <p:strVal val="visible"/>
                                      </p:to>
                                    </p:set>
                                    <p:anim calcmode="lin" valueType="num">
                                      <p:cBhvr>
                                        <p:cTn id="59" dur="500" decel="50000" fill="hold">
                                          <p:stCondLst>
                                            <p:cond delay="0"/>
                                          </p:stCondLst>
                                        </p:cTn>
                                        <p:tgtEl>
                                          <p:spTgt spid="6151"/>
                                        </p:tgtEl>
                                        <p:attrNameLst>
                                          <p:attrName>style.rotation</p:attrName>
                                        </p:attrNameLst>
                                      </p:cBhvr>
                                      <p:tavLst>
                                        <p:tav tm="0">
                                          <p:val>
                                            <p:fltVal val="-90.000000"/>
                                          </p:val>
                                        </p:tav>
                                        <p:tav tm="100000">
                                          <p:val>
                                            <p:fltVal val="0.000000"/>
                                          </p:val>
                                        </p:tav>
                                      </p:tavLst>
                                    </p:anim>
                                    <p:anim calcmode="lin" valueType="num">
                                      <p:cBhvr>
                                        <p:cTn id="60"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62" dur="1000" fill="hold"/>
                                        <p:tgtEl>
                                          <p:spTgt spid="6151"/>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6151"/>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6152"/>
                                        </p:tgtEl>
                                        <p:attrNameLst>
                                          <p:attrName>style.visibility</p:attrName>
                                        </p:attrNameLst>
                                      </p:cBhvr>
                                      <p:to>
                                        <p:strVal val="visible"/>
                                      </p:to>
                                    </p:set>
                                    <p:anim calcmode="lin" valueType="num">
                                      <p:cBhvr>
                                        <p:cTn id="69" dur="500" decel="50000" fill="hold">
                                          <p:stCondLst>
                                            <p:cond delay="0"/>
                                          </p:stCondLst>
                                        </p:cTn>
                                        <p:tgtEl>
                                          <p:spTgt spid="6152"/>
                                        </p:tgtEl>
                                        <p:attrNameLst>
                                          <p:attrName>style.rotation</p:attrName>
                                        </p:attrNameLst>
                                      </p:cBhvr>
                                      <p:tavLst>
                                        <p:tav tm="0">
                                          <p:val>
                                            <p:fltVal val="-90.000000"/>
                                          </p:val>
                                        </p:tav>
                                        <p:tav tm="100000">
                                          <p:val>
                                            <p:fltVal val="0.000000"/>
                                          </p:val>
                                        </p:tav>
                                      </p:tavLst>
                                    </p:anim>
                                    <p:anim calcmode="lin" valueType="num">
                                      <p:cBhvr>
                                        <p:cTn id="70"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72" dur="1000" fill="hold"/>
                                        <p:tgtEl>
                                          <p:spTgt spid="6152"/>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6152"/>
                                        </p:tgtEl>
                                      </p:cBhvr>
                                    </p:animEffect>
                                  </p:childTnLst>
                                </p:cTn>
                              </p:par>
                              <p:par>
                                <p:cTn id="77" presetID="25" presetClass="entr" presetSubtype="0" fill="hold" grpId="0" nodeType="withEffect">
                                  <p:stCondLst>
                                    <p:cond delay="0"/>
                                  </p:stCondLst>
                                  <p:childTnLst>
                                    <p:set>
                                      <p:cBhvr>
                                        <p:cTn id="78" dur="1" fill="hold">
                                          <p:stCondLst>
                                            <p:cond delay="0"/>
                                          </p:stCondLst>
                                        </p:cTn>
                                        <p:tgtEl>
                                          <p:spTgt spid="6153"/>
                                        </p:tgtEl>
                                        <p:attrNameLst>
                                          <p:attrName>style.visibility</p:attrName>
                                        </p:attrNameLst>
                                      </p:cBhvr>
                                      <p:to>
                                        <p:strVal val="visible"/>
                                      </p:to>
                                    </p:set>
                                    <p:anim calcmode="lin" valueType="num">
                                      <p:cBhvr>
                                        <p:cTn id="79" dur="500" decel="50000" fill="hold">
                                          <p:stCondLst>
                                            <p:cond delay="0"/>
                                          </p:stCondLst>
                                        </p:cTn>
                                        <p:tgtEl>
                                          <p:spTgt spid="6153"/>
                                        </p:tgtEl>
                                        <p:attrNameLst>
                                          <p:attrName>style.rotation</p:attrName>
                                        </p:attrNameLst>
                                      </p:cBhvr>
                                      <p:tavLst>
                                        <p:tav tm="0">
                                          <p:val>
                                            <p:fltVal val="-90.000000"/>
                                          </p:val>
                                        </p:tav>
                                        <p:tav tm="100000">
                                          <p:val>
                                            <p:fltVal val="0.000000"/>
                                          </p:val>
                                        </p:tav>
                                      </p:tavLst>
                                    </p:anim>
                                    <p:anim calcmode="lin" valueType="num">
                                      <p:cBhvr>
                                        <p:cTn id="80"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82" dur="1000" fill="hold"/>
                                        <p:tgtEl>
                                          <p:spTgt spid="6153"/>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6153"/>
                                        </p:tgtEl>
                                      </p:cBhvr>
                                    </p:animEffect>
                                  </p:childTnLst>
                                </p:cTn>
                              </p:par>
                              <p:par>
                                <p:cTn id="87" presetID="25" presetClass="entr" presetSubtype="0" fill="hold" grpId="0" nodeType="withEffect">
                                  <p:stCondLst>
                                    <p:cond delay="0"/>
                                  </p:stCondLst>
                                  <p:childTnLst>
                                    <p:set>
                                      <p:cBhvr>
                                        <p:cTn id="88" dur="1" fill="hold">
                                          <p:stCondLst>
                                            <p:cond delay="0"/>
                                          </p:stCondLst>
                                        </p:cTn>
                                        <p:tgtEl>
                                          <p:spTgt spid="6154"/>
                                        </p:tgtEl>
                                        <p:attrNameLst>
                                          <p:attrName>style.visibility</p:attrName>
                                        </p:attrNameLst>
                                      </p:cBhvr>
                                      <p:to>
                                        <p:strVal val="visible"/>
                                      </p:to>
                                    </p:set>
                                    <p:anim calcmode="lin" valueType="num">
                                      <p:cBhvr>
                                        <p:cTn id="89" dur="500" decel="50000" fill="hold">
                                          <p:stCondLst>
                                            <p:cond delay="0"/>
                                          </p:stCondLst>
                                        </p:cTn>
                                        <p:tgtEl>
                                          <p:spTgt spid="6154"/>
                                        </p:tgtEl>
                                        <p:attrNameLst>
                                          <p:attrName>style.rotation</p:attrName>
                                        </p:attrNameLst>
                                      </p:cBhvr>
                                      <p:tavLst>
                                        <p:tav tm="0">
                                          <p:val>
                                            <p:fltVal val="-90.000000"/>
                                          </p:val>
                                        </p:tav>
                                        <p:tav tm="100000">
                                          <p:val>
                                            <p:fltVal val="0.000000"/>
                                          </p:val>
                                        </p:tav>
                                      </p:tavLst>
                                    </p:anim>
                                    <p:anim calcmode="lin" valueType="num">
                                      <p:cBhvr>
                                        <p:cTn id="90"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92" dur="1000" fill="hold"/>
                                        <p:tgtEl>
                                          <p:spTgt spid="6154"/>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6154"/>
                                        </p:tgtEl>
                                      </p:cBhvr>
                                    </p:animEffect>
                                  </p:childTnLst>
                                </p:cTn>
                              </p:par>
                              <p:par>
                                <p:cTn id="97" presetID="25" presetClass="entr" presetSubtype="0" fill="hold" grpId="0" nodeType="withEffect">
                                  <p:stCondLst>
                                    <p:cond delay="0"/>
                                  </p:stCondLst>
                                  <p:childTnLst>
                                    <p:set>
                                      <p:cBhvr>
                                        <p:cTn id="98" dur="1" fill="hold">
                                          <p:stCondLst>
                                            <p:cond delay="0"/>
                                          </p:stCondLst>
                                        </p:cTn>
                                        <p:tgtEl>
                                          <p:spTgt spid="6155"/>
                                        </p:tgtEl>
                                        <p:attrNameLst>
                                          <p:attrName>style.visibility</p:attrName>
                                        </p:attrNameLst>
                                      </p:cBhvr>
                                      <p:to>
                                        <p:strVal val="visible"/>
                                      </p:to>
                                    </p:set>
                                    <p:anim calcmode="lin" valueType="num">
                                      <p:cBhvr>
                                        <p:cTn id="99" dur="500" decel="50000" fill="hold">
                                          <p:stCondLst>
                                            <p:cond delay="0"/>
                                          </p:stCondLst>
                                        </p:cTn>
                                        <p:tgtEl>
                                          <p:spTgt spid="6155"/>
                                        </p:tgtEl>
                                        <p:attrNameLst>
                                          <p:attrName>style.rotation</p:attrName>
                                        </p:attrNameLst>
                                      </p:cBhvr>
                                      <p:tavLst>
                                        <p:tav tm="0">
                                          <p:val>
                                            <p:fltVal val="-90.000000"/>
                                          </p:val>
                                        </p:tav>
                                        <p:tav tm="100000">
                                          <p:val>
                                            <p:fltVal val="0.000000"/>
                                          </p:val>
                                        </p:tav>
                                      </p:tavLst>
                                    </p:anim>
                                    <p:anim calcmode="lin" valueType="num">
                                      <p:cBhvr>
                                        <p:cTn id="100"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102" dur="1000" fill="hold"/>
                                        <p:tgtEl>
                                          <p:spTgt spid="6155"/>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6155"/>
                                        </p:tgtEl>
                                      </p:cBhvr>
                                    </p:animEffect>
                                  </p:childTnLst>
                                </p:cTn>
                              </p:par>
                              <p:par>
                                <p:cTn id="107" presetID="25" presetClass="entr" presetSubtype="0" fill="hold" grpId="0" nodeType="withEffect">
                                  <p:stCondLst>
                                    <p:cond delay="0"/>
                                  </p:stCondLst>
                                  <p:childTnLst>
                                    <p:set>
                                      <p:cBhvr>
                                        <p:cTn id="108" dur="1" fill="hold">
                                          <p:stCondLst>
                                            <p:cond delay="0"/>
                                          </p:stCondLst>
                                        </p:cTn>
                                        <p:tgtEl>
                                          <p:spTgt spid="3"/>
                                        </p:tgtEl>
                                        <p:attrNameLst>
                                          <p:attrName>style.visibility</p:attrName>
                                        </p:attrNameLst>
                                      </p:cBhvr>
                                      <p:to>
                                        <p:strVal val="visible"/>
                                      </p:to>
                                    </p:set>
                                    <p:anim calcmode="lin" valueType="num">
                                      <p:cBhvr>
                                        <p:cTn id="109" dur="500" decel="50000" fill="hold">
                                          <p:stCondLst>
                                            <p:cond delay="0"/>
                                          </p:stCondLst>
                                        </p:cTn>
                                        <p:tgtEl>
                                          <p:spTgt spid="3"/>
                                        </p:tgtEl>
                                        <p:attrNameLst>
                                          <p:attrName>style.rotation</p:attrName>
                                        </p:attrNameLst>
                                      </p:cBhvr>
                                      <p:tavLst>
                                        <p:tav tm="0">
                                          <p:val>
                                            <p:fltVal val="-90.000000"/>
                                          </p:val>
                                        </p:tav>
                                        <p:tav tm="100000">
                                          <p:val>
                                            <p:fltVal val="0.000000"/>
                                          </p:val>
                                        </p:tav>
                                      </p:tavLst>
                                    </p:anim>
                                    <p:anim calcmode="lin" valueType="num">
                                      <p:cBhvr>
                                        <p:cTn id="11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1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12" dur="1000" fill="hold"/>
                                        <p:tgtEl>
                                          <p:spTgt spid="3"/>
                                        </p:tgtEl>
                                        <p:attrNameLst>
                                          <p:attrName>ppt_h</p:attrName>
                                        </p:attrNameLst>
                                      </p:cBhvr>
                                      <p:tavLst>
                                        <p:tav tm="0">
                                          <p:val>
                                            <p:strVal val="#ppt_h"/>
                                          </p:val>
                                        </p:tav>
                                        <p:tav tm="100000">
                                          <p:val>
                                            <p:strVal val="#ppt_h"/>
                                          </p:val>
                                        </p:tav>
                                      </p:tavLst>
                                    </p:anim>
                                    <p:anim calcmode="lin" valueType="num">
                                      <p:cBhvr>
                                        <p:cTn id="11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1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6" dur="1000" decel="50000">
                                          <p:stCondLst>
                                            <p:cond delay="0"/>
                                          </p:stCondLst>
                                        </p:cTn>
                                        <p:tgtEl>
                                          <p:spTgt spid="3"/>
                                        </p:tgtEl>
                                      </p:cBhvr>
                                    </p:animEffect>
                                  </p:childTnLst>
                                </p:cTn>
                              </p:par>
                              <p:par>
                                <p:cTn id="117" presetID="25"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decel="50000" fill="hold">
                                          <p:stCondLst>
                                            <p:cond delay="0"/>
                                          </p:stCondLst>
                                        </p:cTn>
                                        <p:tgtEl>
                                          <p:spTgt spid="4"/>
                                        </p:tgtEl>
                                        <p:attrNameLst>
                                          <p:attrName>style.rotation</p:attrName>
                                        </p:attrNameLst>
                                      </p:cBhvr>
                                      <p:tavLst>
                                        <p:tav tm="0">
                                          <p:val>
                                            <p:fltVal val="-90.000000"/>
                                          </p:val>
                                        </p:tav>
                                        <p:tav tm="100000">
                                          <p:val>
                                            <p:fltVal val="0.000000"/>
                                          </p:val>
                                        </p:tav>
                                      </p:tavLst>
                                    </p:anim>
                                    <p:anim calcmode="lin" valueType="num">
                                      <p:cBhvr>
                                        <p:cTn id="12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22" dur="1000" fill="hold"/>
                                        <p:tgtEl>
                                          <p:spTgt spid="4"/>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4"/>
                                        </p:tgtEl>
                                      </p:cBhvr>
                                    </p:animEffect>
                                  </p:childTnLst>
                                </p:cTn>
                              </p:par>
                              <p:par>
                                <p:cTn id="127" presetID="25" presetClass="entr" presetSubtype="0" fill="hold" grpId="0" nodeType="withEffect">
                                  <p:stCondLst>
                                    <p:cond delay="0"/>
                                  </p:stCondLst>
                                  <p:childTnLst>
                                    <p:set>
                                      <p:cBhvr>
                                        <p:cTn id="128" dur="1" fill="hold">
                                          <p:stCondLst>
                                            <p:cond delay="0"/>
                                          </p:stCondLst>
                                        </p:cTn>
                                        <p:tgtEl>
                                          <p:spTgt spid="6"/>
                                        </p:tgtEl>
                                        <p:attrNameLst>
                                          <p:attrName>style.visibility</p:attrName>
                                        </p:attrNameLst>
                                      </p:cBhvr>
                                      <p:to>
                                        <p:strVal val="visible"/>
                                      </p:to>
                                    </p:set>
                                    <p:anim calcmode="lin" valueType="num">
                                      <p:cBhvr>
                                        <p:cTn id="129" dur="500" decel="50000" fill="hold">
                                          <p:stCondLst>
                                            <p:cond delay="0"/>
                                          </p:stCondLst>
                                        </p:cTn>
                                        <p:tgtEl>
                                          <p:spTgt spid="6"/>
                                        </p:tgtEl>
                                        <p:attrNameLst>
                                          <p:attrName>style.rotation</p:attrName>
                                        </p:attrNameLst>
                                      </p:cBhvr>
                                      <p:tavLst>
                                        <p:tav tm="0">
                                          <p:val>
                                            <p:fltVal val="-90.000000"/>
                                          </p:val>
                                        </p:tav>
                                        <p:tav tm="100000">
                                          <p:val>
                                            <p:fltVal val="0.000000"/>
                                          </p:val>
                                        </p:tav>
                                      </p:tavLst>
                                    </p:anim>
                                    <p:anim calcmode="lin" valueType="num">
                                      <p:cBhvr>
                                        <p:cTn id="13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3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32" dur="1000" fill="hold"/>
                                        <p:tgtEl>
                                          <p:spTgt spid="6"/>
                                        </p:tgtEl>
                                        <p:attrNameLst>
                                          <p:attrName>ppt_h</p:attrName>
                                        </p:attrNameLst>
                                      </p:cBhvr>
                                      <p:tavLst>
                                        <p:tav tm="0">
                                          <p:val>
                                            <p:strVal val="#ppt_h"/>
                                          </p:val>
                                        </p:tav>
                                        <p:tav tm="100000">
                                          <p:val>
                                            <p:strVal val="#ppt_h"/>
                                          </p:val>
                                        </p:tav>
                                      </p:tavLst>
                                    </p:anim>
                                    <p:anim calcmode="lin" valueType="num">
                                      <p:cBhvr>
                                        <p:cTn id="13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3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36" dur="1000" decel="50000">
                                          <p:stCondLst>
                                            <p:cond delay="0"/>
                                          </p:stCondLst>
                                        </p:cTn>
                                        <p:tgtEl>
                                          <p:spTgt spid="6"/>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7"/>
                                        </p:tgtEl>
                                        <p:attrNameLst>
                                          <p:attrName>style.visibility</p:attrName>
                                        </p:attrNameLst>
                                      </p:cBhvr>
                                      <p:to>
                                        <p:strVal val="visible"/>
                                      </p:to>
                                    </p:set>
                                    <p:anim calcmode="lin" valueType="num">
                                      <p:cBhvr>
                                        <p:cTn id="139" dur="500" decel="50000" fill="hold">
                                          <p:stCondLst>
                                            <p:cond delay="0"/>
                                          </p:stCondLst>
                                        </p:cTn>
                                        <p:tgtEl>
                                          <p:spTgt spid="7"/>
                                        </p:tgtEl>
                                        <p:attrNameLst>
                                          <p:attrName>style.rotation</p:attrName>
                                        </p:attrNameLst>
                                      </p:cBhvr>
                                      <p:tavLst>
                                        <p:tav tm="0">
                                          <p:val>
                                            <p:fltVal val="-90.000000"/>
                                          </p:val>
                                        </p:tav>
                                        <p:tav tm="100000">
                                          <p:val>
                                            <p:fltVal val="0.000000"/>
                                          </p:val>
                                        </p:tav>
                                      </p:tavLst>
                                    </p:anim>
                                    <p:anim calcmode="lin" valueType="num">
                                      <p:cBhvr>
                                        <p:cTn id="14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42" dur="1000" fill="hold"/>
                                        <p:tgtEl>
                                          <p:spTgt spid="7"/>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7"/>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9"/>
                                        </p:tgtEl>
                                        <p:attrNameLst>
                                          <p:attrName>style.visibility</p:attrName>
                                        </p:attrNameLst>
                                      </p:cBhvr>
                                      <p:to>
                                        <p:strVal val="visible"/>
                                      </p:to>
                                    </p:set>
                                    <p:anim calcmode="lin" valueType="num">
                                      <p:cBhvr>
                                        <p:cTn id="149" dur="500" decel="50000" fill="hold">
                                          <p:stCondLst>
                                            <p:cond delay="0"/>
                                          </p:stCondLst>
                                        </p:cTn>
                                        <p:tgtEl>
                                          <p:spTgt spid="9"/>
                                        </p:tgtEl>
                                        <p:attrNameLst>
                                          <p:attrName>style.rotation</p:attrName>
                                        </p:attrNameLst>
                                      </p:cBhvr>
                                      <p:tavLst>
                                        <p:tav tm="0">
                                          <p:val>
                                            <p:fltVal val="-90.000000"/>
                                          </p:val>
                                        </p:tav>
                                        <p:tav tm="100000">
                                          <p:val>
                                            <p:fltVal val="0.000000"/>
                                          </p:val>
                                        </p:tav>
                                      </p:tavLst>
                                    </p:anim>
                                    <p:anim calcmode="lin" valueType="num">
                                      <p:cBhvr>
                                        <p:cTn id="15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2" dur="1000" fill="hold"/>
                                        <p:tgtEl>
                                          <p:spTgt spid="9"/>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9"/>
                                        </p:tgtEl>
                                      </p:cBhvr>
                                    </p:animEffect>
                                  </p:childTnLst>
                                </p:cTn>
                              </p:par>
                              <p:par>
                                <p:cTn id="157" presetID="25"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 calcmode="lin" valueType="num">
                                      <p:cBhvr>
                                        <p:cTn id="159" dur="500" decel="50000" fill="hold">
                                          <p:stCondLst>
                                            <p:cond delay="0"/>
                                          </p:stCondLst>
                                        </p:cTn>
                                        <p:tgtEl>
                                          <p:spTgt spid="10"/>
                                        </p:tgtEl>
                                        <p:attrNameLst>
                                          <p:attrName>style.rotation</p:attrName>
                                        </p:attrNameLst>
                                      </p:cBhvr>
                                      <p:tavLst>
                                        <p:tav tm="0">
                                          <p:val>
                                            <p:fltVal val="-90.000000"/>
                                          </p:val>
                                        </p:tav>
                                        <p:tav tm="100000">
                                          <p:val>
                                            <p:fltVal val="0.000000"/>
                                          </p:val>
                                        </p:tav>
                                      </p:tavLst>
                                    </p:anim>
                                    <p:anim calcmode="lin" valueType="num">
                                      <p:cBhvr>
                                        <p:cTn id="16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6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62" dur="1000" fill="hold"/>
                                        <p:tgtEl>
                                          <p:spTgt spid="10"/>
                                        </p:tgtEl>
                                        <p:attrNameLst>
                                          <p:attrName>ppt_h</p:attrName>
                                        </p:attrNameLst>
                                      </p:cBhvr>
                                      <p:tavLst>
                                        <p:tav tm="0">
                                          <p:val>
                                            <p:strVal val="#ppt_h"/>
                                          </p:val>
                                        </p:tav>
                                        <p:tav tm="100000">
                                          <p:val>
                                            <p:strVal val="#ppt_h"/>
                                          </p:val>
                                        </p:tav>
                                      </p:tavLst>
                                    </p:anim>
                                    <p:anim calcmode="lin" valueType="num">
                                      <p:cBhvr>
                                        <p:cTn id="16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6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6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6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49" grpId="0" bldLvl="0" animBg="1"/>
      <p:bldP spid="6150" grpId="0"/>
      <p:bldP spid="6151" grpId="0"/>
      <p:bldP spid="6152" grpId="0"/>
      <p:bldP spid="6153" grpId="0"/>
      <p:bldP spid="6154" grpId="0"/>
      <p:bldP spid="6155" grpId="0"/>
      <p:bldP spid="6156" grpId="0" bldLvl="0" animBg="1"/>
      <p:bldP spid="6157" grpId="0"/>
      <p:bldP spid="2" grpId="0" bldLvl="0" animBg="1"/>
      <p:bldP spid="3" grpId="0"/>
      <p:bldP spid="4" grpId="0"/>
      <p:bldP spid="5" grpId="0" bldLvl="0" animBg="1"/>
      <p:bldP spid="6" grpId="0"/>
      <p:bldP spid="7" grpId="0"/>
      <p:bldP spid="8" grpId="0" bldLvl="0" animBg="1"/>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536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536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357438" y="3638550"/>
            <a:ext cx="6994525" cy="14446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just"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rPr>
              <a:t>项目依据基本来自教学计划，项目计划依赖于侯老师提供的项目描述和相关的作业要求。项目开发过程中可能会发生许多现在的我们所无法预想和解决的问题，我们将在未来的学习生活中将此次开发过程当做一个宝贵的经验</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393" name="文本框 8"/>
          <p:cNvSpPr txBox="1"/>
          <p:nvPr/>
        </p:nvSpPr>
        <p:spPr>
          <a:xfrm>
            <a:off x="2357438" y="2551113"/>
            <a:ext cx="2719387"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假设、依赖和约束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p:bldP spid="16392" grpId="0"/>
      <p:bldP spid="1639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39"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风险管理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413"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414"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4343" name="菱形 6"/>
          <p:cNvSpPr/>
          <p:nvPr/>
        </p:nvSpPr>
        <p:spPr>
          <a:xfrm>
            <a:off x="809625" y="2325688"/>
            <a:ext cx="2911475" cy="2911475"/>
          </a:xfrm>
          <a:prstGeom prst="diamond">
            <a:avLst/>
          </a:prstGeom>
          <a:solidFill>
            <a:srgbClr val="B9ADD2">
              <a:alpha val="29803"/>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4" name="菱形 7"/>
          <p:cNvSpPr/>
          <p:nvPr/>
        </p:nvSpPr>
        <p:spPr>
          <a:xfrm>
            <a:off x="2846388" y="1701800"/>
            <a:ext cx="1954212" cy="1955800"/>
          </a:xfrm>
          <a:prstGeom prst="diamond">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rPr>
              <a:t> </a:t>
            </a:r>
            <a:endParaRPr lang="zh-CN" altLang="en-US" sz="1800" dirty="0">
              <a:solidFill>
                <a:srgbClr val="FFFFFF"/>
              </a:solidFill>
            </a:endParaRPr>
          </a:p>
        </p:txBody>
      </p:sp>
      <p:sp>
        <p:nvSpPr>
          <p:cNvPr id="14345" name="菱形 8"/>
          <p:cNvSpPr/>
          <p:nvPr/>
        </p:nvSpPr>
        <p:spPr>
          <a:xfrm>
            <a:off x="2792413" y="3894138"/>
            <a:ext cx="1955800" cy="1955800"/>
          </a:xfrm>
          <a:prstGeom prst="diamond">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rPr>
              <a:t> </a:t>
            </a:r>
            <a:endParaRPr lang="zh-CN" altLang="en-US" sz="1800" dirty="0">
              <a:solidFill>
                <a:srgbClr val="FFFFFF"/>
              </a:solidFill>
            </a:endParaRPr>
          </a:p>
        </p:txBody>
      </p:sp>
      <p:sp>
        <p:nvSpPr>
          <p:cNvPr id="14346" name="菱形 9"/>
          <p:cNvSpPr/>
          <p:nvPr/>
        </p:nvSpPr>
        <p:spPr>
          <a:xfrm>
            <a:off x="3894138" y="3040063"/>
            <a:ext cx="1481137" cy="1482725"/>
          </a:xfrm>
          <a:prstGeom prst="diamond">
            <a:avLst/>
          </a:prstGeom>
          <a:solidFill>
            <a:srgbClr val="B9ADD2">
              <a:alpha val="29803"/>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rPr>
              <a:t> </a:t>
            </a:r>
            <a:endParaRPr lang="zh-CN" altLang="en-US" sz="1800" dirty="0">
              <a:solidFill>
                <a:srgbClr val="FFFFFF"/>
              </a:solidFill>
            </a:endParaRPr>
          </a:p>
        </p:txBody>
      </p:sp>
      <p:sp>
        <p:nvSpPr>
          <p:cNvPr id="14347" name="文本框 10"/>
          <p:cNvSpPr txBox="1"/>
          <p:nvPr/>
        </p:nvSpPr>
        <p:spPr>
          <a:xfrm>
            <a:off x="1377950" y="3243263"/>
            <a:ext cx="1833563" cy="1076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3200" b="1" dirty="0">
                <a:solidFill>
                  <a:srgbClr val="FFFFFF"/>
                </a:solidFill>
                <a:latin typeface="微软雅黑" panose="020B0503020204020204" pitchFamily="34" charset="-122"/>
                <a:ea typeface="微软雅黑" panose="020B0503020204020204" pitchFamily="34" charset="-122"/>
              </a:rPr>
              <a:t>人员方面的风险</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14348" name="文本框 11"/>
          <p:cNvSpPr txBox="1"/>
          <p:nvPr/>
        </p:nvSpPr>
        <p:spPr>
          <a:xfrm>
            <a:off x="3271838" y="2276475"/>
            <a:ext cx="1146175" cy="830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rPr>
              <a:t>需求获取阶段存在的风险</a:t>
            </a:r>
            <a:endParaRPr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14349" name="文本框 12"/>
          <p:cNvSpPr txBox="1"/>
          <p:nvPr/>
        </p:nvSpPr>
        <p:spPr>
          <a:xfrm>
            <a:off x="3197225" y="4438650"/>
            <a:ext cx="1146175" cy="830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600" b="1" dirty="0">
                <a:solidFill>
                  <a:srgbClr val="FFFFFF"/>
                </a:solidFill>
                <a:latin typeface="微软雅黑" panose="020B0503020204020204" pitchFamily="34" charset="-122"/>
                <a:ea typeface="微软雅黑" panose="020B0503020204020204" pitchFamily="34" charset="-122"/>
              </a:rPr>
              <a:t>需求管理方面的风险</a:t>
            </a:r>
            <a:endParaRPr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14350" name="文本框 14"/>
          <p:cNvSpPr txBox="1"/>
          <p:nvPr/>
        </p:nvSpPr>
        <p:spPr>
          <a:xfrm>
            <a:off x="4168775" y="3489325"/>
            <a:ext cx="1011238" cy="646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200" b="1" dirty="0">
                <a:solidFill>
                  <a:srgbClr val="FFFFFF"/>
                </a:solidFill>
                <a:latin typeface="微软雅黑" panose="020B0503020204020204" pitchFamily="34" charset="-122"/>
                <a:ea typeface="微软雅黑" panose="020B0503020204020204" pitchFamily="34" charset="-122"/>
              </a:rPr>
              <a:t>需求规范说明方面的风险</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sp>
        <p:nvSpPr>
          <p:cNvPr id="14351" name="直角三角形 15"/>
          <p:cNvSpPr/>
          <p:nvPr/>
        </p:nvSpPr>
        <p:spPr>
          <a:xfrm rot="2777327">
            <a:off x="1076325" y="3489325"/>
            <a:ext cx="584200" cy="584200"/>
          </a:xfrm>
          <a:prstGeom prst="rtTriangle">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52" name="直角三角形 17"/>
          <p:cNvSpPr/>
          <p:nvPr/>
        </p:nvSpPr>
        <p:spPr>
          <a:xfrm rot="2777327">
            <a:off x="3028950" y="2527300"/>
            <a:ext cx="330200" cy="330200"/>
          </a:xfrm>
          <a:prstGeom prst="rtTriangle">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53" name="直角三角形 19"/>
          <p:cNvSpPr/>
          <p:nvPr/>
        </p:nvSpPr>
        <p:spPr>
          <a:xfrm rot="2777327">
            <a:off x="3028950" y="4706938"/>
            <a:ext cx="330200" cy="330200"/>
          </a:xfrm>
          <a:prstGeom prst="rtTriangle">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54" name="直角三角形 20"/>
          <p:cNvSpPr/>
          <p:nvPr/>
        </p:nvSpPr>
        <p:spPr>
          <a:xfrm rot="2777327">
            <a:off x="4054475" y="3714750"/>
            <a:ext cx="166688" cy="166688"/>
          </a:xfrm>
          <a:prstGeom prst="rtTriangle">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55" name="矩形 21"/>
          <p:cNvSpPr/>
          <p:nvPr/>
        </p:nvSpPr>
        <p:spPr>
          <a:xfrm>
            <a:off x="6019800" y="1416050"/>
            <a:ext cx="4902200"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项目经理变更；开发小组成员退出；开发小组人员变更；开发小组成员临时有事或其他方面的原因请假，无法完成当前阶段安排的任务。</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4356" name="直接连接符 22"/>
          <p:cNvCxnSpPr/>
          <p:nvPr/>
        </p:nvCxnSpPr>
        <p:spPr>
          <a:xfrm>
            <a:off x="6118225" y="1325563"/>
            <a:ext cx="4314825" cy="0"/>
          </a:xfrm>
          <a:prstGeom prst="line">
            <a:avLst/>
          </a:prstGeom>
          <a:ln w="6350" cap="flat" cmpd="sng">
            <a:solidFill>
              <a:schemeClr val="bg1"/>
            </a:solidFill>
            <a:prstDash val="solid"/>
            <a:headEnd type="none" w="med" len="med"/>
            <a:tailEnd type="none" w="med" len="med"/>
          </a:ln>
        </p:spPr>
      </p:cxnSp>
      <p:sp>
        <p:nvSpPr>
          <p:cNvPr id="14357" name="文本框 23"/>
          <p:cNvSpPr txBox="1"/>
          <p:nvPr/>
        </p:nvSpPr>
        <p:spPr>
          <a:xfrm>
            <a:off x="6053138" y="936625"/>
            <a:ext cx="3956050" cy="336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a:solidFill>
                  <a:srgbClr val="FFFFFF"/>
                </a:solidFill>
                <a:latin typeface="微软雅黑" panose="020B0503020204020204" pitchFamily="34" charset="-122"/>
                <a:ea typeface="微软雅黑" panose="020B0503020204020204" pitchFamily="34" charset="-122"/>
              </a:rPr>
              <a:t>人员方面的风险</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4358" name="矩形 24"/>
          <p:cNvSpPr/>
          <p:nvPr/>
        </p:nvSpPr>
        <p:spPr>
          <a:xfrm>
            <a:off x="6019800" y="2416175"/>
            <a:ext cx="4902200" cy="1384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（1）小组成员对需求分析的经验不足，导致获取结果不准确，与用户需求有偏差；</a:t>
            </a:r>
            <a:endParaRPr lang="zh-CN" altLang="en-US" sz="12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（2）客户参与程度不高，对自己的需求没有明确的认识的风险，开发人员对要实现的东西做了许多猜测，或用户需求不切实际，期望太高的风险；</a:t>
            </a:r>
            <a:endParaRPr lang="zh-CN" altLang="en-US" sz="12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（3）根据社会环境的改变，用户的需求改变的风险；</a:t>
            </a:r>
            <a:endParaRPr lang="zh-CN" altLang="en-US" sz="12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（4）没有设定需求优先级，花费大量时间做一些并不必要的需求 。</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4359" name="直接连接符 25"/>
          <p:cNvCxnSpPr/>
          <p:nvPr/>
        </p:nvCxnSpPr>
        <p:spPr>
          <a:xfrm>
            <a:off x="6118225" y="2327275"/>
            <a:ext cx="4314825" cy="0"/>
          </a:xfrm>
          <a:prstGeom prst="line">
            <a:avLst/>
          </a:prstGeom>
          <a:ln w="6350" cap="flat" cmpd="sng">
            <a:solidFill>
              <a:schemeClr val="bg1"/>
            </a:solidFill>
            <a:prstDash val="solid"/>
            <a:headEnd type="none" w="med" len="med"/>
            <a:tailEnd type="none" w="med" len="med"/>
          </a:ln>
        </p:spPr>
      </p:cxnSp>
      <p:sp>
        <p:nvSpPr>
          <p:cNvPr id="14360" name="文本框 26"/>
          <p:cNvSpPr txBox="1"/>
          <p:nvPr/>
        </p:nvSpPr>
        <p:spPr>
          <a:xfrm>
            <a:off x="6053138" y="1938338"/>
            <a:ext cx="3956050" cy="3381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	2.</a:t>
            </a:r>
            <a:r>
              <a:rPr lang="zh-CN" altLang="en-US" sz="1600" b="1" dirty="0">
                <a:solidFill>
                  <a:schemeClr val="bg1"/>
                </a:solidFill>
                <a:latin typeface="微软雅黑" panose="020B0503020204020204" pitchFamily="34" charset="-122"/>
                <a:ea typeface="微软雅黑" panose="020B0503020204020204" pitchFamily="34" charset="-122"/>
              </a:rPr>
              <a:t>需求获取阶段存在的风险</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4361" name="矩形 27"/>
          <p:cNvSpPr/>
          <p:nvPr/>
        </p:nvSpPr>
        <p:spPr>
          <a:xfrm>
            <a:off x="5988050" y="4289425"/>
            <a:ext cx="4902200" cy="644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（1）规范定义的经验少引发的规范说明的不全面的风险；</a:t>
            </a:r>
            <a:endParaRPr lang="zh-CN" altLang="en-US" sz="12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（2）具有二义性的术语导致需求不规范引起的风险；</a:t>
            </a:r>
            <a:endParaRPr lang="zh-CN" altLang="en-US" sz="12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（3）存在不同的需求版本或需求版本有冲突。</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4362" name="直接连接符 28"/>
          <p:cNvCxnSpPr/>
          <p:nvPr/>
        </p:nvCxnSpPr>
        <p:spPr>
          <a:xfrm>
            <a:off x="6084888" y="4198938"/>
            <a:ext cx="4314825" cy="0"/>
          </a:xfrm>
          <a:prstGeom prst="line">
            <a:avLst/>
          </a:prstGeom>
          <a:ln w="6350" cap="flat" cmpd="sng">
            <a:solidFill>
              <a:schemeClr val="bg1"/>
            </a:solidFill>
            <a:prstDash val="solid"/>
            <a:headEnd type="none" w="med" len="med"/>
            <a:tailEnd type="none" w="med" len="med"/>
          </a:ln>
        </p:spPr>
      </p:cxnSp>
      <p:sp>
        <p:nvSpPr>
          <p:cNvPr id="14363" name="文本框 30"/>
          <p:cNvSpPr txBox="1"/>
          <p:nvPr/>
        </p:nvSpPr>
        <p:spPr>
          <a:xfrm>
            <a:off x="6019800" y="3810000"/>
            <a:ext cx="3956050" cy="336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zh-CN" sz="1600" b="1" dirty="0">
                <a:solidFill>
                  <a:schemeClr val="bg1"/>
                </a:solidFill>
                <a:latin typeface="微软雅黑" panose="020B0503020204020204" pitchFamily="34" charset="-122"/>
                <a:ea typeface="微软雅黑" panose="020B0503020204020204" pitchFamily="34" charset="-122"/>
              </a:rPr>
              <a:t>3.需求规范说明方面的风险</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sp>
        <p:nvSpPr>
          <p:cNvPr id="14364" name="矩形 31"/>
          <p:cNvSpPr/>
          <p:nvPr/>
        </p:nvSpPr>
        <p:spPr>
          <a:xfrm>
            <a:off x="5988050" y="5462588"/>
            <a:ext cx="4902200"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（1）频繁变更需求，导致的风险；</a:t>
            </a:r>
            <a:endParaRPr lang="zh-CN" altLang="en-US" sz="12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）需求变更没有传达给受影响的所有涉及人员；</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4365" name="直接连接符 32"/>
          <p:cNvCxnSpPr/>
          <p:nvPr/>
        </p:nvCxnSpPr>
        <p:spPr>
          <a:xfrm>
            <a:off x="6084888" y="5372100"/>
            <a:ext cx="4314825" cy="0"/>
          </a:xfrm>
          <a:prstGeom prst="line">
            <a:avLst/>
          </a:prstGeom>
          <a:ln w="6350" cap="flat" cmpd="sng">
            <a:solidFill>
              <a:schemeClr val="bg1"/>
            </a:solidFill>
            <a:prstDash val="solid"/>
            <a:headEnd type="none" w="med" len="med"/>
            <a:tailEnd type="none" w="med" len="med"/>
          </a:ln>
        </p:spPr>
      </p:cxnSp>
      <p:sp>
        <p:nvSpPr>
          <p:cNvPr id="14366" name="文本框 33"/>
          <p:cNvSpPr txBox="1"/>
          <p:nvPr/>
        </p:nvSpPr>
        <p:spPr>
          <a:xfrm>
            <a:off x="6019800" y="4983163"/>
            <a:ext cx="3956050" cy="336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4.需求管理方面的风险</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14344"/>
                                        </p:tgtEl>
                                        <p:attrNameLst>
                                          <p:attrName>style.visibility</p:attrName>
                                        </p:attrNameLst>
                                      </p:cBhvr>
                                      <p:to>
                                        <p:strVal val="visible"/>
                                      </p:to>
                                    </p:set>
                                    <p:animEffect transition="in" filter="wipe(left)">
                                      <p:cBhvr>
                                        <p:cTn id="38" dur="500"/>
                                        <p:tgtEl>
                                          <p:spTgt spid="1434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4352"/>
                                        </p:tgtEl>
                                        <p:attrNameLst>
                                          <p:attrName>style.visibility</p:attrName>
                                        </p:attrNameLst>
                                      </p:cBhvr>
                                      <p:to>
                                        <p:strVal val="visible"/>
                                      </p:to>
                                    </p:set>
                                    <p:animEffect transition="in" filter="wipe(left)">
                                      <p:cBhvr>
                                        <p:cTn id="41" dur="500"/>
                                        <p:tgtEl>
                                          <p:spTgt spid="1435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4345"/>
                                        </p:tgtEl>
                                        <p:attrNameLst>
                                          <p:attrName>style.visibility</p:attrName>
                                        </p:attrNameLst>
                                      </p:cBhvr>
                                      <p:to>
                                        <p:strVal val="visible"/>
                                      </p:to>
                                    </p:set>
                                    <p:animEffect transition="in" filter="wipe(left)">
                                      <p:cBhvr>
                                        <p:cTn id="44" dur="500"/>
                                        <p:tgtEl>
                                          <p:spTgt spid="1434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4353"/>
                                        </p:tgtEl>
                                        <p:attrNameLst>
                                          <p:attrName>style.visibility</p:attrName>
                                        </p:attrNameLst>
                                      </p:cBhvr>
                                      <p:to>
                                        <p:strVal val="visible"/>
                                      </p:to>
                                    </p:set>
                                    <p:animEffect transition="in" filter="wipe(left)">
                                      <p:cBhvr>
                                        <p:cTn id="47" dur="500"/>
                                        <p:tgtEl>
                                          <p:spTgt spid="1435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348"/>
                                        </p:tgtEl>
                                        <p:attrNameLst>
                                          <p:attrName>style.visibility</p:attrName>
                                        </p:attrNameLst>
                                      </p:cBhvr>
                                      <p:to>
                                        <p:strVal val="visible"/>
                                      </p:to>
                                    </p:set>
                                    <p:animEffect transition="in" filter="wipe(left)">
                                      <p:cBhvr>
                                        <p:cTn id="50" dur="500"/>
                                        <p:tgtEl>
                                          <p:spTgt spid="1434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349"/>
                                        </p:tgtEl>
                                        <p:attrNameLst>
                                          <p:attrName>style.visibility</p:attrName>
                                        </p:attrNameLst>
                                      </p:cBhvr>
                                      <p:to>
                                        <p:strVal val="visible"/>
                                      </p:to>
                                    </p:set>
                                    <p:animEffect transition="in" filter="wipe(left)">
                                      <p:cBhvr>
                                        <p:cTn id="53" dur="500"/>
                                        <p:tgtEl>
                                          <p:spTgt spid="14349"/>
                                        </p:tgtEl>
                                      </p:cBhvr>
                                    </p:animEffect>
                                  </p:childTnLst>
                                </p:cTn>
                              </p:par>
                            </p:childTnLst>
                          </p:cTn>
                        </p:par>
                        <p:par>
                          <p:cTn id="54" fill="hold">
                            <p:stCondLst>
                              <p:cond delay="3000"/>
                            </p:stCondLst>
                            <p:childTnLst>
                              <p:par>
                                <p:cTn id="55" presetID="22" presetClass="entr" presetSubtype="8" fill="hold" grpId="0" nodeType="afterEffect">
                                  <p:stCondLst>
                                    <p:cond delay="0"/>
                                  </p:stCondLst>
                                  <p:childTnLst>
                                    <p:set>
                                      <p:cBhvr>
                                        <p:cTn id="56" dur="1" fill="hold">
                                          <p:stCondLst>
                                            <p:cond delay="0"/>
                                          </p:stCondLst>
                                        </p:cTn>
                                        <p:tgtEl>
                                          <p:spTgt spid="14346"/>
                                        </p:tgtEl>
                                        <p:attrNameLst>
                                          <p:attrName>style.visibility</p:attrName>
                                        </p:attrNameLst>
                                      </p:cBhvr>
                                      <p:to>
                                        <p:strVal val="visible"/>
                                      </p:to>
                                    </p:set>
                                    <p:animEffect transition="in" filter="wipe(left)">
                                      <p:cBhvr>
                                        <p:cTn id="57" dur="500"/>
                                        <p:tgtEl>
                                          <p:spTgt spid="14346"/>
                                        </p:tgtEl>
                                      </p:cBhvr>
                                    </p:animEffect>
                                  </p:childTnLst>
                                </p:cTn>
                              </p:par>
                            </p:childTnLst>
                          </p:cTn>
                        </p:par>
                        <p:par>
                          <p:cTn id="58" fill="hold">
                            <p:stCondLst>
                              <p:cond delay="3500"/>
                            </p:stCondLst>
                            <p:childTnLst>
                              <p:par>
                                <p:cTn id="59" presetID="22" presetClass="entr" presetSubtype="8" fill="hold" grpId="0" nodeType="afterEffect">
                                  <p:stCondLst>
                                    <p:cond delay="0"/>
                                  </p:stCondLst>
                                  <p:childTnLst>
                                    <p:set>
                                      <p:cBhvr>
                                        <p:cTn id="60" dur="1" fill="hold">
                                          <p:stCondLst>
                                            <p:cond delay="0"/>
                                          </p:stCondLst>
                                        </p:cTn>
                                        <p:tgtEl>
                                          <p:spTgt spid="14354"/>
                                        </p:tgtEl>
                                        <p:attrNameLst>
                                          <p:attrName>style.visibility</p:attrName>
                                        </p:attrNameLst>
                                      </p:cBhvr>
                                      <p:to>
                                        <p:strVal val="visible"/>
                                      </p:to>
                                    </p:set>
                                    <p:animEffect transition="in" filter="wipe(left)">
                                      <p:cBhvr>
                                        <p:cTn id="61" dur="500"/>
                                        <p:tgtEl>
                                          <p:spTgt spid="14354"/>
                                        </p:tgtEl>
                                      </p:cBhvr>
                                    </p:animEffect>
                                  </p:childTnLst>
                                </p:cTn>
                              </p:par>
                            </p:childTnLst>
                          </p:cTn>
                        </p:par>
                        <p:par>
                          <p:cTn id="62" fill="hold">
                            <p:stCondLst>
                              <p:cond delay="4000"/>
                            </p:stCondLst>
                            <p:childTnLst>
                              <p:par>
                                <p:cTn id="63" presetID="22" presetClass="entr" presetSubtype="8" fill="hold" grpId="0" nodeType="afterEffect">
                                  <p:stCondLst>
                                    <p:cond delay="0"/>
                                  </p:stCondLst>
                                  <p:childTnLst>
                                    <p:set>
                                      <p:cBhvr>
                                        <p:cTn id="64" dur="1" fill="hold">
                                          <p:stCondLst>
                                            <p:cond delay="0"/>
                                          </p:stCondLst>
                                        </p:cTn>
                                        <p:tgtEl>
                                          <p:spTgt spid="14350"/>
                                        </p:tgtEl>
                                        <p:attrNameLst>
                                          <p:attrName>style.visibility</p:attrName>
                                        </p:attrNameLst>
                                      </p:cBhvr>
                                      <p:to>
                                        <p:strVal val="visible"/>
                                      </p:to>
                                    </p:set>
                                    <p:animEffect transition="in" filter="wipe(left)">
                                      <p:cBhvr>
                                        <p:cTn id="65" dur="500"/>
                                        <p:tgtEl>
                                          <p:spTgt spid="14350"/>
                                        </p:tgtEl>
                                      </p:cBhvr>
                                    </p:animEffect>
                                  </p:childTnLst>
                                </p:cTn>
                              </p:par>
                              <p:par>
                                <p:cTn id="66" presetID="4" presetClass="entr" presetSubtype="32" fill="hold" grpId="0" nodeType="withEffect">
                                  <p:stCondLst>
                                    <p:cond delay="0"/>
                                  </p:stCondLst>
                                  <p:childTnLst>
                                    <p:set>
                                      <p:cBhvr>
                                        <p:cTn id="67" dur="1" fill="hold">
                                          <p:stCondLst>
                                            <p:cond delay="0"/>
                                          </p:stCondLst>
                                        </p:cTn>
                                        <p:tgtEl>
                                          <p:spTgt spid="14355"/>
                                        </p:tgtEl>
                                        <p:attrNameLst>
                                          <p:attrName>style.visibility</p:attrName>
                                        </p:attrNameLst>
                                      </p:cBhvr>
                                      <p:to>
                                        <p:strVal val="visible"/>
                                      </p:to>
                                    </p:set>
                                    <p:animEffect transition="in" filter="box(out)">
                                      <p:cBhvr>
                                        <p:cTn id="68" dur="2000"/>
                                        <p:tgtEl>
                                          <p:spTgt spid="14355"/>
                                        </p:tgtEl>
                                      </p:cBhvr>
                                    </p:animEffect>
                                  </p:childTnLst>
                                </p:cTn>
                              </p:par>
                              <p:par>
                                <p:cTn id="69" presetID="4" presetClass="entr" presetSubtype="32" fill="hold" nodeType="withEffect">
                                  <p:stCondLst>
                                    <p:cond delay="0"/>
                                  </p:stCondLst>
                                  <p:childTnLst>
                                    <p:set>
                                      <p:cBhvr>
                                        <p:cTn id="70" dur="1" fill="hold">
                                          <p:stCondLst>
                                            <p:cond delay="0"/>
                                          </p:stCondLst>
                                        </p:cTn>
                                        <p:tgtEl>
                                          <p:spTgt spid="14356"/>
                                        </p:tgtEl>
                                        <p:attrNameLst>
                                          <p:attrName>style.visibility</p:attrName>
                                        </p:attrNameLst>
                                      </p:cBhvr>
                                      <p:to>
                                        <p:strVal val="visible"/>
                                      </p:to>
                                    </p:set>
                                    <p:animEffect transition="in" filter="box(out)">
                                      <p:cBhvr>
                                        <p:cTn id="71" dur="2000"/>
                                        <p:tgtEl>
                                          <p:spTgt spid="14356"/>
                                        </p:tgtEl>
                                      </p:cBhvr>
                                    </p:animEffect>
                                  </p:childTnLst>
                                </p:cTn>
                              </p:par>
                              <p:par>
                                <p:cTn id="72" presetID="4" presetClass="entr" presetSubtype="32" fill="hold" grpId="0" nodeType="withEffect">
                                  <p:stCondLst>
                                    <p:cond delay="0"/>
                                  </p:stCondLst>
                                  <p:childTnLst>
                                    <p:set>
                                      <p:cBhvr>
                                        <p:cTn id="73" dur="1" fill="hold">
                                          <p:stCondLst>
                                            <p:cond delay="0"/>
                                          </p:stCondLst>
                                        </p:cTn>
                                        <p:tgtEl>
                                          <p:spTgt spid="14357"/>
                                        </p:tgtEl>
                                        <p:attrNameLst>
                                          <p:attrName>style.visibility</p:attrName>
                                        </p:attrNameLst>
                                      </p:cBhvr>
                                      <p:to>
                                        <p:strVal val="visible"/>
                                      </p:to>
                                    </p:set>
                                    <p:animEffect transition="in" filter="box(out)">
                                      <p:cBhvr>
                                        <p:cTn id="74" dur="2000"/>
                                        <p:tgtEl>
                                          <p:spTgt spid="14357"/>
                                        </p:tgtEl>
                                      </p:cBhvr>
                                    </p:animEffect>
                                  </p:childTnLst>
                                </p:cTn>
                              </p:par>
                              <p:par>
                                <p:cTn id="75" presetID="4" presetClass="entr" presetSubtype="32" fill="hold" grpId="0" nodeType="withEffect">
                                  <p:stCondLst>
                                    <p:cond delay="0"/>
                                  </p:stCondLst>
                                  <p:childTnLst>
                                    <p:set>
                                      <p:cBhvr>
                                        <p:cTn id="76" dur="1" fill="hold">
                                          <p:stCondLst>
                                            <p:cond delay="0"/>
                                          </p:stCondLst>
                                        </p:cTn>
                                        <p:tgtEl>
                                          <p:spTgt spid="14358"/>
                                        </p:tgtEl>
                                        <p:attrNameLst>
                                          <p:attrName>style.visibility</p:attrName>
                                        </p:attrNameLst>
                                      </p:cBhvr>
                                      <p:to>
                                        <p:strVal val="visible"/>
                                      </p:to>
                                    </p:set>
                                    <p:animEffect transition="in" filter="box(out)">
                                      <p:cBhvr>
                                        <p:cTn id="77" dur="2000"/>
                                        <p:tgtEl>
                                          <p:spTgt spid="14358"/>
                                        </p:tgtEl>
                                      </p:cBhvr>
                                    </p:animEffect>
                                  </p:childTnLst>
                                </p:cTn>
                              </p:par>
                              <p:par>
                                <p:cTn id="78" presetID="4" presetClass="entr" presetSubtype="32" fill="hold" nodeType="withEffect">
                                  <p:stCondLst>
                                    <p:cond delay="0"/>
                                  </p:stCondLst>
                                  <p:childTnLst>
                                    <p:set>
                                      <p:cBhvr>
                                        <p:cTn id="79" dur="1" fill="hold">
                                          <p:stCondLst>
                                            <p:cond delay="0"/>
                                          </p:stCondLst>
                                        </p:cTn>
                                        <p:tgtEl>
                                          <p:spTgt spid="14359"/>
                                        </p:tgtEl>
                                        <p:attrNameLst>
                                          <p:attrName>style.visibility</p:attrName>
                                        </p:attrNameLst>
                                      </p:cBhvr>
                                      <p:to>
                                        <p:strVal val="visible"/>
                                      </p:to>
                                    </p:set>
                                    <p:animEffect transition="in" filter="box(out)">
                                      <p:cBhvr>
                                        <p:cTn id="80" dur="2000"/>
                                        <p:tgtEl>
                                          <p:spTgt spid="14359"/>
                                        </p:tgtEl>
                                      </p:cBhvr>
                                    </p:animEffect>
                                  </p:childTnLst>
                                </p:cTn>
                              </p:par>
                              <p:par>
                                <p:cTn id="81" presetID="4" presetClass="entr" presetSubtype="32" fill="hold" grpId="0" nodeType="withEffect">
                                  <p:stCondLst>
                                    <p:cond delay="0"/>
                                  </p:stCondLst>
                                  <p:childTnLst>
                                    <p:set>
                                      <p:cBhvr>
                                        <p:cTn id="82" dur="1" fill="hold">
                                          <p:stCondLst>
                                            <p:cond delay="0"/>
                                          </p:stCondLst>
                                        </p:cTn>
                                        <p:tgtEl>
                                          <p:spTgt spid="14360"/>
                                        </p:tgtEl>
                                        <p:attrNameLst>
                                          <p:attrName>style.visibility</p:attrName>
                                        </p:attrNameLst>
                                      </p:cBhvr>
                                      <p:to>
                                        <p:strVal val="visible"/>
                                      </p:to>
                                    </p:set>
                                    <p:animEffect transition="in" filter="box(out)">
                                      <p:cBhvr>
                                        <p:cTn id="83" dur="2000"/>
                                        <p:tgtEl>
                                          <p:spTgt spid="14360"/>
                                        </p:tgtEl>
                                      </p:cBhvr>
                                    </p:animEffect>
                                  </p:childTnLst>
                                </p:cTn>
                              </p:par>
                              <p:par>
                                <p:cTn id="84" presetID="4" presetClass="entr" presetSubtype="32" fill="hold" grpId="0" nodeType="withEffect">
                                  <p:stCondLst>
                                    <p:cond delay="0"/>
                                  </p:stCondLst>
                                  <p:childTnLst>
                                    <p:set>
                                      <p:cBhvr>
                                        <p:cTn id="85" dur="1" fill="hold">
                                          <p:stCondLst>
                                            <p:cond delay="0"/>
                                          </p:stCondLst>
                                        </p:cTn>
                                        <p:tgtEl>
                                          <p:spTgt spid="14361"/>
                                        </p:tgtEl>
                                        <p:attrNameLst>
                                          <p:attrName>style.visibility</p:attrName>
                                        </p:attrNameLst>
                                      </p:cBhvr>
                                      <p:to>
                                        <p:strVal val="visible"/>
                                      </p:to>
                                    </p:set>
                                    <p:animEffect transition="in" filter="box(out)">
                                      <p:cBhvr>
                                        <p:cTn id="86" dur="2000"/>
                                        <p:tgtEl>
                                          <p:spTgt spid="14361"/>
                                        </p:tgtEl>
                                      </p:cBhvr>
                                    </p:animEffect>
                                  </p:childTnLst>
                                </p:cTn>
                              </p:par>
                              <p:par>
                                <p:cTn id="87" presetID="4" presetClass="entr" presetSubtype="32" fill="hold" nodeType="withEffect">
                                  <p:stCondLst>
                                    <p:cond delay="0"/>
                                  </p:stCondLst>
                                  <p:childTnLst>
                                    <p:set>
                                      <p:cBhvr>
                                        <p:cTn id="88" dur="1" fill="hold">
                                          <p:stCondLst>
                                            <p:cond delay="0"/>
                                          </p:stCondLst>
                                        </p:cTn>
                                        <p:tgtEl>
                                          <p:spTgt spid="14362"/>
                                        </p:tgtEl>
                                        <p:attrNameLst>
                                          <p:attrName>style.visibility</p:attrName>
                                        </p:attrNameLst>
                                      </p:cBhvr>
                                      <p:to>
                                        <p:strVal val="visible"/>
                                      </p:to>
                                    </p:set>
                                    <p:animEffect transition="in" filter="box(out)">
                                      <p:cBhvr>
                                        <p:cTn id="89" dur="2000"/>
                                        <p:tgtEl>
                                          <p:spTgt spid="14362"/>
                                        </p:tgtEl>
                                      </p:cBhvr>
                                    </p:animEffect>
                                  </p:childTnLst>
                                </p:cTn>
                              </p:par>
                              <p:par>
                                <p:cTn id="90" presetID="4" presetClass="entr" presetSubtype="32" fill="hold" grpId="0" nodeType="withEffect">
                                  <p:stCondLst>
                                    <p:cond delay="0"/>
                                  </p:stCondLst>
                                  <p:childTnLst>
                                    <p:set>
                                      <p:cBhvr>
                                        <p:cTn id="91" dur="1" fill="hold">
                                          <p:stCondLst>
                                            <p:cond delay="0"/>
                                          </p:stCondLst>
                                        </p:cTn>
                                        <p:tgtEl>
                                          <p:spTgt spid="14363"/>
                                        </p:tgtEl>
                                        <p:attrNameLst>
                                          <p:attrName>style.visibility</p:attrName>
                                        </p:attrNameLst>
                                      </p:cBhvr>
                                      <p:to>
                                        <p:strVal val="visible"/>
                                      </p:to>
                                    </p:set>
                                    <p:animEffect transition="in" filter="box(out)">
                                      <p:cBhvr>
                                        <p:cTn id="92" dur="2000"/>
                                        <p:tgtEl>
                                          <p:spTgt spid="14363"/>
                                        </p:tgtEl>
                                      </p:cBhvr>
                                    </p:animEffect>
                                  </p:childTnLst>
                                </p:cTn>
                              </p:par>
                              <p:par>
                                <p:cTn id="93" presetID="4" presetClass="entr" presetSubtype="32" fill="hold" grpId="0" nodeType="withEffect">
                                  <p:stCondLst>
                                    <p:cond delay="0"/>
                                  </p:stCondLst>
                                  <p:childTnLst>
                                    <p:set>
                                      <p:cBhvr>
                                        <p:cTn id="94" dur="1" fill="hold">
                                          <p:stCondLst>
                                            <p:cond delay="0"/>
                                          </p:stCondLst>
                                        </p:cTn>
                                        <p:tgtEl>
                                          <p:spTgt spid="14364"/>
                                        </p:tgtEl>
                                        <p:attrNameLst>
                                          <p:attrName>style.visibility</p:attrName>
                                        </p:attrNameLst>
                                      </p:cBhvr>
                                      <p:to>
                                        <p:strVal val="visible"/>
                                      </p:to>
                                    </p:set>
                                    <p:animEffect transition="in" filter="box(out)">
                                      <p:cBhvr>
                                        <p:cTn id="95" dur="2000"/>
                                        <p:tgtEl>
                                          <p:spTgt spid="14364"/>
                                        </p:tgtEl>
                                      </p:cBhvr>
                                    </p:animEffect>
                                  </p:childTnLst>
                                </p:cTn>
                              </p:par>
                              <p:par>
                                <p:cTn id="96" presetID="4" presetClass="entr" presetSubtype="32" fill="hold" nodeType="withEffect">
                                  <p:stCondLst>
                                    <p:cond delay="0"/>
                                  </p:stCondLst>
                                  <p:childTnLst>
                                    <p:set>
                                      <p:cBhvr>
                                        <p:cTn id="97" dur="1" fill="hold">
                                          <p:stCondLst>
                                            <p:cond delay="0"/>
                                          </p:stCondLst>
                                        </p:cTn>
                                        <p:tgtEl>
                                          <p:spTgt spid="14365"/>
                                        </p:tgtEl>
                                        <p:attrNameLst>
                                          <p:attrName>style.visibility</p:attrName>
                                        </p:attrNameLst>
                                      </p:cBhvr>
                                      <p:to>
                                        <p:strVal val="visible"/>
                                      </p:to>
                                    </p:set>
                                    <p:animEffect transition="in" filter="box(out)">
                                      <p:cBhvr>
                                        <p:cTn id="98" dur="2000"/>
                                        <p:tgtEl>
                                          <p:spTgt spid="14365"/>
                                        </p:tgtEl>
                                      </p:cBhvr>
                                    </p:animEffect>
                                  </p:childTnLst>
                                </p:cTn>
                              </p:par>
                              <p:par>
                                <p:cTn id="99" presetID="4" presetClass="entr" presetSubtype="32" fill="hold" grpId="0" nodeType="withEffect">
                                  <p:stCondLst>
                                    <p:cond delay="0"/>
                                  </p:stCondLst>
                                  <p:childTnLst>
                                    <p:set>
                                      <p:cBhvr>
                                        <p:cTn id="100" dur="1" fill="hold">
                                          <p:stCondLst>
                                            <p:cond delay="0"/>
                                          </p:stCondLst>
                                        </p:cTn>
                                        <p:tgtEl>
                                          <p:spTgt spid="14366"/>
                                        </p:tgtEl>
                                        <p:attrNameLst>
                                          <p:attrName>style.visibility</p:attrName>
                                        </p:attrNameLst>
                                      </p:cBhvr>
                                      <p:to>
                                        <p:strVal val="visible"/>
                                      </p:to>
                                    </p:set>
                                    <p:animEffect transition="in" filter="box(out)">
                                      <p:cBhvr>
                                        <p:cTn id="101" dur="2000"/>
                                        <p:tgtEl>
                                          <p:spTgt spid="14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4" grpId="0" animBg="1"/>
      <p:bldP spid="14345" grpId="0" animBg="1"/>
      <p:bldP spid="14346" grpId="0" animBg="1"/>
      <p:bldP spid="14347" grpId="0"/>
      <p:bldP spid="14348" grpId="0"/>
      <p:bldP spid="14349" grpId="0"/>
      <p:bldP spid="14350" grpId="0"/>
      <p:bldP spid="14351" grpId="0" animBg="1"/>
      <p:bldP spid="14352" grpId="0" animBg="1"/>
      <p:bldP spid="14353" grpId="0" animBg="1"/>
      <p:bldP spid="14354" grpId="0" animBg="1"/>
      <p:bldP spid="14355" grpId="0"/>
      <p:bldP spid="14357" grpId="0"/>
      <p:bldP spid="14358" grpId="0"/>
      <p:bldP spid="14360" grpId="0"/>
      <p:bldP spid="14361" grpId="0"/>
      <p:bldP spid="14363" grpId="0"/>
      <p:bldP spid="14364" grpId="0"/>
      <p:bldP spid="1436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1742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2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7" name="Freeform 5"/>
          <p:cNvSpPr/>
          <p:nvPr/>
        </p:nvSpPr>
        <p:spPr>
          <a:xfrm>
            <a:off x="6608763" y="2757488"/>
            <a:ext cx="4032250" cy="184467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w="9525">
            <a:noFill/>
          </a:ln>
        </p:spPr>
        <p:txBody>
          <a:bodyPr/>
          <a:p>
            <a:endParaRPr lang="zh-CN" altLang="en-US"/>
          </a:p>
        </p:txBody>
      </p:sp>
      <p:sp>
        <p:nvSpPr>
          <p:cNvPr id="20488" name="Freeform 6"/>
          <p:cNvSpPr/>
          <p:nvPr/>
        </p:nvSpPr>
        <p:spPr>
          <a:xfrm>
            <a:off x="1593850" y="3981450"/>
            <a:ext cx="4141788"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p>
            <a:endParaRPr lang="zh-CN" altLang="en-US"/>
          </a:p>
        </p:txBody>
      </p:sp>
      <p:sp>
        <p:nvSpPr>
          <p:cNvPr id="20489" name="矩形 8"/>
          <p:cNvSpPr/>
          <p:nvPr/>
        </p:nvSpPr>
        <p:spPr>
          <a:xfrm>
            <a:off x="1397000" y="3060700"/>
            <a:ext cx="4338638" cy="9525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将进行至少一次小组例会，分别用于反思过往工作中存在的问题和对下一步工作的分工安排，并且会不定时的安排额外会议共同商讨，每次会议将由一名成员进行会议纪要和录音。</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490" name="文本框 9"/>
          <p:cNvSpPr txBox="1"/>
          <p:nvPr/>
        </p:nvSpPr>
        <p:spPr>
          <a:xfrm>
            <a:off x="1441450" y="2514600"/>
            <a:ext cx="2058988"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监控机制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20491" name="直接连接符 10"/>
          <p:cNvCxnSpPr/>
          <p:nvPr/>
        </p:nvCxnSpPr>
        <p:spPr>
          <a:xfrm>
            <a:off x="1512888" y="2992438"/>
            <a:ext cx="2070100" cy="0"/>
          </a:xfrm>
          <a:prstGeom prst="line">
            <a:avLst/>
          </a:prstGeom>
          <a:ln w="6350" cap="flat" cmpd="sng">
            <a:solidFill>
              <a:schemeClr val="bg1"/>
            </a:solidFill>
            <a:prstDash val="solid"/>
            <a:headEnd type="diamond" w="med" len="med"/>
            <a:tailEnd type="none" w="med" len="med"/>
          </a:ln>
        </p:spPr>
      </p:cxnSp>
      <p:sp>
        <p:nvSpPr>
          <p:cNvPr id="20492" name="矩形 11"/>
          <p:cNvSpPr/>
          <p:nvPr/>
        </p:nvSpPr>
        <p:spPr>
          <a:xfrm>
            <a:off x="6302375" y="1933575"/>
            <a:ext cx="4338638" cy="3063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 小组成员间的及时交流，学生与教师间的及时交流</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493" name="文本框 12"/>
          <p:cNvSpPr txBox="1"/>
          <p:nvPr/>
        </p:nvSpPr>
        <p:spPr>
          <a:xfrm>
            <a:off x="6311900" y="1409700"/>
            <a:ext cx="2058988"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质量计划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20494"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000000"/>
                                          </p:val>
                                        </p:tav>
                                        <p:tav tm="100000">
                                          <p:val>
                                            <p:strVal val="#ppt_w"/>
                                          </p:val>
                                        </p:tav>
                                      </p:tavLst>
                                    </p:anim>
                                    <p:anim calcmode="lin" valueType="num">
                                      <p:cBhvr>
                                        <p:cTn id="12" dur="1000" fill="hold"/>
                                        <p:tgtEl>
                                          <p:spTgt spid="20482"/>
                                        </p:tgtEl>
                                        <p:attrNameLst>
                                          <p:attrName>ppt_h</p:attrName>
                                        </p:attrNameLst>
                                      </p:cBhvr>
                                      <p:tavLst>
                                        <p:tav tm="0">
                                          <p:val>
                                            <p:fltVal val="0.00000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706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18530"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8531"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18442"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p>
              <a:endParaRPr lang="zh-CN" altLang="en-US"/>
            </a:p>
          </p:txBody>
        </p:sp>
        <p:sp>
          <p:nvSpPr>
            <p:cNvPr id="18443"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p>
              <a:endParaRPr lang="zh-CN" altLang="en-US"/>
            </a:p>
          </p:txBody>
        </p:sp>
        <p:sp>
          <p:nvSpPr>
            <p:cNvPr id="18444" name="Freeform 7"/>
            <p:cNvSpPr/>
            <p:nvPr/>
          </p:nvSpPr>
          <p:spPr>
            <a:xfrm>
              <a:off x="1514475" y="1720850"/>
              <a:ext cx="1890713" cy="1285875"/>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p>
              <a:endParaRPr lang="zh-CN" altLang="en-US"/>
            </a:p>
          </p:txBody>
        </p:sp>
        <p:sp>
          <p:nvSpPr>
            <p:cNvPr id="18445" name="Freeform 8"/>
            <p:cNvSpPr/>
            <p:nvPr/>
          </p:nvSpPr>
          <p:spPr>
            <a:xfrm>
              <a:off x="1860550" y="0"/>
              <a:ext cx="917575" cy="768350"/>
            </a:xfrm>
            <a:custGeom>
              <a:avLst/>
              <a:gdLst/>
              <a:ahLst/>
              <a:cxnLst>
                <a:cxn ang="0">
                  <a:pos x="2147483646" y="0"/>
                </a:cxn>
                <a:cxn ang="0">
                  <a:pos x="0" y="2147483646"/>
                </a:cxn>
                <a:cxn ang="0">
                  <a:pos x="2147483646" y="2147483646"/>
                </a:cxn>
                <a:cxn ang="0">
                  <a:pos x="2147483646" y="0"/>
                </a:cxn>
              </a:cxnLst>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p>
              <a:endParaRPr lang="zh-CN" altLang="en-US"/>
            </a:p>
          </p:txBody>
        </p:sp>
        <p:sp>
          <p:nvSpPr>
            <p:cNvPr id="18446" name="Freeform 9"/>
            <p:cNvSpPr/>
            <p:nvPr/>
          </p:nvSpPr>
          <p:spPr>
            <a:xfrm>
              <a:off x="1939925" y="2495550"/>
              <a:ext cx="1377950" cy="669925"/>
            </a:xfrm>
            <a:custGeom>
              <a:avLst/>
              <a:gdLst/>
              <a:ahLst/>
              <a:cxnLst>
                <a:cxn ang="0">
                  <a:pos x="2147483646" y="2147483646"/>
                </a:cxn>
                <a:cxn ang="0">
                  <a:pos x="2147483646" y="0"/>
                </a:cxn>
                <a:cxn ang="0">
                  <a:pos x="0" y="2147483646"/>
                </a:cxn>
                <a:cxn ang="0">
                  <a:pos x="2147483646" y="2147483646"/>
                </a:cxn>
              </a:cxnLst>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p>
              <a:endParaRPr lang="zh-CN" altLang="en-US"/>
            </a:p>
          </p:txBody>
        </p:sp>
        <p:sp>
          <p:nvSpPr>
            <p:cNvPr id="18447" name="Freeform 10"/>
            <p:cNvSpPr/>
            <p:nvPr/>
          </p:nvSpPr>
          <p:spPr>
            <a:xfrm>
              <a:off x="1500188" y="430213"/>
              <a:ext cx="1646238" cy="1225550"/>
            </a:xfrm>
            <a:custGeom>
              <a:avLst/>
              <a:gdLst/>
              <a:ahLst/>
              <a:cxnLst>
                <a:cxn ang="0">
                  <a:pos x="2147483646" y="0"/>
                </a:cxn>
                <a:cxn ang="0">
                  <a:pos x="2147483646" y="2147483646"/>
                </a:cxn>
                <a:cxn ang="0">
                  <a:pos x="0" y="2147483646"/>
                </a:cxn>
                <a:cxn ang="0">
                  <a:pos x="2147483646" y="2147483646"/>
                </a:cxn>
                <a:cxn ang="0">
                  <a:pos x="2147483646" y="0"/>
                </a:cxn>
              </a:cxnLst>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p>
              <a:endParaRPr lang="zh-CN" altLang="en-US"/>
            </a:p>
          </p:txBody>
        </p:sp>
        <p:sp>
          <p:nvSpPr>
            <p:cNvPr id="18448" name="Freeform 11"/>
            <p:cNvSpPr/>
            <p:nvPr/>
          </p:nvSpPr>
          <p:spPr>
            <a:xfrm>
              <a:off x="1462088" y="1050925"/>
              <a:ext cx="1912938" cy="1357313"/>
            </a:xfrm>
            <a:custGeom>
              <a:avLst/>
              <a:gdLst/>
              <a:ahLst/>
              <a:cxnLst>
                <a:cxn ang="0">
                  <a:pos x="2147483646" y="2147483646"/>
                </a:cxn>
                <a:cxn ang="0">
                  <a:pos x="0" y="2147483646"/>
                </a:cxn>
                <a:cxn ang="0">
                  <a:pos x="2147483646" y="2147483646"/>
                </a:cxn>
                <a:cxn ang="0">
                  <a:pos x="2147483646" y="2147483646"/>
                </a:cxn>
                <a:cxn ang="0">
                  <a:pos x="2147483646" y="0"/>
                </a:cxn>
                <a:cxn ang="0">
                  <a:pos x="2147483646" y="2147483646"/>
                </a:cxn>
              </a:cxnLst>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p>
              <a:endParaRPr lang="zh-CN" altLang="en-US"/>
            </a:p>
          </p:txBody>
        </p:sp>
        <p:sp>
          <p:nvSpPr>
            <p:cNvPr id="18449"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0"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1"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2"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3"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4"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5"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6"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7"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8"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59" name="Freeform 22"/>
            <p:cNvSpPr>
              <a:spLocks noEditPoints="1"/>
            </p:cNvSpPr>
            <p:nvPr/>
          </p:nvSpPr>
          <p:spPr>
            <a:xfrm>
              <a:off x="319088" y="809625"/>
              <a:ext cx="338138" cy="4032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p>
              <a:endParaRPr lang="zh-CN" altLang="en-US"/>
            </a:p>
          </p:txBody>
        </p:sp>
        <p:sp>
          <p:nvSpPr>
            <p:cNvPr id="18460"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61"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62" name="Freeform 25"/>
            <p:cNvSpPr/>
            <p:nvPr/>
          </p:nvSpPr>
          <p:spPr>
            <a:xfrm>
              <a:off x="412750" y="801688"/>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p>
              <a:endParaRPr lang="zh-CN" altLang="en-US"/>
            </a:p>
          </p:txBody>
        </p:sp>
        <p:sp>
          <p:nvSpPr>
            <p:cNvPr id="18463" name="Freeform 26"/>
            <p:cNvSpPr/>
            <p:nvPr/>
          </p:nvSpPr>
          <p:spPr>
            <a:xfrm>
              <a:off x="442913" y="831850"/>
              <a:ext cx="60325" cy="71438"/>
            </a:xfrm>
            <a:custGeom>
              <a:avLst/>
              <a:gdLst/>
              <a:ahLst/>
              <a:cxnLst>
                <a:cxn ang="0">
                  <a:pos x="2147483646" y="2147483646"/>
                </a:cxn>
                <a:cxn ang="0">
                  <a:pos x="2147483646" y="2147483646"/>
                </a:cxn>
                <a:cxn ang="0">
                  <a:pos x="0" y="2147483646"/>
                </a:cxn>
                <a:cxn ang="0">
                  <a:pos x="2147483646" y="0"/>
                </a:cxn>
                <a:cxn ang="0">
                  <a:pos x="2147483646" y="2147483646"/>
                </a:cxn>
              </a:cxnLst>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p>
              <a:endParaRPr lang="zh-CN" altLang="en-US"/>
            </a:p>
          </p:txBody>
        </p:sp>
        <p:sp>
          <p:nvSpPr>
            <p:cNvPr id="18464" name="Freeform 27"/>
            <p:cNvSpPr/>
            <p:nvPr/>
          </p:nvSpPr>
          <p:spPr>
            <a:xfrm>
              <a:off x="338138" y="854075"/>
              <a:ext cx="68263"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p>
              <a:endParaRPr lang="zh-CN" altLang="en-US"/>
            </a:p>
          </p:txBody>
        </p:sp>
        <p:sp>
          <p:nvSpPr>
            <p:cNvPr id="18465" name="Freeform 28"/>
            <p:cNvSpPr/>
            <p:nvPr/>
          </p:nvSpPr>
          <p:spPr>
            <a:xfrm>
              <a:off x="365125" y="884238"/>
              <a:ext cx="58738" cy="71438"/>
            </a:xfrm>
            <a:custGeom>
              <a:avLst/>
              <a:gdLst/>
              <a:ahLst/>
              <a:cxnLst>
                <a:cxn ang="0">
                  <a:pos x="2147483646" y="2147483646"/>
                </a:cxn>
                <a:cxn ang="0">
                  <a:pos x="2147483646" y="2147483646"/>
                </a:cxn>
                <a:cxn ang="0">
                  <a:pos x="0" y="2147483646"/>
                </a:cxn>
                <a:cxn ang="0">
                  <a:pos x="2147483646" y="0"/>
                </a:cxn>
                <a:cxn ang="0">
                  <a:pos x="2147483646" y="2147483646"/>
                </a:cxn>
              </a:cxnLst>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p>
              <a:endParaRPr lang="zh-CN" altLang="en-US"/>
            </a:p>
          </p:txBody>
        </p:sp>
        <p:sp>
          <p:nvSpPr>
            <p:cNvPr id="18466" name="Freeform 29"/>
            <p:cNvSpPr/>
            <p:nvPr/>
          </p:nvSpPr>
          <p:spPr>
            <a:xfrm>
              <a:off x="258763" y="922338"/>
              <a:ext cx="71438"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p>
              <a:endParaRPr lang="zh-CN" altLang="en-US"/>
            </a:p>
          </p:txBody>
        </p:sp>
        <p:sp>
          <p:nvSpPr>
            <p:cNvPr id="18467" name="Freeform 30"/>
            <p:cNvSpPr/>
            <p:nvPr/>
          </p:nvSpPr>
          <p:spPr>
            <a:xfrm>
              <a:off x="293688" y="949325"/>
              <a:ext cx="71438" cy="60325"/>
            </a:xfrm>
            <a:custGeom>
              <a:avLst/>
              <a:gdLst/>
              <a:ahLst/>
              <a:cxnLst>
                <a:cxn ang="0">
                  <a:pos x="2147483646" y="2147483646"/>
                </a:cxn>
                <a:cxn ang="0">
                  <a:pos x="2147483646" y="2147483646"/>
                </a:cxn>
                <a:cxn ang="0">
                  <a:pos x="0" y="2147483646"/>
                </a:cxn>
                <a:cxn ang="0">
                  <a:pos x="2147483646" y="0"/>
                </a:cxn>
                <a:cxn ang="0">
                  <a:pos x="2147483646" y="2147483646"/>
                </a:cxn>
              </a:cxnLst>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p>
              <a:endParaRPr lang="zh-CN" altLang="en-US"/>
            </a:p>
          </p:txBody>
        </p:sp>
        <p:sp>
          <p:nvSpPr>
            <p:cNvPr id="18468" name="Freeform 31"/>
            <p:cNvSpPr/>
            <p:nvPr/>
          </p:nvSpPr>
          <p:spPr>
            <a:xfrm>
              <a:off x="225425" y="1016000"/>
              <a:ext cx="63500" cy="65088"/>
            </a:xfrm>
            <a:custGeom>
              <a:avLst/>
              <a:gdLst/>
              <a:ahLst/>
              <a:cxnLst>
                <a:cxn ang="0">
                  <a:pos x="2147483646" y="0"/>
                </a:cxn>
                <a:cxn ang="0">
                  <a:pos x="2147483646" y="2147483646"/>
                </a:cxn>
                <a:cxn ang="0">
                  <a:pos x="2147483646" y="2147483646"/>
                </a:cxn>
                <a:cxn ang="0">
                  <a:pos x="0" y="2147483646"/>
                </a:cxn>
                <a:cxn ang="0">
                  <a:pos x="2147483646" y="0"/>
                </a:cxn>
              </a:cxnLst>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p>
              <a:endParaRPr lang="zh-CN" altLang="en-US"/>
            </a:p>
          </p:txBody>
        </p:sp>
        <p:sp>
          <p:nvSpPr>
            <p:cNvPr id="18469" name="Freeform 32"/>
            <p:cNvSpPr/>
            <p:nvPr/>
          </p:nvSpPr>
          <p:spPr>
            <a:xfrm>
              <a:off x="255588" y="1035050"/>
              <a:ext cx="79375" cy="26988"/>
            </a:xfrm>
            <a:custGeom>
              <a:avLst/>
              <a:gdLst/>
              <a:ahLst/>
              <a:cxnLst>
                <a:cxn ang="0">
                  <a:pos x="2147483646" y="2147483646"/>
                </a:cxn>
                <a:cxn ang="0">
                  <a:pos x="2147483646" y="2147483646"/>
                </a:cxn>
                <a:cxn ang="0">
                  <a:pos x="0" y="2147483646"/>
                </a:cxn>
                <a:cxn ang="0">
                  <a:pos x="0" y="0"/>
                </a:cxn>
                <a:cxn ang="0">
                  <a:pos x="2147483646" y="2147483646"/>
                </a:cxn>
              </a:cxnLst>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p>
              <a:endParaRPr lang="zh-CN" altLang="en-US"/>
            </a:p>
          </p:txBody>
        </p:sp>
        <p:sp>
          <p:nvSpPr>
            <p:cNvPr id="18470" name="Freeform 33"/>
            <p:cNvSpPr/>
            <p:nvPr/>
          </p:nvSpPr>
          <p:spPr>
            <a:xfrm>
              <a:off x="233363" y="1111250"/>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p>
              <a:endParaRPr lang="zh-CN" altLang="en-US"/>
            </a:p>
          </p:txBody>
        </p:sp>
        <p:sp>
          <p:nvSpPr>
            <p:cNvPr id="18471" name="Freeform 34"/>
            <p:cNvSpPr/>
            <p:nvPr/>
          </p:nvSpPr>
          <p:spPr>
            <a:xfrm>
              <a:off x="263525" y="1103313"/>
              <a:ext cx="77788" cy="49213"/>
            </a:xfrm>
            <a:custGeom>
              <a:avLst/>
              <a:gdLst/>
              <a:ahLst/>
              <a:cxnLst>
                <a:cxn ang="0">
                  <a:pos x="2147483646" y="0"/>
                </a:cxn>
                <a:cxn ang="0">
                  <a:pos x="2147483646" y="2147483646"/>
                </a:cxn>
                <a:cxn ang="0">
                  <a:pos x="2147483646" y="2147483646"/>
                </a:cxn>
                <a:cxn ang="0">
                  <a:pos x="0" y="2147483646"/>
                </a:cxn>
                <a:cxn ang="0">
                  <a:pos x="2147483646" y="0"/>
                </a:cxn>
              </a:cxnLst>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p>
              <a:endParaRPr lang="zh-CN" altLang="en-US"/>
            </a:p>
          </p:txBody>
        </p:sp>
        <p:sp>
          <p:nvSpPr>
            <p:cNvPr id="18472" name="Freeform 35"/>
            <p:cNvSpPr/>
            <p:nvPr/>
          </p:nvSpPr>
          <p:spPr>
            <a:xfrm>
              <a:off x="288925" y="1196975"/>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p>
              <a:endParaRPr lang="zh-CN" altLang="en-US"/>
            </a:p>
          </p:txBody>
        </p:sp>
        <p:sp>
          <p:nvSpPr>
            <p:cNvPr id="18473" name="Freeform 36"/>
            <p:cNvSpPr/>
            <p:nvPr/>
          </p:nvSpPr>
          <p:spPr>
            <a:xfrm>
              <a:off x="319088" y="1171575"/>
              <a:ext cx="63500" cy="66675"/>
            </a:xfrm>
            <a:custGeom>
              <a:avLst/>
              <a:gdLst/>
              <a:ahLst/>
              <a:cxnLst>
                <a:cxn ang="0">
                  <a:pos x="2147483646" y="0"/>
                </a:cxn>
                <a:cxn ang="0">
                  <a:pos x="2147483646" y="2147483646"/>
                </a:cxn>
                <a:cxn ang="0">
                  <a:pos x="2147483646" y="2147483646"/>
                </a:cxn>
                <a:cxn ang="0">
                  <a:pos x="0" y="2147483646"/>
                </a:cxn>
                <a:cxn ang="0">
                  <a:pos x="2147483646" y="0"/>
                </a:cxn>
              </a:cxnLst>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p>
              <a:endParaRPr lang="zh-CN" altLang="en-US"/>
            </a:p>
          </p:txBody>
        </p:sp>
        <p:sp>
          <p:nvSpPr>
            <p:cNvPr id="18474" name="Freeform 37"/>
            <p:cNvSpPr/>
            <p:nvPr/>
          </p:nvSpPr>
          <p:spPr>
            <a:xfrm>
              <a:off x="488950" y="1230313"/>
              <a:ext cx="66675"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p>
              <a:endParaRPr lang="zh-CN" altLang="en-US"/>
            </a:p>
          </p:txBody>
        </p:sp>
        <p:sp>
          <p:nvSpPr>
            <p:cNvPr id="18475" name="Freeform 38"/>
            <p:cNvSpPr/>
            <p:nvPr/>
          </p:nvSpPr>
          <p:spPr>
            <a:xfrm>
              <a:off x="495300" y="1185863"/>
              <a:ext cx="34925" cy="82550"/>
            </a:xfrm>
            <a:custGeom>
              <a:avLst/>
              <a:gdLst/>
              <a:ahLst/>
              <a:cxnLst>
                <a:cxn ang="0">
                  <a:pos x="0" y="2147483646"/>
                </a:cxn>
                <a:cxn ang="0">
                  <a:pos x="2147483646" y="0"/>
                </a:cxn>
                <a:cxn ang="0">
                  <a:pos x="2147483646" y="2147483646"/>
                </a:cxn>
                <a:cxn ang="0">
                  <a:pos x="2147483646" y="2147483646"/>
                </a:cxn>
                <a:cxn ang="0">
                  <a:pos x="0" y="2147483646"/>
                </a:cxn>
              </a:cxnLst>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p>
              <a:endParaRPr lang="zh-CN" altLang="en-US"/>
            </a:p>
          </p:txBody>
        </p:sp>
        <p:sp>
          <p:nvSpPr>
            <p:cNvPr id="18476" name="Freeform 39"/>
            <p:cNvSpPr/>
            <p:nvPr/>
          </p:nvSpPr>
          <p:spPr>
            <a:xfrm>
              <a:off x="393700" y="1249363"/>
              <a:ext cx="65088" cy="68263"/>
            </a:xfrm>
            <a:custGeom>
              <a:avLst/>
              <a:gdLst/>
              <a:ahLst/>
              <a:cxnLst>
                <a:cxn ang="0">
                  <a:pos x="0" y="2147483646"/>
                </a:cxn>
                <a:cxn ang="0">
                  <a:pos x="2147483646" y="2147483646"/>
                </a:cxn>
                <a:cxn ang="0">
                  <a:pos x="2147483646" y="2147483646"/>
                </a:cxn>
                <a:cxn ang="0">
                  <a:pos x="2147483646" y="2147483646"/>
                </a:cxn>
                <a:cxn ang="0">
                  <a:pos x="0" y="2147483646"/>
                </a:cxn>
              </a:cxnLst>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p>
              <a:endParaRPr lang="zh-CN" altLang="en-US"/>
            </a:p>
          </p:txBody>
        </p:sp>
        <p:sp>
          <p:nvSpPr>
            <p:cNvPr id="18477" name="Freeform 40"/>
            <p:cNvSpPr/>
            <p:nvPr/>
          </p:nvSpPr>
          <p:spPr>
            <a:xfrm>
              <a:off x="417513" y="1204913"/>
              <a:ext cx="25400" cy="79375"/>
            </a:xfrm>
            <a:custGeom>
              <a:avLst/>
              <a:gdLst/>
              <a:ahLst/>
              <a:cxnLst>
                <a:cxn ang="0">
                  <a:pos x="2147483646" y="0"/>
                </a:cxn>
                <a:cxn ang="0">
                  <a:pos x="2147483646" y="0"/>
                </a:cxn>
                <a:cxn ang="0">
                  <a:pos x="2147483646" y="2147483646"/>
                </a:cxn>
                <a:cxn ang="0">
                  <a:pos x="0" y="2147483646"/>
                </a:cxn>
                <a:cxn ang="0">
                  <a:pos x="2147483646" y="0"/>
                </a:cxn>
              </a:cxnLst>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p>
              <a:endParaRPr lang="zh-CN" altLang="en-US"/>
            </a:p>
          </p:txBody>
        </p:sp>
        <p:sp>
          <p:nvSpPr>
            <p:cNvPr id="18478" name="Freeform 41"/>
            <p:cNvSpPr/>
            <p:nvPr/>
          </p:nvSpPr>
          <p:spPr>
            <a:xfrm>
              <a:off x="585788" y="1152525"/>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p>
              <a:endParaRPr lang="zh-CN" altLang="en-US"/>
            </a:p>
          </p:txBody>
        </p:sp>
        <p:sp>
          <p:nvSpPr>
            <p:cNvPr id="18479" name="Freeform 42"/>
            <p:cNvSpPr/>
            <p:nvPr/>
          </p:nvSpPr>
          <p:spPr>
            <a:xfrm>
              <a:off x="555625" y="1128713"/>
              <a:ext cx="71438" cy="68263"/>
            </a:xfrm>
            <a:custGeom>
              <a:avLst/>
              <a:gdLst/>
              <a:ahLst/>
              <a:cxnLst>
                <a:cxn ang="0">
                  <a:pos x="0" y="2147483646"/>
                </a:cxn>
                <a:cxn ang="0">
                  <a:pos x="2147483646" y="0"/>
                </a:cxn>
                <a:cxn ang="0">
                  <a:pos x="2147483646" y="2147483646"/>
                </a:cxn>
                <a:cxn ang="0">
                  <a:pos x="2147483646" y="2147483646"/>
                </a:cxn>
                <a:cxn ang="0">
                  <a:pos x="0" y="2147483646"/>
                </a:cxn>
              </a:cxnLst>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p>
              <a:endParaRPr lang="zh-CN" altLang="en-US"/>
            </a:p>
          </p:txBody>
        </p:sp>
        <p:sp>
          <p:nvSpPr>
            <p:cNvPr id="18480" name="Freeform 43"/>
            <p:cNvSpPr/>
            <p:nvPr/>
          </p:nvSpPr>
          <p:spPr>
            <a:xfrm>
              <a:off x="642938" y="1081088"/>
              <a:ext cx="71438"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p>
              <a:endParaRPr lang="zh-CN" altLang="en-US"/>
            </a:p>
          </p:txBody>
        </p:sp>
        <p:sp>
          <p:nvSpPr>
            <p:cNvPr id="18481" name="Freeform 44"/>
            <p:cNvSpPr/>
            <p:nvPr/>
          </p:nvSpPr>
          <p:spPr>
            <a:xfrm>
              <a:off x="604838" y="1065213"/>
              <a:ext cx="74613" cy="57150"/>
            </a:xfrm>
            <a:custGeom>
              <a:avLst/>
              <a:gdLst/>
              <a:ahLst/>
              <a:cxnLst>
                <a:cxn ang="0">
                  <a:pos x="0" y="2147483646"/>
                </a:cxn>
                <a:cxn ang="0">
                  <a:pos x="2147483646" y="0"/>
                </a:cxn>
                <a:cxn ang="0">
                  <a:pos x="2147483646" y="2147483646"/>
                </a:cxn>
                <a:cxn ang="0">
                  <a:pos x="2147483646" y="2147483646"/>
                </a:cxn>
                <a:cxn ang="0">
                  <a:pos x="0" y="2147483646"/>
                </a:cxn>
              </a:cxnLst>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p>
              <a:endParaRPr lang="zh-CN" altLang="en-US"/>
            </a:p>
          </p:txBody>
        </p:sp>
        <p:sp>
          <p:nvSpPr>
            <p:cNvPr id="18482" name="Freeform 45"/>
            <p:cNvSpPr/>
            <p:nvPr/>
          </p:nvSpPr>
          <p:spPr>
            <a:xfrm>
              <a:off x="679450" y="985838"/>
              <a:ext cx="68263"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p>
              <a:endParaRPr lang="zh-CN" altLang="en-US"/>
            </a:p>
          </p:txBody>
        </p:sp>
        <p:sp>
          <p:nvSpPr>
            <p:cNvPr id="18483" name="Freeform 46"/>
            <p:cNvSpPr/>
            <p:nvPr/>
          </p:nvSpPr>
          <p:spPr>
            <a:xfrm>
              <a:off x="635000" y="993775"/>
              <a:ext cx="82550" cy="33338"/>
            </a:xfrm>
            <a:custGeom>
              <a:avLst/>
              <a:gdLst/>
              <a:ahLst/>
              <a:cxnLst>
                <a:cxn ang="0">
                  <a:pos x="0" y="2147483646"/>
                </a:cxn>
                <a:cxn ang="0">
                  <a:pos x="2147483646" y="0"/>
                </a:cxn>
                <a:cxn ang="0">
                  <a:pos x="2147483646" y="2147483646"/>
                </a:cxn>
                <a:cxn ang="0">
                  <a:pos x="2147483646" y="2147483646"/>
                </a:cxn>
                <a:cxn ang="0">
                  <a:pos x="0" y="2147483646"/>
                </a:cxn>
              </a:cxnLst>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p>
              <a:endParaRPr lang="zh-CN" altLang="en-US"/>
            </a:p>
          </p:txBody>
        </p:sp>
        <p:sp>
          <p:nvSpPr>
            <p:cNvPr id="18484" name="Freeform 47"/>
            <p:cNvSpPr/>
            <p:nvPr/>
          </p:nvSpPr>
          <p:spPr>
            <a:xfrm>
              <a:off x="679450" y="866775"/>
              <a:ext cx="68263"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p>
              <a:endParaRPr lang="zh-CN" altLang="en-US"/>
            </a:p>
          </p:txBody>
        </p:sp>
        <p:sp>
          <p:nvSpPr>
            <p:cNvPr id="18485" name="Freeform 48"/>
            <p:cNvSpPr/>
            <p:nvPr/>
          </p:nvSpPr>
          <p:spPr>
            <a:xfrm>
              <a:off x="638175" y="892175"/>
              <a:ext cx="79375" cy="49213"/>
            </a:xfrm>
            <a:custGeom>
              <a:avLst/>
              <a:gdLst/>
              <a:ahLst/>
              <a:cxnLst>
                <a:cxn ang="0">
                  <a:pos x="2147483646" y="2147483646"/>
                </a:cxn>
                <a:cxn ang="0">
                  <a:pos x="0" y="2147483646"/>
                </a:cxn>
                <a:cxn ang="0">
                  <a:pos x="2147483646" y="0"/>
                </a:cxn>
                <a:cxn ang="0">
                  <a:pos x="2147483646" y="2147483646"/>
                </a:cxn>
                <a:cxn ang="0">
                  <a:pos x="2147483646" y="2147483646"/>
                </a:cxn>
              </a:cxnLst>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p>
              <a:endParaRPr lang="zh-CN" altLang="en-US"/>
            </a:p>
          </p:txBody>
        </p:sp>
        <p:sp>
          <p:nvSpPr>
            <p:cNvPr id="18486" name="Freeform 49"/>
            <p:cNvSpPr/>
            <p:nvPr/>
          </p:nvSpPr>
          <p:spPr>
            <a:xfrm>
              <a:off x="615950" y="776288"/>
              <a:ext cx="71438"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p>
              <a:endParaRPr lang="zh-CN" altLang="en-US"/>
            </a:p>
          </p:txBody>
        </p:sp>
        <p:sp>
          <p:nvSpPr>
            <p:cNvPr id="18487" name="Freeform 50"/>
            <p:cNvSpPr/>
            <p:nvPr/>
          </p:nvSpPr>
          <p:spPr>
            <a:xfrm>
              <a:off x="604838" y="806450"/>
              <a:ext cx="57150" cy="77788"/>
            </a:xfrm>
            <a:custGeom>
              <a:avLst/>
              <a:gdLst/>
              <a:ahLst/>
              <a:cxnLst>
                <a:cxn ang="0">
                  <a:pos x="2147483646" y="2147483646"/>
                </a:cxn>
                <a:cxn ang="0">
                  <a:pos x="0" y="2147483646"/>
                </a:cxn>
                <a:cxn ang="0">
                  <a:pos x="2147483646" y="0"/>
                </a:cxn>
                <a:cxn ang="0">
                  <a:pos x="2147483646" y="2147483646"/>
                </a:cxn>
                <a:cxn ang="0">
                  <a:pos x="2147483646" y="2147483646"/>
                </a:cxn>
              </a:cxnLst>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p>
              <a:endParaRPr lang="zh-CN" altLang="en-US"/>
            </a:p>
          </p:txBody>
        </p:sp>
        <p:sp>
          <p:nvSpPr>
            <p:cNvPr id="18488"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89"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0"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1"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2"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3"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4"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5"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6"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7"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8"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499"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00"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01"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02"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03"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04"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05"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06" name="Freeform 69"/>
            <p:cNvSpPr/>
            <p:nvPr/>
          </p:nvSpPr>
          <p:spPr>
            <a:xfrm>
              <a:off x="4619625" y="2179638"/>
              <a:ext cx="36513" cy="44450"/>
            </a:xfrm>
            <a:custGeom>
              <a:avLst/>
              <a:gdLst/>
              <a:ahLst/>
              <a:cxnLst>
                <a:cxn ang="0">
                  <a:pos x="2147483646" y="0"/>
                </a:cxn>
                <a:cxn ang="0">
                  <a:pos x="0" y="2147483646"/>
                </a:cxn>
                <a:cxn ang="0">
                  <a:pos x="2147483646" y="2147483646"/>
                </a:cxn>
                <a:cxn ang="0">
                  <a:pos x="2147483646" y="2147483646"/>
                </a:cxn>
                <a:cxn ang="0">
                  <a:pos x="2147483646" y="0"/>
                </a:cxn>
              </a:cxnLst>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p>
              <a:endParaRPr lang="zh-CN" altLang="en-US"/>
            </a:p>
          </p:txBody>
        </p:sp>
        <p:sp>
          <p:nvSpPr>
            <p:cNvPr id="18507" name="Freeform 70"/>
            <p:cNvSpPr/>
            <p:nvPr/>
          </p:nvSpPr>
          <p:spPr>
            <a:xfrm>
              <a:off x="4441825" y="1982788"/>
              <a:ext cx="34925" cy="46038"/>
            </a:xfrm>
            <a:custGeom>
              <a:avLst/>
              <a:gdLst/>
              <a:ahLst/>
              <a:cxnLst>
                <a:cxn ang="0">
                  <a:pos x="2147483646" y="2147483646"/>
                </a:cxn>
                <a:cxn ang="0">
                  <a:pos x="2147483646" y="0"/>
                </a:cxn>
                <a:cxn ang="0">
                  <a:pos x="0" y="2147483646"/>
                </a:cxn>
                <a:cxn ang="0">
                  <a:pos x="2147483646" y="2147483646"/>
                </a:cxn>
                <a:cxn ang="0">
                  <a:pos x="2147483646" y="2147483646"/>
                </a:cxn>
              </a:cxnLst>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p>
              <a:endParaRPr lang="zh-CN" altLang="en-US"/>
            </a:p>
          </p:txBody>
        </p:sp>
        <p:sp>
          <p:nvSpPr>
            <p:cNvPr id="18508" name="Freeform 71"/>
            <p:cNvSpPr/>
            <p:nvPr/>
          </p:nvSpPr>
          <p:spPr>
            <a:xfrm>
              <a:off x="4441825" y="2081213"/>
              <a:ext cx="38100" cy="46038"/>
            </a:xfrm>
            <a:custGeom>
              <a:avLst/>
              <a:gdLst/>
              <a:ahLst/>
              <a:cxnLst>
                <a:cxn ang="0">
                  <a:pos x="2147483646" y="2147483646"/>
                </a:cxn>
                <a:cxn ang="0">
                  <a:pos x="2147483646" y="2147483646"/>
                </a:cxn>
                <a:cxn ang="0">
                  <a:pos x="2147483646" y="0"/>
                </a:cxn>
                <a:cxn ang="0">
                  <a:pos x="0" y="2147483646"/>
                </a:cxn>
                <a:cxn ang="0">
                  <a:pos x="2147483646" y="2147483646"/>
                </a:cxn>
              </a:cxnLst>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p>
              <a:endParaRPr lang="zh-CN" altLang="en-US"/>
            </a:p>
          </p:txBody>
        </p:sp>
        <p:sp>
          <p:nvSpPr>
            <p:cNvPr id="18509" name="Freeform 72"/>
            <p:cNvSpPr/>
            <p:nvPr/>
          </p:nvSpPr>
          <p:spPr>
            <a:xfrm>
              <a:off x="4521200" y="2051050"/>
              <a:ext cx="52388" cy="15875"/>
            </a:xfrm>
            <a:custGeom>
              <a:avLst/>
              <a:gdLst/>
              <a:ahLst/>
              <a:cxnLst>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Lst>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p>
              <a:endParaRPr lang="zh-CN" altLang="en-US"/>
            </a:p>
          </p:txBody>
        </p:sp>
        <p:sp>
          <p:nvSpPr>
            <p:cNvPr id="18510" name="Freeform 73"/>
            <p:cNvSpPr/>
            <p:nvPr/>
          </p:nvSpPr>
          <p:spPr>
            <a:xfrm>
              <a:off x="4438650" y="1878013"/>
              <a:ext cx="41275" cy="52388"/>
            </a:xfrm>
            <a:custGeom>
              <a:avLst/>
              <a:gdLst/>
              <a:ahLst/>
              <a:cxnLst>
                <a:cxn ang="0">
                  <a:pos x="2147483646" y="2147483646"/>
                </a:cxn>
                <a:cxn ang="0">
                  <a:pos x="2147483646" y="2147483646"/>
                </a:cxn>
                <a:cxn ang="0">
                  <a:pos x="2147483646" y="0"/>
                </a:cxn>
                <a:cxn ang="0">
                  <a:pos x="0" y="2147483646"/>
                </a:cxn>
                <a:cxn ang="0">
                  <a:pos x="2147483646" y="2147483646"/>
                </a:cxn>
              </a:cxnLst>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p>
              <a:endParaRPr lang="zh-CN" altLang="en-US"/>
            </a:p>
          </p:txBody>
        </p:sp>
        <p:sp>
          <p:nvSpPr>
            <p:cNvPr id="18511" name="Freeform 74"/>
            <p:cNvSpPr/>
            <p:nvPr/>
          </p:nvSpPr>
          <p:spPr>
            <a:xfrm>
              <a:off x="4619625" y="1979613"/>
              <a:ext cx="33338" cy="46038"/>
            </a:xfrm>
            <a:custGeom>
              <a:avLst/>
              <a:gdLst/>
              <a:ahLst/>
              <a:cxnLst>
                <a:cxn ang="0">
                  <a:pos x="2147483646" y="2147483646"/>
                </a:cxn>
                <a:cxn ang="0">
                  <a:pos x="2147483646" y="2147483646"/>
                </a:cxn>
                <a:cxn ang="0">
                  <a:pos x="2147483646" y="0"/>
                </a:cxn>
                <a:cxn ang="0">
                  <a:pos x="0" y="2147483646"/>
                </a:cxn>
                <a:cxn ang="0">
                  <a:pos x="2147483646" y="2147483646"/>
                </a:cxn>
              </a:cxnLst>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p>
              <a:endParaRPr lang="zh-CN" altLang="en-US"/>
            </a:p>
          </p:txBody>
        </p:sp>
        <p:sp>
          <p:nvSpPr>
            <p:cNvPr id="18512" name="Freeform 75"/>
            <p:cNvSpPr/>
            <p:nvPr/>
          </p:nvSpPr>
          <p:spPr>
            <a:xfrm>
              <a:off x="4702175" y="2144713"/>
              <a:ext cx="44450" cy="19050"/>
            </a:xfrm>
            <a:custGeom>
              <a:avLst/>
              <a:gdLst/>
              <a:ahLst/>
              <a:cxnLst>
                <a:cxn ang="0">
                  <a:pos x="0" y="0"/>
                </a:cxn>
                <a:cxn ang="0">
                  <a:pos x="2147483646" y="2147483646"/>
                </a:cxn>
                <a:cxn ang="0">
                  <a:pos x="0" y="2147483646"/>
                </a:cxn>
                <a:cxn ang="0">
                  <a:pos x="2147483646" y="2147483646"/>
                </a:cxn>
                <a:cxn ang="0">
                  <a:pos x="2147483646" y="2147483646"/>
                </a:cxn>
                <a:cxn ang="0">
                  <a:pos x="2147483646" y="0"/>
                </a:cxn>
                <a:cxn ang="0">
                  <a:pos x="0" y="0"/>
                </a:cxn>
              </a:cxnLst>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p>
              <a:endParaRPr lang="zh-CN" altLang="en-US"/>
            </a:p>
          </p:txBody>
        </p:sp>
        <p:sp>
          <p:nvSpPr>
            <p:cNvPr id="18513" name="Freeform 76"/>
            <p:cNvSpPr/>
            <p:nvPr/>
          </p:nvSpPr>
          <p:spPr>
            <a:xfrm>
              <a:off x="4438650" y="2276475"/>
              <a:ext cx="38100" cy="46038"/>
            </a:xfrm>
            <a:custGeom>
              <a:avLst/>
              <a:gdLst/>
              <a:ahLst/>
              <a:cxnLst>
                <a:cxn ang="0">
                  <a:pos x="2147483646" y="0"/>
                </a:cxn>
                <a:cxn ang="0">
                  <a:pos x="0" y="2147483646"/>
                </a:cxn>
                <a:cxn ang="0">
                  <a:pos x="2147483646" y="2147483646"/>
                </a:cxn>
                <a:cxn ang="0">
                  <a:pos x="2147483646" y="2147483646"/>
                </a:cxn>
                <a:cxn ang="0">
                  <a:pos x="2147483646" y="0"/>
                </a:cxn>
              </a:cxnLst>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p>
              <a:endParaRPr lang="zh-CN" altLang="en-US"/>
            </a:p>
          </p:txBody>
        </p:sp>
        <p:sp>
          <p:nvSpPr>
            <p:cNvPr id="18514" name="Freeform 77"/>
            <p:cNvSpPr/>
            <p:nvPr/>
          </p:nvSpPr>
          <p:spPr>
            <a:xfrm>
              <a:off x="4614863" y="1881188"/>
              <a:ext cx="38100" cy="49213"/>
            </a:xfrm>
            <a:custGeom>
              <a:avLst/>
              <a:gdLst/>
              <a:ahLst/>
              <a:cxnLst>
                <a:cxn ang="0">
                  <a:pos x="2147483646" y="2147483646"/>
                </a:cxn>
                <a:cxn ang="0">
                  <a:pos x="2147483646" y="2147483646"/>
                </a:cxn>
                <a:cxn ang="0">
                  <a:pos x="2147483646" y="0"/>
                </a:cxn>
                <a:cxn ang="0">
                  <a:pos x="0" y="2147483646"/>
                </a:cxn>
                <a:cxn ang="0">
                  <a:pos x="2147483646" y="2147483646"/>
                </a:cxn>
              </a:cxnLst>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p>
              <a:endParaRPr lang="zh-CN" altLang="en-US"/>
            </a:p>
          </p:txBody>
        </p:sp>
        <p:sp>
          <p:nvSpPr>
            <p:cNvPr id="18515" name="Freeform 78"/>
            <p:cNvSpPr/>
            <p:nvPr/>
          </p:nvSpPr>
          <p:spPr>
            <a:xfrm>
              <a:off x="4792663" y="2179638"/>
              <a:ext cx="36513" cy="44450"/>
            </a:xfrm>
            <a:custGeom>
              <a:avLst/>
              <a:gdLst/>
              <a:ahLst/>
              <a:cxnLst>
                <a:cxn ang="0">
                  <a:pos x="0" y="2147483646"/>
                </a:cxn>
                <a:cxn ang="0">
                  <a:pos x="2147483646" y="2147483646"/>
                </a:cxn>
                <a:cxn ang="0">
                  <a:pos x="2147483646" y="2147483646"/>
                </a:cxn>
                <a:cxn ang="0">
                  <a:pos x="2147483646" y="0"/>
                </a:cxn>
                <a:cxn ang="0">
                  <a:pos x="0" y="2147483646"/>
                </a:cxn>
              </a:cxnLst>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p>
              <a:endParaRPr lang="zh-CN" altLang="en-US"/>
            </a:p>
          </p:txBody>
        </p:sp>
        <p:sp>
          <p:nvSpPr>
            <p:cNvPr id="18516" name="Freeform 79"/>
            <p:cNvSpPr/>
            <p:nvPr/>
          </p:nvSpPr>
          <p:spPr>
            <a:xfrm>
              <a:off x="4438650" y="2179638"/>
              <a:ext cx="38100" cy="49213"/>
            </a:xfrm>
            <a:custGeom>
              <a:avLst/>
              <a:gdLst/>
              <a:ahLst/>
              <a:cxnLst>
                <a:cxn ang="0">
                  <a:pos x="2147483646" y="0"/>
                </a:cxn>
                <a:cxn ang="0">
                  <a:pos x="0" y="2147483646"/>
                </a:cxn>
                <a:cxn ang="0">
                  <a:pos x="2147483646" y="2147483646"/>
                </a:cxn>
                <a:cxn ang="0">
                  <a:pos x="2147483646" y="2147483646"/>
                </a:cxn>
                <a:cxn ang="0">
                  <a:pos x="2147483646" y="0"/>
                </a:cxn>
              </a:cxnLst>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p>
              <a:endParaRPr lang="zh-CN" altLang="en-US"/>
            </a:p>
          </p:txBody>
        </p:sp>
        <p:sp>
          <p:nvSpPr>
            <p:cNvPr id="18517" name="Freeform 80"/>
            <p:cNvSpPr/>
            <p:nvPr/>
          </p:nvSpPr>
          <p:spPr>
            <a:xfrm>
              <a:off x="4619625" y="2281238"/>
              <a:ext cx="33338" cy="41275"/>
            </a:xfrm>
            <a:custGeom>
              <a:avLst/>
              <a:gdLst/>
              <a:ahLst/>
              <a:cxnLst>
                <a:cxn ang="0">
                  <a:pos x="2147483646" y="2147483646"/>
                </a:cxn>
                <a:cxn ang="0">
                  <a:pos x="2147483646" y="0"/>
                </a:cxn>
                <a:cxn ang="0">
                  <a:pos x="0" y="2147483646"/>
                </a:cxn>
                <a:cxn ang="0">
                  <a:pos x="2147483646" y="2147483646"/>
                </a:cxn>
                <a:cxn ang="0">
                  <a:pos x="2147483646" y="2147483646"/>
                </a:cxn>
              </a:cxnLst>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p>
              <a:endParaRPr lang="zh-CN" altLang="en-US"/>
            </a:p>
          </p:txBody>
        </p:sp>
        <p:sp>
          <p:nvSpPr>
            <p:cNvPr id="18518" name="Freeform 81"/>
            <p:cNvSpPr/>
            <p:nvPr/>
          </p:nvSpPr>
          <p:spPr>
            <a:xfrm>
              <a:off x="4521200" y="2251075"/>
              <a:ext cx="52388" cy="19050"/>
            </a:xfrm>
            <a:custGeom>
              <a:avLst/>
              <a:gdLst/>
              <a:ahLst/>
              <a:cxnLst>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Lst>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p>
              <a:endParaRPr lang="zh-CN" altLang="en-US"/>
            </a:p>
          </p:txBody>
        </p:sp>
        <p:sp>
          <p:nvSpPr>
            <p:cNvPr id="18519" name="Freeform 82"/>
            <p:cNvSpPr/>
            <p:nvPr/>
          </p:nvSpPr>
          <p:spPr>
            <a:xfrm>
              <a:off x="4795838" y="2281238"/>
              <a:ext cx="33338" cy="44450"/>
            </a:xfrm>
            <a:custGeom>
              <a:avLst/>
              <a:gdLst/>
              <a:ahLst/>
              <a:cxnLst>
                <a:cxn ang="0">
                  <a:pos x="2147483646" y="0"/>
                </a:cxn>
                <a:cxn ang="0">
                  <a:pos x="0" y="2147483646"/>
                </a:cxn>
                <a:cxn ang="0">
                  <a:pos x="2147483646" y="2147483646"/>
                </a:cxn>
                <a:cxn ang="0">
                  <a:pos x="2147483646" y="2147483646"/>
                </a:cxn>
                <a:cxn ang="0">
                  <a:pos x="2147483646" y="0"/>
                </a:cxn>
              </a:cxnLst>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p>
              <a:endParaRPr lang="zh-CN" altLang="en-US"/>
            </a:p>
          </p:txBody>
        </p:sp>
        <p:sp>
          <p:nvSpPr>
            <p:cNvPr id="18520" name="Freeform 83"/>
            <p:cNvSpPr/>
            <p:nvPr/>
          </p:nvSpPr>
          <p:spPr>
            <a:xfrm>
              <a:off x="4352925" y="2341563"/>
              <a:ext cx="41275" cy="14288"/>
            </a:xfrm>
            <a:custGeom>
              <a:avLst/>
              <a:gdLst/>
              <a:ahLst/>
              <a:cxnLst>
                <a:cxn ang="0">
                  <a:pos x="2147483646" y="2147483646"/>
                </a:cxn>
                <a:cxn ang="0">
                  <a:pos x="2147483646" y="2147483646"/>
                </a:cxn>
                <a:cxn ang="0">
                  <a:pos x="2147483646" y="0"/>
                </a:cxn>
                <a:cxn ang="0">
                  <a:pos x="0" y="0"/>
                </a:cxn>
                <a:cxn ang="0">
                  <a:pos x="0" y="2147483646"/>
                </a:cxn>
                <a:cxn ang="0">
                  <a:pos x="0" y="2147483646"/>
                </a:cxn>
                <a:cxn ang="0">
                  <a:pos x="2147483646" y="2147483646"/>
                </a:cxn>
              </a:cxnLst>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p>
              <a:endParaRPr lang="zh-CN" altLang="en-US"/>
            </a:p>
          </p:txBody>
        </p:sp>
        <p:sp>
          <p:nvSpPr>
            <p:cNvPr id="18521" name="Freeform 84"/>
            <p:cNvSpPr/>
            <p:nvPr/>
          </p:nvSpPr>
          <p:spPr>
            <a:xfrm>
              <a:off x="4352925" y="2144713"/>
              <a:ext cx="41275" cy="19050"/>
            </a:xfrm>
            <a:custGeom>
              <a:avLst/>
              <a:gdLst/>
              <a:ahLst/>
              <a:cxnLst>
                <a:cxn ang="0">
                  <a:pos x="0" y="0"/>
                </a:cxn>
                <a:cxn ang="0">
                  <a:pos x="0" y="2147483646"/>
                </a:cxn>
                <a:cxn ang="0">
                  <a:pos x="0" y="2147483646"/>
                </a:cxn>
                <a:cxn ang="0">
                  <a:pos x="2147483646" y="2147483646"/>
                </a:cxn>
                <a:cxn ang="0">
                  <a:pos x="2147483646" y="2147483646"/>
                </a:cxn>
                <a:cxn ang="0">
                  <a:pos x="2147483646" y="0"/>
                </a:cxn>
                <a:cxn ang="0">
                  <a:pos x="0" y="0"/>
                </a:cxn>
              </a:cxnLst>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p>
              <a:endParaRPr lang="zh-CN" altLang="en-US"/>
            </a:p>
          </p:txBody>
        </p:sp>
        <p:sp>
          <p:nvSpPr>
            <p:cNvPr id="18522" name="Freeform 85"/>
            <p:cNvSpPr/>
            <p:nvPr/>
          </p:nvSpPr>
          <p:spPr>
            <a:xfrm>
              <a:off x="4614863" y="2084388"/>
              <a:ext cx="38100" cy="46038"/>
            </a:xfrm>
            <a:custGeom>
              <a:avLst/>
              <a:gdLst/>
              <a:ahLst/>
              <a:cxnLst>
                <a:cxn ang="0">
                  <a:pos x="0" y="2147483646"/>
                </a:cxn>
                <a:cxn ang="0">
                  <a:pos x="2147483646" y="2147483646"/>
                </a:cxn>
                <a:cxn ang="0">
                  <a:pos x="2147483646" y="2147483646"/>
                </a:cxn>
                <a:cxn ang="0">
                  <a:pos x="2147483646" y="0"/>
                </a:cxn>
                <a:cxn ang="0">
                  <a:pos x="0" y="2147483646"/>
                </a:cxn>
              </a:cxnLst>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p>
              <a:endParaRPr lang="zh-CN" altLang="en-US"/>
            </a:p>
          </p:txBody>
        </p:sp>
        <p:sp>
          <p:nvSpPr>
            <p:cNvPr id="18523" name="Freeform 86"/>
            <p:cNvSpPr/>
            <p:nvPr/>
          </p:nvSpPr>
          <p:spPr>
            <a:xfrm>
              <a:off x="4265613" y="2174875"/>
              <a:ext cx="38100" cy="53975"/>
            </a:xfrm>
            <a:custGeom>
              <a:avLst/>
              <a:gdLst/>
              <a:ahLst/>
              <a:cxnLst>
                <a:cxn ang="0">
                  <a:pos x="2147483646" y="2147483646"/>
                </a:cxn>
                <a:cxn ang="0">
                  <a:pos x="2147483646" y="2147483646"/>
                </a:cxn>
                <a:cxn ang="0">
                  <a:pos x="2147483646" y="0"/>
                </a:cxn>
                <a:cxn ang="0">
                  <a:pos x="0" y="2147483646"/>
                </a:cxn>
                <a:cxn ang="0">
                  <a:pos x="2147483646" y="2147483646"/>
                </a:cxn>
              </a:cxnLst>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p>
              <a:endParaRPr lang="zh-CN" altLang="en-US"/>
            </a:p>
          </p:txBody>
        </p:sp>
        <p:sp>
          <p:nvSpPr>
            <p:cNvPr id="18524"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25" name="Freeform 88"/>
            <p:cNvSpPr/>
            <p:nvPr/>
          </p:nvSpPr>
          <p:spPr>
            <a:xfrm>
              <a:off x="4787900" y="2081213"/>
              <a:ext cx="41275" cy="46038"/>
            </a:xfrm>
            <a:custGeom>
              <a:avLst/>
              <a:gdLst/>
              <a:ahLst/>
              <a:cxnLst>
                <a:cxn ang="0">
                  <a:pos x="2147483646" y="0"/>
                </a:cxn>
                <a:cxn ang="0">
                  <a:pos x="0" y="2147483646"/>
                </a:cxn>
                <a:cxn ang="0">
                  <a:pos x="2147483646" y="2147483646"/>
                </a:cxn>
                <a:cxn ang="0">
                  <a:pos x="2147483646" y="2147483646"/>
                </a:cxn>
                <a:cxn ang="0">
                  <a:pos x="2147483646" y="0"/>
                </a:cxn>
              </a:cxnLst>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p>
              <a:endParaRPr lang="zh-CN" altLang="en-US"/>
            </a:p>
          </p:txBody>
        </p:sp>
        <p:sp>
          <p:nvSpPr>
            <p:cNvPr id="18526"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27" name="Freeform 90"/>
            <p:cNvSpPr/>
            <p:nvPr/>
          </p:nvSpPr>
          <p:spPr>
            <a:xfrm>
              <a:off x="4268788" y="2081213"/>
              <a:ext cx="38100" cy="46038"/>
            </a:xfrm>
            <a:custGeom>
              <a:avLst/>
              <a:gdLst/>
              <a:ahLst/>
              <a:cxnLst>
                <a:cxn ang="0">
                  <a:pos x="2147483646" y="0"/>
                </a:cxn>
                <a:cxn ang="0">
                  <a:pos x="2147483646" y="2147483646"/>
                </a:cxn>
                <a:cxn ang="0">
                  <a:pos x="2147483646" y="2147483646"/>
                </a:cxn>
                <a:cxn ang="0">
                  <a:pos x="0" y="2147483646"/>
                </a:cxn>
                <a:cxn ang="0">
                  <a:pos x="2147483646" y="0"/>
                </a:cxn>
              </a:cxnLst>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p>
              <a:endParaRPr lang="zh-CN" altLang="en-US"/>
            </a:p>
          </p:txBody>
        </p:sp>
        <p:sp>
          <p:nvSpPr>
            <p:cNvPr id="18528"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18529" name="Freeform 92"/>
            <p:cNvSpPr/>
            <p:nvPr/>
          </p:nvSpPr>
          <p:spPr>
            <a:xfrm>
              <a:off x="4787900" y="1979613"/>
              <a:ext cx="38100" cy="49213"/>
            </a:xfrm>
            <a:custGeom>
              <a:avLst/>
              <a:gdLst/>
              <a:ahLst/>
              <a:cxnLst>
                <a:cxn ang="0">
                  <a:pos x="2147483646" y="2147483646"/>
                </a:cxn>
                <a:cxn ang="0">
                  <a:pos x="2147483646" y="2147483646"/>
                </a:cxn>
                <a:cxn ang="0">
                  <a:pos x="2147483646" y="0"/>
                </a:cxn>
                <a:cxn ang="0">
                  <a:pos x="0" y="2147483646"/>
                </a:cxn>
                <a:cxn ang="0">
                  <a:pos x="2147483646" y="2147483646"/>
                </a:cxn>
              </a:cxnLst>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p>
              <a:endParaRPr lang="zh-CN" altLang="en-US"/>
            </a:p>
          </p:txBody>
        </p:sp>
      </p:grpSp>
      <p:sp>
        <p:nvSpPr>
          <p:cNvPr id="7264" name="矩形 99"/>
          <p:cNvSpPr/>
          <p:nvPr/>
        </p:nvSpPr>
        <p:spPr>
          <a:xfrm>
            <a:off x="339725" y="4254500"/>
            <a:ext cx="4821238" cy="2552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1、所有变更必须遵循流程，大的变更需提交变更申请。批准后方可变更</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2、对于未批准的变更除了可行性探索外不进行涉及和实现工作</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3、只是简单提交一个变更不会保证其一定会被实现。项目的变更控制委员会决定实现哪个变更</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4、变更数据库的内容必须所有干系人课件</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5、每个变更必须进行影响分析</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6、每个变更必须追溯到一个通过批准的变更请求</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7、变更请求的批准或否决都需要记录背后的理由</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265" name="文本框 100"/>
          <p:cNvSpPr txBox="1"/>
          <p:nvPr/>
        </p:nvSpPr>
        <p:spPr>
          <a:xfrm>
            <a:off x="3290888" y="3895725"/>
            <a:ext cx="158273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rPr>
              <a:t>变更控制政策</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6" name="矩形 101"/>
          <p:cNvSpPr/>
          <p:nvPr/>
        </p:nvSpPr>
        <p:spPr>
          <a:xfrm>
            <a:off x="6956425" y="993775"/>
            <a:ext cx="4373563" cy="2554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小组成员共五人，都具备有普通本科大学三年级软件工程专业学生该有的水平</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项目经理刘向辉主要负责管理整个项目开发过程，并进行文档管理。</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陈祥斌主要负责配置管理，用户访谈。</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左文正主要负责资料收集，评审ppt制作。</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王安栋主要负责会议记录，项目计划管理。</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涂弘森主要负责可行性说明，规范说明。</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项目将持续本学期一学期</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419975" y="3552825"/>
            <a:ext cx="1760538"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rPr>
              <a:t>人员配备计划</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000000"/>
                                          </p:val>
                                        </p:tav>
                                        <p:tav tm="100000">
                                          <p:val>
                                            <p:strVal val="#ppt_w"/>
                                          </p:val>
                                        </p:tav>
                                      </p:tavLst>
                                    </p:anim>
                                    <p:anim calcmode="lin" valueType="num">
                                      <p:cBhvr>
                                        <p:cTn id="12" dur="1000" fill="hold"/>
                                        <p:tgtEl>
                                          <p:spTgt spid="7170"/>
                                        </p:tgtEl>
                                        <p:attrNameLst>
                                          <p:attrName>ppt_h</p:attrName>
                                        </p:attrNameLst>
                                      </p:cBhvr>
                                      <p:tavLst>
                                        <p:tav tm="0">
                                          <p:val>
                                            <p:fltVal val="0.00000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par>
                          <p:cTn id="35" fill="hold">
                            <p:stCondLst>
                              <p:cond delay="3000"/>
                            </p:stCondLst>
                            <p:childTnLst>
                              <p:par>
                                <p:cTn id="36" presetID="22" presetClass="entr" presetSubtype="2" fill="hold" grpId="0" nodeType="afterEffect">
                                  <p:stCondLst>
                                    <p:cond delay="0"/>
                                  </p:stCondLst>
                                  <p:childTnLst>
                                    <p:set>
                                      <p:cBhvr>
                                        <p:cTn id="37" dur="1" fill="hold">
                                          <p:stCondLst>
                                            <p:cond delay="0"/>
                                          </p:stCondLst>
                                        </p:cTn>
                                        <p:tgtEl>
                                          <p:spTgt spid="7264"/>
                                        </p:tgtEl>
                                        <p:attrNameLst>
                                          <p:attrName>style.visibility</p:attrName>
                                        </p:attrNameLst>
                                      </p:cBhvr>
                                      <p:to>
                                        <p:strVal val="visible"/>
                                      </p:to>
                                    </p:set>
                                    <p:animEffect transition="in" filter="wipe(right)">
                                      <p:cBhvr>
                                        <p:cTn id="38" dur="500"/>
                                        <p:tgtEl>
                                          <p:spTgt spid="7264"/>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7266"/>
                                        </p:tgtEl>
                                        <p:attrNameLst>
                                          <p:attrName>style.visibility</p:attrName>
                                        </p:attrNameLst>
                                      </p:cBhvr>
                                      <p:to>
                                        <p:strVal val="visible"/>
                                      </p:to>
                                    </p:set>
                                    <p:animEffect transition="in" filter="wipe(right)">
                                      <p:cBhvr>
                                        <p:cTn id="41" dur="500"/>
                                        <p:tgtEl>
                                          <p:spTgt spid="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4" grpId="0"/>
      <p:bldP spid="7265" grpId="0"/>
      <p:bldP spid="7266" grpId="0"/>
      <p:bldP spid="726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技术流程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14"/>
          <p:cNvSpPr/>
          <p:nvPr/>
        </p:nvSpPr>
        <p:spPr>
          <a:xfrm>
            <a:off x="6062663" y="4943475"/>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 name="文本框 20"/>
          <p:cNvSpPr txBox="1"/>
          <p:nvPr/>
        </p:nvSpPr>
        <p:spPr>
          <a:xfrm>
            <a:off x="6062663" y="4978400"/>
            <a:ext cx="312896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文本框 22"/>
          <p:cNvSpPr txBox="1"/>
          <p:nvPr/>
        </p:nvSpPr>
        <p:spPr>
          <a:xfrm>
            <a:off x="5445125" y="4918075"/>
            <a:ext cx="617538" cy="522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5648325"/>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683250"/>
            <a:ext cx="312896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成员效绩及其他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22"/>
          <p:cNvSpPr txBox="1"/>
          <p:nvPr/>
        </p:nvSpPr>
        <p:spPr>
          <a:xfrm>
            <a:off x="5445125" y="56213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000000"/>
                                          </p:val>
                                        </p:tav>
                                        <p:tav tm="100000">
                                          <p:val>
                                            <p:strVal val="#ppt_w"/>
                                          </p:val>
                                        </p:tav>
                                      </p:tavLst>
                                    </p:anim>
                                    <p:anim calcmode="lin" valueType="num">
                                      <p:cBhvr>
                                        <p:cTn id="19" dur="1000" fill="hold"/>
                                        <p:tgtEl>
                                          <p:spTgt spid="6149"/>
                                        </p:tgtEl>
                                        <p:attrNameLst>
                                          <p:attrName>ppt_h</p:attrName>
                                        </p:attrNameLst>
                                      </p:cBhvr>
                                      <p:tavLst>
                                        <p:tav tm="0">
                                          <p:val>
                                            <p:fltVal val="0.00000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000000"/>
                                          </p:val>
                                        </p:tav>
                                        <p:tav tm="100000">
                                          <p:val>
                                            <p:strVal val="#ppt_w"/>
                                          </p:val>
                                        </p:tav>
                                      </p:tavLst>
                                    </p:anim>
                                    <p:anim calcmode="lin" valueType="num">
                                      <p:cBhvr>
                                        <p:cTn id="24" dur="1000" fill="hold"/>
                                        <p:tgtEl>
                                          <p:spTgt spid="6148"/>
                                        </p:tgtEl>
                                        <p:attrNameLst>
                                          <p:attrName>ppt_h</p:attrName>
                                        </p:attrNameLst>
                                      </p:cBhvr>
                                      <p:tavLst>
                                        <p:tav tm="0">
                                          <p:val>
                                            <p:fltVal val="0.00000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000000"/>
                                          </p:val>
                                        </p:tav>
                                        <p:tav tm="100000">
                                          <p:val>
                                            <p:strVal val="#ppt_w"/>
                                          </p:val>
                                        </p:tav>
                                      </p:tavLst>
                                    </p:anim>
                                    <p:anim calcmode="lin" valueType="num">
                                      <p:cBhvr>
                                        <p:cTn id="29" dur="1000" fill="hold"/>
                                        <p:tgtEl>
                                          <p:spTgt spid="6147"/>
                                        </p:tgtEl>
                                        <p:attrNameLst>
                                          <p:attrName>ppt_h</p:attrName>
                                        </p:attrNameLst>
                                      </p:cBhvr>
                                      <p:tavLst>
                                        <p:tav tm="0">
                                          <p:val>
                                            <p:fltVal val="0.00000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000000"/>
                                          </p:val>
                                        </p:tav>
                                        <p:tav tm="100000">
                                          <p:val>
                                            <p:strVal val="#ppt_w"/>
                                          </p:val>
                                        </p:tav>
                                      </p:tavLst>
                                    </p:anim>
                                    <p:anim calcmode="lin" valueType="num">
                                      <p:cBhvr>
                                        <p:cTn id="34" dur="1000" fill="hold"/>
                                        <p:tgtEl>
                                          <p:spTgt spid="2"/>
                                        </p:tgtEl>
                                        <p:attrNameLst>
                                          <p:attrName>ppt_h</p:attrName>
                                        </p:attrNameLst>
                                      </p:cBhvr>
                                      <p:tavLst>
                                        <p:tav tm="0">
                                          <p:val>
                                            <p:fltVal val="0.00000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000000"/>
                                          </p:val>
                                        </p:tav>
                                        <p:tav tm="100000">
                                          <p:val>
                                            <p:strVal val="#ppt_w"/>
                                          </p:val>
                                        </p:tav>
                                      </p:tavLst>
                                    </p:anim>
                                    <p:anim calcmode="lin" valueType="num">
                                      <p:cBhvr>
                                        <p:cTn id="39" dur="1000" fill="hold"/>
                                        <p:tgtEl>
                                          <p:spTgt spid="5"/>
                                        </p:tgtEl>
                                        <p:attrNameLst>
                                          <p:attrName>ppt_h</p:attrName>
                                        </p:attrNameLst>
                                      </p:cBhvr>
                                      <p:tavLst>
                                        <p:tav tm="0">
                                          <p:val>
                                            <p:fltVal val="0.000000"/>
                                          </p:val>
                                        </p:tav>
                                        <p:tav tm="100000">
                                          <p:val>
                                            <p:strVal val="#ppt_h"/>
                                          </p:val>
                                        </p:tav>
                                      </p:tavLst>
                                    </p:anim>
                                    <p:animEffect transition="in" filter="fade">
                                      <p:cBhvr>
                                        <p:cTn id="40" dur="10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000000"/>
                                          </p:val>
                                        </p:tav>
                                        <p:tav tm="100000">
                                          <p:val>
                                            <p:strVal val="#ppt_w"/>
                                          </p:val>
                                        </p:tav>
                                      </p:tavLst>
                                    </p:anim>
                                    <p:anim calcmode="lin" valueType="num">
                                      <p:cBhvr>
                                        <p:cTn id="44" dur="1000" fill="hold"/>
                                        <p:tgtEl>
                                          <p:spTgt spid="8"/>
                                        </p:tgtEl>
                                        <p:attrNameLst>
                                          <p:attrName>ppt_h</p:attrName>
                                        </p:attrNameLst>
                                      </p:cBhvr>
                                      <p:tavLst>
                                        <p:tav tm="0">
                                          <p:val>
                                            <p:fltVal val="0.000000"/>
                                          </p:val>
                                        </p:tav>
                                        <p:tav tm="100000">
                                          <p:val>
                                            <p:strVal val="#ppt_h"/>
                                          </p:val>
                                        </p:tav>
                                      </p:tavLst>
                                    </p:anim>
                                    <p:animEffect transition="in" filter="fade">
                                      <p:cBhvr>
                                        <p:cTn id="45" dur="1000"/>
                                        <p:tgtEl>
                                          <p:spTgt spid="8"/>
                                        </p:tgtEl>
                                      </p:cBhvr>
                                    </p:animEffect>
                                  </p:childTnLst>
                                </p:cTn>
                              </p:par>
                            </p:childTnLst>
                          </p:cTn>
                        </p:par>
                        <p:par>
                          <p:cTn id="46" fill="hold">
                            <p:stCondLst>
                              <p:cond delay="2500"/>
                            </p:stCondLst>
                            <p:childTnLst>
                              <p:par>
                                <p:cTn id="47" presetID="25" presetClass="entr" presetSubtype="0" fill="hold" grpId="0" nodeType="afterEffect">
                                  <p:stCondLst>
                                    <p:cond delay="0"/>
                                  </p:stCondLst>
                                  <p:childTnLst>
                                    <p:set>
                                      <p:cBhvr>
                                        <p:cTn id="48" dur="1" fill="hold">
                                          <p:stCondLst>
                                            <p:cond delay="0"/>
                                          </p:stCondLst>
                                        </p:cTn>
                                        <p:tgtEl>
                                          <p:spTgt spid="6150"/>
                                        </p:tgtEl>
                                        <p:attrNameLst>
                                          <p:attrName>style.visibility</p:attrName>
                                        </p:attrNameLst>
                                      </p:cBhvr>
                                      <p:to>
                                        <p:strVal val="visible"/>
                                      </p:to>
                                    </p:set>
                                    <p:anim calcmode="lin" valueType="num">
                                      <p:cBhvr>
                                        <p:cTn id="49" dur="500" decel="50000" fill="hold">
                                          <p:stCondLst>
                                            <p:cond delay="0"/>
                                          </p:stCondLst>
                                        </p:cTn>
                                        <p:tgtEl>
                                          <p:spTgt spid="6150"/>
                                        </p:tgtEl>
                                        <p:attrNameLst>
                                          <p:attrName>style.rotation</p:attrName>
                                        </p:attrNameLst>
                                      </p:cBhvr>
                                      <p:tavLst>
                                        <p:tav tm="0">
                                          <p:val>
                                            <p:fltVal val="-90.000000"/>
                                          </p:val>
                                        </p:tav>
                                        <p:tav tm="100000">
                                          <p:val>
                                            <p:fltVal val="0.000000"/>
                                          </p:val>
                                        </p:tav>
                                      </p:tavLst>
                                    </p:anim>
                                    <p:anim calcmode="lin" valueType="num">
                                      <p:cBhvr>
                                        <p:cTn id="50"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52" dur="1000" fill="hold"/>
                                        <p:tgtEl>
                                          <p:spTgt spid="6150"/>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6150"/>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6151"/>
                                        </p:tgtEl>
                                        <p:attrNameLst>
                                          <p:attrName>style.visibility</p:attrName>
                                        </p:attrNameLst>
                                      </p:cBhvr>
                                      <p:to>
                                        <p:strVal val="visible"/>
                                      </p:to>
                                    </p:set>
                                    <p:anim calcmode="lin" valueType="num">
                                      <p:cBhvr>
                                        <p:cTn id="59" dur="500" decel="50000" fill="hold">
                                          <p:stCondLst>
                                            <p:cond delay="0"/>
                                          </p:stCondLst>
                                        </p:cTn>
                                        <p:tgtEl>
                                          <p:spTgt spid="6151"/>
                                        </p:tgtEl>
                                        <p:attrNameLst>
                                          <p:attrName>style.rotation</p:attrName>
                                        </p:attrNameLst>
                                      </p:cBhvr>
                                      <p:tavLst>
                                        <p:tav tm="0">
                                          <p:val>
                                            <p:fltVal val="-90.000000"/>
                                          </p:val>
                                        </p:tav>
                                        <p:tav tm="100000">
                                          <p:val>
                                            <p:fltVal val="0.000000"/>
                                          </p:val>
                                        </p:tav>
                                      </p:tavLst>
                                    </p:anim>
                                    <p:anim calcmode="lin" valueType="num">
                                      <p:cBhvr>
                                        <p:cTn id="60"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62" dur="1000" fill="hold"/>
                                        <p:tgtEl>
                                          <p:spTgt spid="6151"/>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6151"/>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6152"/>
                                        </p:tgtEl>
                                        <p:attrNameLst>
                                          <p:attrName>style.visibility</p:attrName>
                                        </p:attrNameLst>
                                      </p:cBhvr>
                                      <p:to>
                                        <p:strVal val="visible"/>
                                      </p:to>
                                    </p:set>
                                    <p:anim calcmode="lin" valueType="num">
                                      <p:cBhvr>
                                        <p:cTn id="69" dur="500" decel="50000" fill="hold">
                                          <p:stCondLst>
                                            <p:cond delay="0"/>
                                          </p:stCondLst>
                                        </p:cTn>
                                        <p:tgtEl>
                                          <p:spTgt spid="6152"/>
                                        </p:tgtEl>
                                        <p:attrNameLst>
                                          <p:attrName>style.rotation</p:attrName>
                                        </p:attrNameLst>
                                      </p:cBhvr>
                                      <p:tavLst>
                                        <p:tav tm="0">
                                          <p:val>
                                            <p:fltVal val="-90.000000"/>
                                          </p:val>
                                        </p:tav>
                                        <p:tav tm="100000">
                                          <p:val>
                                            <p:fltVal val="0.000000"/>
                                          </p:val>
                                        </p:tav>
                                      </p:tavLst>
                                    </p:anim>
                                    <p:anim calcmode="lin" valueType="num">
                                      <p:cBhvr>
                                        <p:cTn id="70"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72" dur="1000" fill="hold"/>
                                        <p:tgtEl>
                                          <p:spTgt spid="6152"/>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6152"/>
                                        </p:tgtEl>
                                      </p:cBhvr>
                                    </p:animEffect>
                                  </p:childTnLst>
                                </p:cTn>
                              </p:par>
                              <p:par>
                                <p:cTn id="77" presetID="25" presetClass="entr" presetSubtype="0" fill="hold" grpId="0" nodeType="withEffect">
                                  <p:stCondLst>
                                    <p:cond delay="0"/>
                                  </p:stCondLst>
                                  <p:childTnLst>
                                    <p:set>
                                      <p:cBhvr>
                                        <p:cTn id="78" dur="1" fill="hold">
                                          <p:stCondLst>
                                            <p:cond delay="0"/>
                                          </p:stCondLst>
                                        </p:cTn>
                                        <p:tgtEl>
                                          <p:spTgt spid="6153"/>
                                        </p:tgtEl>
                                        <p:attrNameLst>
                                          <p:attrName>style.visibility</p:attrName>
                                        </p:attrNameLst>
                                      </p:cBhvr>
                                      <p:to>
                                        <p:strVal val="visible"/>
                                      </p:to>
                                    </p:set>
                                    <p:anim calcmode="lin" valueType="num">
                                      <p:cBhvr>
                                        <p:cTn id="79" dur="500" decel="50000" fill="hold">
                                          <p:stCondLst>
                                            <p:cond delay="0"/>
                                          </p:stCondLst>
                                        </p:cTn>
                                        <p:tgtEl>
                                          <p:spTgt spid="6153"/>
                                        </p:tgtEl>
                                        <p:attrNameLst>
                                          <p:attrName>style.rotation</p:attrName>
                                        </p:attrNameLst>
                                      </p:cBhvr>
                                      <p:tavLst>
                                        <p:tav tm="0">
                                          <p:val>
                                            <p:fltVal val="-90.000000"/>
                                          </p:val>
                                        </p:tav>
                                        <p:tav tm="100000">
                                          <p:val>
                                            <p:fltVal val="0.000000"/>
                                          </p:val>
                                        </p:tav>
                                      </p:tavLst>
                                    </p:anim>
                                    <p:anim calcmode="lin" valueType="num">
                                      <p:cBhvr>
                                        <p:cTn id="80"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82" dur="1000" fill="hold"/>
                                        <p:tgtEl>
                                          <p:spTgt spid="6153"/>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6153"/>
                                        </p:tgtEl>
                                      </p:cBhvr>
                                    </p:animEffect>
                                  </p:childTnLst>
                                </p:cTn>
                              </p:par>
                              <p:par>
                                <p:cTn id="87" presetID="25" presetClass="entr" presetSubtype="0" fill="hold" grpId="0" nodeType="withEffect">
                                  <p:stCondLst>
                                    <p:cond delay="0"/>
                                  </p:stCondLst>
                                  <p:childTnLst>
                                    <p:set>
                                      <p:cBhvr>
                                        <p:cTn id="88" dur="1" fill="hold">
                                          <p:stCondLst>
                                            <p:cond delay="0"/>
                                          </p:stCondLst>
                                        </p:cTn>
                                        <p:tgtEl>
                                          <p:spTgt spid="6154"/>
                                        </p:tgtEl>
                                        <p:attrNameLst>
                                          <p:attrName>style.visibility</p:attrName>
                                        </p:attrNameLst>
                                      </p:cBhvr>
                                      <p:to>
                                        <p:strVal val="visible"/>
                                      </p:to>
                                    </p:set>
                                    <p:anim calcmode="lin" valueType="num">
                                      <p:cBhvr>
                                        <p:cTn id="89" dur="500" decel="50000" fill="hold">
                                          <p:stCondLst>
                                            <p:cond delay="0"/>
                                          </p:stCondLst>
                                        </p:cTn>
                                        <p:tgtEl>
                                          <p:spTgt spid="6154"/>
                                        </p:tgtEl>
                                        <p:attrNameLst>
                                          <p:attrName>style.rotation</p:attrName>
                                        </p:attrNameLst>
                                      </p:cBhvr>
                                      <p:tavLst>
                                        <p:tav tm="0">
                                          <p:val>
                                            <p:fltVal val="-90.000000"/>
                                          </p:val>
                                        </p:tav>
                                        <p:tav tm="100000">
                                          <p:val>
                                            <p:fltVal val="0.000000"/>
                                          </p:val>
                                        </p:tav>
                                      </p:tavLst>
                                    </p:anim>
                                    <p:anim calcmode="lin" valueType="num">
                                      <p:cBhvr>
                                        <p:cTn id="90"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92" dur="1000" fill="hold"/>
                                        <p:tgtEl>
                                          <p:spTgt spid="6154"/>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6154"/>
                                        </p:tgtEl>
                                      </p:cBhvr>
                                    </p:animEffect>
                                  </p:childTnLst>
                                </p:cTn>
                              </p:par>
                              <p:par>
                                <p:cTn id="97" presetID="25" presetClass="entr" presetSubtype="0" fill="hold" grpId="0" nodeType="withEffect">
                                  <p:stCondLst>
                                    <p:cond delay="0"/>
                                  </p:stCondLst>
                                  <p:childTnLst>
                                    <p:set>
                                      <p:cBhvr>
                                        <p:cTn id="98" dur="1" fill="hold">
                                          <p:stCondLst>
                                            <p:cond delay="0"/>
                                          </p:stCondLst>
                                        </p:cTn>
                                        <p:tgtEl>
                                          <p:spTgt spid="6155"/>
                                        </p:tgtEl>
                                        <p:attrNameLst>
                                          <p:attrName>style.visibility</p:attrName>
                                        </p:attrNameLst>
                                      </p:cBhvr>
                                      <p:to>
                                        <p:strVal val="visible"/>
                                      </p:to>
                                    </p:set>
                                    <p:anim calcmode="lin" valueType="num">
                                      <p:cBhvr>
                                        <p:cTn id="99" dur="500" decel="50000" fill="hold">
                                          <p:stCondLst>
                                            <p:cond delay="0"/>
                                          </p:stCondLst>
                                        </p:cTn>
                                        <p:tgtEl>
                                          <p:spTgt spid="6155"/>
                                        </p:tgtEl>
                                        <p:attrNameLst>
                                          <p:attrName>style.rotation</p:attrName>
                                        </p:attrNameLst>
                                      </p:cBhvr>
                                      <p:tavLst>
                                        <p:tav tm="0">
                                          <p:val>
                                            <p:fltVal val="-90.000000"/>
                                          </p:val>
                                        </p:tav>
                                        <p:tav tm="100000">
                                          <p:val>
                                            <p:fltVal val="0.000000"/>
                                          </p:val>
                                        </p:tav>
                                      </p:tavLst>
                                    </p:anim>
                                    <p:anim calcmode="lin" valueType="num">
                                      <p:cBhvr>
                                        <p:cTn id="100"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102" dur="1000" fill="hold"/>
                                        <p:tgtEl>
                                          <p:spTgt spid="6155"/>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6155"/>
                                        </p:tgtEl>
                                      </p:cBhvr>
                                    </p:animEffect>
                                  </p:childTnLst>
                                </p:cTn>
                              </p:par>
                              <p:par>
                                <p:cTn id="107" presetID="25" presetClass="entr" presetSubtype="0" fill="hold" grpId="0" nodeType="withEffect">
                                  <p:stCondLst>
                                    <p:cond delay="0"/>
                                  </p:stCondLst>
                                  <p:childTnLst>
                                    <p:set>
                                      <p:cBhvr>
                                        <p:cTn id="108" dur="1" fill="hold">
                                          <p:stCondLst>
                                            <p:cond delay="0"/>
                                          </p:stCondLst>
                                        </p:cTn>
                                        <p:tgtEl>
                                          <p:spTgt spid="3"/>
                                        </p:tgtEl>
                                        <p:attrNameLst>
                                          <p:attrName>style.visibility</p:attrName>
                                        </p:attrNameLst>
                                      </p:cBhvr>
                                      <p:to>
                                        <p:strVal val="visible"/>
                                      </p:to>
                                    </p:set>
                                    <p:anim calcmode="lin" valueType="num">
                                      <p:cBhvr>
                                        <p:cTn id="109" dur="500" decel="50000" fill="hold">
                                          <p:stCondLst>
                                            <p:cond delay="0"/>
                                          </p:stCondLst>
                                        </p:cTn>
                                        <p:tgtEl>
                                          <p:spTgt spid="3"/>
                                        </p:tgtEl>
                                        <p:attrNameLst>
                                          <p:attrName>style.rotation</p:attrName>
                                        </p:attrNameLst>
                                      </p:cBhvr>
                                      <p:tavLst>
                                        <p:tav tm="0">
                                          <p:val>
                                            <p:fltVal val="-90.000000"/>
                                          </p:val>
                                        </p:tav>
                                        <p:tav tm="100000">
                                          <p:val>
                                            <p:fltVal val="0.000000"/>
                                          </p:val>
                                        </p:tav>
                                      </p:tavLst>
                                    </p:anim>
                                    <p:anim calcmode="lin" valueType="num">
                                      <p:cBhvr>
                                        <p:cTn id="11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1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12" dur="1000" fill="hold"/>
                                        <p:tgtEl>
                                          <p:spTgt spid="3"/>
                                        </p:tgtEl>
                                        <p:attrNameLst>
                                          <p:attrName>ppt_h</p:attrName>
                                        </p:attrNameLst>
                                      </p:cBhvr>
                                      <p:tavLst>
                                        <p:tav tm="0">
                                          <p:val>
                                            <p:strVal val="#ppt_h"/>
                                          </p:val>
                                        </p:tav>
                                        <p:tav tm="100000">
                                          <p:val>
                                            <p:strVal val="#ppt_h"/>
                                          </p:val>
                                        </p:tav>
                                      </p:tavLst>
                                    </p:anim>
                                    <p:anim calcmode="lin" valueType="num">
                                      <p:cBhvr>
                                        <p:cTn id="11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1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6" dur="1000" decel="50000">
                                          <p:stCondLst>
                                            <p:cond delay="0"/>
                                          </p:stCondLst>
                                        </p:cTn>
                                        <p:tgtEl>
                                          <p:spTgt spid="3"/>
                                        </p:tgtEl>
                                      </p:cBhvr>
                                    </p:animEffect>
                                  </p:childTnLst>
                                </p:cTn>
                              </p:par>
                              <p:par>
                                <p:cTn id="117" presetID="25"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decel="50000" fill="hold">
                                          <p:stCondLst>
                                            <p:cond delay="0"/>
                                          </p:stCondLst>
                                        </p:cTn>
                                        <p:tgtEl>
                                          <p:spTgt spid="4"/>
                                        </p:tgtEl>
                                        <p:attrNameLst>
                                          <p:attrName>style.rotation</p:attrName>
                                        </p:attrNameLst>
                                      </p:cBhvr>
                                      <p:tavLst>
                                        <p:tav tm="0">
                                          <p:val>
                                            <p:fltVal val="-90.000000"/>
                                          </p:val>
                                        </p:tav>
                                        <p:tav tm="100000">
                                          <p:val>
                                            <p:fltVal val="0.000000"/>
                                          </p:val>
                                        </p:tav>
                                      </p:tavLst>
                                    </p:anim>
                                    <p:anim calcmode="lin" valueType="num">
                                      <p:cBhvr>
                                        <p:cTn id="12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22" dur="1000" fill="hold"/>
                                        <p:tgtEl>
                                          <p:spTgt spid="4"/>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4"/>
                                        </p:tgtEl>
                                      </p:cBhvr>
                                    </p:animEffect>
                                  </p:childTnLst>
                                </p:cTn>
                              </p:par>
                              <p:par>
                                <p:cTn id="127" presetID="25" presetClass="entr" presetSubtype="0" fill="hold" grpId="0" nodeType="withEffect">
                                  <p:stCondLst>
                                    <p:cond delay="0"/>
                                  </p:stCondLst>
                                  <p:childTnLst>
                                    <p:set>
                                      <p:cBhvr>
                                        <p:cTn id="128" dur="1" fill="hold">
                                          <p:stCondLst>
                                            <p:cond delay="0"/>
                                          </p:stCondLst>
                                        </p:cTn>
                                        <p:tgtEl>
                                          <p:spTgt spid="6"/>
                                        </p:tgtEl>
                                        <p:attrNameLst>
                                          <p:attrName>style.visibility</p:attrName>
                                        </p:attrNameLst>
                                      </p:cBhvr>
                                      <p:to>
                                        <p:strVal val="visible"/>
                                      </p:to>
                                    </p:set>
                                    <p:anim calcmode="lin" valueType="num">
                                      <p:cBhvr>
                                        <p:cTn id="129" dur="500" decel="50000" fill="hold">
                                          <p:stCondLst>
                                            <p:cond delay="0"/>
                                          </p:stCondLst>
                                        </p:cTn>
                                        <p:tgtEl>
                                          <p:spTgt spid="6"/>
                                        </p:tgtEl>
                                        <p:attrNameLst>
                                          <p:attrName>style.rotation</p:attrName>
                                        </p:attrNameLst>
                                      </p:cBhvr>
                                      <p:tavLst>
                                        <p:tav tm="0">
                                          <p:val>
                                            <p:fltVal val="-90.000000"/>
                                          </p:val>
                                        </p:tav>
                                        <p:tav tm="100000">
                                          <p:val>
                                            <p:fltVal val="0.000000"/>
                                          </p:val>
                                        </p:tav>
                                      </p:tavLst>
                                    </p:anim>
                                    <p:anim calcmode="lin" valueType="num">
                                      <p:cBhvr>
                                        <p:cTn id="13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3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32" dur="1000" fill="hold"/>
                                        <p:tgtEl>
                                          <p:spTgt spid="6"/>
                                        </p:tgtEl>
                                        <p:attrNameLst>
                                          <p:attrName>ppt_h</p:attrName>
                                        </p:attrNameLst>
                                      </p:cBhvr>
                                      <p:tavLst>
                                        <p:tav tm="0">
                                          <p:val>
                                            <p:strVal val="#ppt_h"/>
                                          </p:val>
                                        </p:tav>
                                        <p:tav tm="100000">
                                          <p:val>
                                            <p:strVal val="#ppt_h"/>
                                          </p:val>
                                        </p:tav>
                                      </p:tavLst>
                                    </p:anim>
                                    <p:anim calcmode="lin" valueType="num">
                                      <p:cBhvr>
                                        <p:cTn id="13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3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36" dur="1000" decel="50000">
                                          <p:stCondLst>
                                            <p:cond delay="0"/>
                                          </p:stCondLst>
                                        </p:cTn>
                                        <p:tgtEl>
                                          <p:spTgt spid="6"/>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7"/>
                                        </p:tgtEl>
                                        <p:attrNameLst>
                                          <p:attrName>style.visibility</p:attrName>
                                        </p:attrNameLst>
                                      </p:cBhvr>
                                      <p:to>
                                        <p:strVal val="visible"/>
                                      </p:to>
                                    </p:set>
                                    <p:anim calcmode="lin" valueType="num">
                                      <p:cBhvr>
                                        <p:cTn id="139" dur="500" decel="50000" fill="hold">
                                          <p:stCondLst>
                                            <p:cond delay="0"/>
                                          </p:stCondLst>
                                        </p:cTn>
                                        <p:tgtEl>
                                          <p:spTgt spid="7"/>
                                        </p:tgtEl>
                                        <p:attrNameLst>
                                          <p:attrName>style.rotation</p:attrName>
                                        </p:attrNameLst>
                                      </p:cBhvr>
                                      <p:tavLst>
                                        <p:tav tm="0">
                                          <p:val>
                                            <p:fltVal val="-90.000000"/>
                                          </p:val>
                                        </p:tav>
                                        <p:tav tm="100000">
                                          <p:val>
                                            <p:fltVal val="0.000000"/>
                                          </p:val>
                                        </p:tav>
                                      </p:tavLst>
                                    </p:anim>
                                    <p:anim calcmode="lin" valueType="num">
                                      <p:cBhvr>
                                        <p:cTn id="14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42" dur="1000" fill="hold"/>
                                        <p:tgtEl>
                                          <p:spTgt spid="7"/>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7"/>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9"/>
                                        </p:tgtEl>
                                        <p:attrNameLst>
                                          <p:attrName>style.visibility</p:attrName>
                                        </p:attrNameLst>
                                      </p:cBhvr>
                                      <p:to>
                                        <p:strVal val="visible"/>
                                      </p:to>
                                    </p:set>
                                    <p:anim calcmode="lin" valueType="num">
                                      <p:cBhvr>
                                        <p:cTn id="149" dur="500" decel="50000" fill="hold">
                                          <p:stCondLst>
                                            <p:cond delay="0"/>
                                          </p:stCondLst>
                                        </p:cTn>
                                        <p:tgtEl>
                                          <p:spTgt spid="9"/>
                                        </p:tgtEl>
                                        <p:attrNameLst>
                                          <p:attrName>style.rotation</p:attrName>
                                        </p:attrNameLst>
                                      </p:cBhvr>
                                      <p:tavLst>
                                        <p:tav tm="0">
                                          <p:val>
                                            <p:fltVal val="-90.000000"/>
                                          </p:val>
                                        </p:tav>
                                        <p:tav tm="100000">
                                          <p:val>
                                            <p:fltVal val="0.000000"/>
                                          </p:val>
                                        </p:tav>
                                      </p:tavLst>
                                    </p:anim>
                                    <p:anim calcmode="lin" valueType="num">
                                      <p:cBhvr>
                                        <p:cTn id="15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2" dur="1000" fill="hold"/>
                                        <p:tgtEl>
                                          <p:spTgt spid="9"/>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9"/>
                                        </p:tgtEl>
                                      </p:cBhvr>
                                    </p:animEffect>
                                  </p:childTnLst>
                                </p:cTn>
                              </p:par>
                              <p:par>
                                <p:cTn id="157" presetID="25"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 calcmode="lin" valueType="num">
                                      <p:cBhvr>
                                        <p:cTn id="159" dur="500" decel="50000" fill="hold">
                                          <p:stCondLst>
                                            <p:cond delay="0"/>
                                          </p:stCondLst>
                                        </p:cTn>
                                        <p:tgtEl>
                                          <p:spTgt spid="10"/>
                                        </p:tgtEl>
                                        <p:attrNameLst>
                                          <p:attrName>style.rotation</p:attrName>
                                        </p:attrNameLst>
                                      </p:cBhvr>
                                      <p:tavLst>
                                        <p:tav tm="0">
                                          <p:val>
                                            <p:fltVal val="-90.000000"/>
                                          </p:val>
                                        </p:tav>
                                        <p:tav tm="100000">
                                          <p:val>
                                            <p:fltVal val="0.000000"/>
                                          </p:val>
                                        </p:tav>
                                      </p:tavLst>
                                    </p:anim>
                                    <p:anim calcmode="lin" valueType="num">
                                      <p:cBhvr>
                                        <p:cTn id="16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6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62" dur="1000" fill="hold"/>
                                        <p:tgtEl>
                                          <p:spTgt spid="10"/>
                                        </p:tgtEl>
                                        <p:attrNameLst>
                                          <p:attrName>ppt_h</p:attrName>
                                        </p:attrNameLst>
                                      </p:cBhvr>
                                      <p:tavLst>
                                        <p:tav tm="0">
                                          <p:val>
                                            <p:strVal val="#ppt_h"/>
                                          </p:val>
                                        </p:tav>
                                        <p:tav tm="100000">
                                          <p:val>
                                            <p:strVal val="#ppt_h"/>
                                          </p:val>
                                        </p:tav>
                                      </p:tavLst>
                                    </p:anim>
                                    <p:anim calcmode="lin" valueType="num">
                                      <p:cBhvr>
                                        <p:cTn id="16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6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6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6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49" grpId="0" bldLvl="0" animBg="1"/>
      <p:bldP spid="6150" grpId="0"/>
      <p:bldP spid="6151" grpId="0"/>
      <p:bldP spid="6152" grpId="0"/>
      <p:bldP spid="6153" grpId="0"/>
      <p:bldP spid="6154" grpId="0"/>
      <p:bldP spid="6155" grpId="0"/>
      <p:bldP spid="6156" grpId="0" bldLvl="0" animBg="1"/>
      <p:bldP spid="6157" grpId="0"/>
      <p:bldP spid="2" grpId="0" bldLvl="0" animBg="1"/>
      <p:bldP spid="3" grpId="0"/>
      <p:bldP spid="4" grpId="0"/>
      <p:bldP spid="5" grpId="0" bldLvl="0" animBg="1"/>
      <p:bldP spid="6" grpId="0"/>
      <p:bldP spid="7" grpId="0"/>
      <p:bldP spid="8" grpId="0" bldLvl="0" animBg="1"/>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技术流程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20493"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94"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7" name="Freeform 5"/>
          <p:cNvSpPr/>
          <p:nvPr/>
        </p:nvSpPr>
        <p:spPr>
          <a:xfrm>
            <a:off x="6608763" y="2757488"/>
            <a:ext cx="4032250" cy="184467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w="9525">
            <a:noFill/>
          </a:ln>
        </p:spPr>
        <p:txBody>
          <a:bodyPr/>
          <a:p>
            <a:endParaRPr lang="zh-CN" altLang="en-US"/>
          </a:p>
        </p:txBody>
      </p:sp>
      <p:sp>
        <p:nvSpPr>
          <p:cNvPr id="20488" name="Freeform 6"/>
          <p:cNvSpPr/>
          <p:nvPr/>
        </p:nvSpPr>
        <p:spPr>
          <a:xfrm>
            <a:off x="1593850" y="3981450"/>
            <a:ext cx="4141788"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p>
            <a:endParaRPr lang="zh-CN" altLang="en-US"/>
          </a:p>
        </p:txBody>
      </p:sp>
      <p:sp>
        <p:nvSpPr>
          <p:cNvPr id="20489" name="矩形 8"/>
          <p:cNvSpPr/>
          <p:nvPr/>
        </p:nvSpPr>
        <p:spPr>
          <a:xfrm>
            <a:off x="1397000" y="2055813"/>
            <a:ext cx="4338638" cy="18145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《可行性分析报告》</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《项目章程》</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《总体项目计划》</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《需求开发计划》</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《需求变更控制文档》</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《需求规格说明书》</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《系统设计计划》</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《概要设计说明》。</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490" name="文本框 9"/>
          <p:cNvSpPr txBox="1"/>
          <p:nvPr/>
        </p:nvSpPr>
        <p:spPr>
          <a:xfrm>
            <a:off x="1441450" y="1582738"/>
            <a:ext cx="2058988"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系统文件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20491" name="直接连接符 10"/>
          <p:cNvCxnSpPr/>
          <p:nvPr/>
        </p:nvCxnSpPr>
        <p:spPr>
          <a:xfrm>
            <a:off x="1512888" y="1987550"/>
            <a:ext cx="2070100" cy="0"/>
          </a:xfrm>
          <a:prstGeom prst="line">
            <a:avLst/>
          </a:prstGeom>
          <a:ln w="6350" cap="flat" cmpd="sng">
            <a:solidFill>
              <a:schemeClr val="bg1"/>
            </a:solidFill>
            <a:prstDash val="solid"/>
            <a:headEnd type="diamond" w="med" len="med"/>
            <a:tailEnd type="none" w="med" len="med"/>
          </a:ln>
        </p:spPr>
      </p:cxnSp>
      <p:sp>
        <p:nvSpPr>
          <p:cNvPr id="20492" name="矩形 11"/>
          <p:cNvSpPr/>
          <p:nvPr/>
        </p:nvSpPr>
        <p:spPr>
          <a:xfrm>
            <a:off x="6302375" y="1933575"/>
            <a:ext cx="4338638" cy="7366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初步计划：</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登陆注册，修改账号信息，查询需要的信息，视频网站、资料文档查看，投稿功能。</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文本框 12"/>
          <p:cNvSpPr txBox="1"/>
          <p:nvPr/>
        </p:nvSpPr>
        <p:spPr>
          <a:xfrm>
            <a:off x="6311900" y="1409700"/>
            <a:ext cx="2058988"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项目支持功能</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000000"/>
                                          </p:val>
                                        </p:tav>
                                        <p:tav tm="100000">
                                          <p:val>
                                            <p:strVal val="#ppt_w"/>
                                          </p:val>
                                        </p:tav>
                                      </p:tavLst>
                                    </p:anim>
                                    <p:anim calcmode="lin" valueType="num">
                                      <p:cBhvr>
                                        <p:cTn id="12" dur="1000" fill="hold"/>
                                        <p:tgtEl>
                                          <p:spTgt spid="20482"/>
                                        </p:tgtEl>
                                        <p:attrNameLst>
                                          <p:attrName>ppt_h</p:attrName>
                                        </p:attrNameLst>
                                      </p:cBhvr>
                                      <p:tavLst>
                                        <p:tav tm="0">
                                          <p:val>
                                            <p:fltVal val="0.00000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技术流程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14"/>
          <p:cNvSpPr/>
          <p:nvPr/>
        </p:nvSpPr>
        <p:spPr>
          <a:xfrm>
            <a:off x="6062663" y="4943475"/>
            <a:ext cx="2932112"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 name="文本框 20"/>
          <p:cNvSpPr txBox="1"/>
          <p:nvPr/>
        </p:nvSpPr>
        <p:spPr>
          <a:xfrm>
            <a:off x="6062663" y="4978400"/>
            <a:ext cx="1814512"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文本框 22"/>
          <p:cNvSpPr txBox="1"/>
          <p:nvPr/>
        </p:nvSpPr>
        <p:spPr>
          <a:xfrm>
            <a:off x="5445125" y="4918075"/>
            <a:ext cx="617538" cy="522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5648325"/>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683250"/>
            <a:ext cx="312896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成员效绩及其他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22"/>
          <p:cNvSpPr txBox="1"/>
          <p:nvPr/>
        </p:nvSpPr>
        <p:spPr>
          <a:xfrm>
            <a:off x="5445125" y="56213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000000"/>
                                          </p:val>
                                        </p:tav>
                                        <p:tav tm="100000">
                                          <p:val>
                                            <p:strVal val="#ppt_w"/>
                                          </p:val>
                                        </p:tav>
                                      </p:tavLst>
                                    </p:anim>
                                    <p:anim calcmode="lin" valueType="num">
                                      <p:cBhvr>
                                        <p:cTn id="19" dur="1000" fill="hold"/>
                                        <p:tgtEl>
                                          <p:spTgt spid="6149"/>
                                        </p:tgtEl>
                                        <p:attrNameLst>
                                          <p:attrName>ppt_h</p:attrName>
                                        </p:attrNameLst>
                                      </p:cBhvr>
                                      <p:tavLst>
                                        <p:tav tm="0">
                                          <p:val>
                                            <p:fltVal val="0.00000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000000"/>
                                          </p:val>
                                        </p:tav>
                                        <p:tav tm="100000">
                                          <p:val>
                                            <p:strVal val="#ppt_w"/>
                                          </p:val>
                                        </p:tav>
                                      </p:tavLst>
                                    </p:anim>
                                    <p:anim calcmode="lin" valueType="num">
                                      <p:cBhvr>
                                        <p:cTn id="24" dur="1000" fill="hold"/>
                                        <p:tgtEl>
                                          <p:spTgt spid="6148"/>
                                        </p:tgtEl>
                                        <p:attrNameLst>
                                          <p:attrName>ppt_h</p:attrName>
                                        </p:attrNameLst>
                                      </p:cBhvr>
                                      <p:tavLst>
                                        <p:tav tm="0">
                                          <p:val>
                                            <p:fltVal val="0.00000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000000"/>
                                          </p:val>
                                        </p:tav>
                                        <p:tav tm="100000">
                                          <p:val>
                                            <p:strVal val="#ppt_w"/>
                                          </p:val>
                                        </p:tav>
                                      </p:tavLst>
                                    </p:anim>
                                    <p:anim calcmode="lin" valueType="num">
                                      <p:cBhvr>
                                        <p:cTn id="29" dur="1000" fill="hold"/>
                                        <p:tgtEl>
                                          <p:spTgt spid="6147"/>
                                        </p:tgtEl>
                                        <p:attrNameLst>
                                          <p:attrName>ppt_h</p:attrName>
                                        </p:attrNameLst>
                                      </p:cBhvr>
                                      <p:tavLst>
                                        <p:tav tm="0">
                                          <p:val>
                                            <p:fltVal val="0.00000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000000"/>
                                          </p:val>
                                        </p:tav>
                                        <p:tav tm="100000">
                                          <p:val>
                                            <p:strVal val="#ppt_w"/>
                                          </p:val>
                                        </p:tav>
                                      </p:tavLst>
                                    </p:anim>
                                    <p:anim calcmode="lin" valueType="num">
                                      <p:cBhvr>
                                        <p:cTn id="34" dur="1000" fill="hold"/>
                                        <p:tgtEl>
                                          <p:spTgt spid="2"/>
                                        </p:tgtEl>
                                        <p:attrNameLst>
                                          <p:attrName>ppt_h</p:attrName>
                                        </p:attrNameLst>
                                      </p:cBhvr>
                                      <p:tavLst>
                                        <p:tav tm="0">
                                          <p:val>
                                            <p:fltVal val="0.00000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000000"/>
                                          </p:val>
                                        </p:tav>
                                        <p:tav tm="100000">
                                          <p:val>
                                            <p:strVal val="#ppt_w"/>
                                          </p:val>
                                        </p:tav>
                                      </p:tavLst>
                                    </p:anim>
                                    <p:anim calcmode="lin" valueType="num">
                                      <p:cBhvr>
                                        <p:cTn id="39" dur="1000" fill="hold"/>
                                        <p:tgtEl>
                                          <p:spTgt spid="5"/>
                                        </p:tgtEl>
                                        <p:attrNameLst>
                                          <p:attrName>ppt_h</p:attrName>
                                        </p:attrNameLst>
                                      </p:cBhvr>
                                      <p:tavLst>
                                        <p:tav tm="0">
                                          <p:val>
                                            <p:fltVal val="0.000000"/>
                                          </p:val>
                                        </p:tav>
                                        <p:tav tm="100000">
                                          <p:val>
                                            <p:strVal val="#ppt_h"/>
                                          </p:val>
                                        </p:tav>
                                      </p:tavLst>
                                    </p:anim>
                                    <p:animEffect transition="in" filter="fade">
                                      <p:cBhvr>
                                        <p:cTn id="40" dur="10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000000"/>
                                          </p:val>
                                        </p:tav>
                                        <p:tav tm="100000">
                                          <p:val>
                                            <p:strVal val="#ppt_w"/>
                                          </p:val>
                                        </p:tav>
                                      </p:tavLst>
                                    </p:anim>
                                    <p:anim calcmode="lin" valueType="num">
                                      <p:cBhvr>
                                        <p:cTn id="44" dur="1000" fill="hold"/>
                                        <p:tgtEl>
                                          <p:spTgt spid="8"/>
                                        </p:tgtEl>
                                        <p:attrNameLst>
                                          <p:attrName>ppt_h</p:attrName>
                                        </p:attrNameLst>
                                      </p:cBhvr>
                                      <p:tavLst>
                                        <p:tav tm="0">
                                          <p:val>
                                            <p:fltVal val="0.000000"/>
                                          </p:val>
                                        </p:tav>
                                        <p:tav tm="100000">
                                          <p:val>
                                            <p:strVal val="#ppt_h"/>
                                          </p:val>
                                        </p:tav>
                                      </p:tavLst>
                                    </p:anim>
                                    <p:animEffect transition="in" filter="fade">
                                      <p:cBhvr>
                                        <p:cTn id="45" dur="1000"/>
                                        <p:tgtEl>
                                          <p:spTgt spid="8"/>
                                        </p:tgtEl>
                                      </p:cBhvr>
                                    </p:animEffect>
                                  </p:childTnLst>
                                </p:cTn>
                              </p:par>
                            </p:childTnLst>
                          </p:cTn>
                        </p:par>
                        <p:par>
                          <p:cTn id="46" fill="hold">
                            <p:stCondLst>
                              <p:cond delay="2500"/>
                            </p:stCondLst>
                            <p:childTnLst>
                              <p:par>
                                <p:cTn id="47" presetID="25" presetClass="entr" presetSubtype="0" fill="hold" grpId="0" nodeType="afterEffect">
                                  <p:stCondLst>
                                    <p:cond delay="0"/>
                                  </p:stCondLst>
                                  <p:childTnLst>
                                    <p:set>
                                      <p:cBhvr>
                                        <p:cTn id="48" dur="1" fill="hold">
                                          <p:stCondLst>
                                            <p:cond delay="0"/>
                                          </p:stCondLst>
                                        </p:cTn>
                                        <p:tgtEl>
                                          <p:spTgt spid="6150"/>
                                        </p:tgtEl>
                                        <p:attrNameLst>
                                          <p:attrName>style.visibility</p:attrName>
                                        </p:attrNameLst>
                                      </p:cBhvr>
                                      <p:to>
                                        <p:strVal val="visible"/>
                                      </p:to>
                                    </p:set>
                                    <p:anim calcmode="lin" valueType="num">
                                      <p:cBhvr>
                                        <p:cTn id="49" dur="500" decel="50000" fill="hold">
                                          <p:stCondLst>
                                            <p:cond delay="0"/>
                                          </p:stCondLst>
                                        </p:cTn>
                                        <p:tgtEl>
                                          <p:spTgt spid="6150"/>
                                        </p:tgtEl>
                                        <p:attrNameLst>
                                          <p:attrName>style.rotation</p:attrName>
                                        </p:attrNameLst>
                                      </p:cBhvr>
                                      <p:tavLst>
                                        <p:tav tm="0">
                                          <p:val>
                                            <p:fltVal val="-90.000000"/>
                                          </p:val>
                                        </p:tav>
                                        <p:tav tm="100000">
                                          <p:val>
                                            <p:fltVal val="0.000000"/>
                                          </p:val>
                                        </p:tav>
                                      </p:tavLst>
                                    </p:anim>
                                    <p:anim calcmode="lin" valueType="num">
                                      <p:cBhvr>
                                        <p:cTn id="50"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52" dur="1000" fill="hold"/>
                                        <p:tgtEl>
                                          <p:spTgt spid="6150"/>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6150"/>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6151"/>
                                        </p:tgtEl>
                                        <p:attrNameLst>
                                          <p:attrName>style.visibility</p:attrName>
                                        </p:attrNameLst>
                                      </p:cBhvr>
                                      <p:to>
                                        <p:strVal val="visible"/>
                                      </p:to>
                                    </p:set>
                                    <p:anim calcmode="lin" valueType="num">
                                      <p:cBhvr>
                                        <p:cTn id="59" dur="500" decel="50000" fill="hold">
                                          <p:stCondLst>
                                            <p:cond delay="0"/>
                                          </p:stCondLst>
                                        </p:cTn>
                                        <p:tgtEl>
                                          <p:spTgt spid="6151"/>
                                        </p:tgtEl>
                                        <p:attrNameLst>
                                          <p:attrName>style.rotation</p:attrName>
                                        </p:attrNameLst>
                                      </p:cBhvr>
                                      <p:tavLst>
                                        <p:tav tm="0">
                                          <p:val>
                                            <p:fltVal val="-90.000000"/>
                                          </p:val>
                                        </p:tav>
                                        <p:tav tm="100000">
                                          <p:val>
                                            <p:fltVal val="0.000000"/>
                                          </p:val>
                                        </p:tav>
                                      </p:tavLst>
                                    </p:anim>
                                    <p:anim calcmode="lin" valueType="num">
                                      <p:cBhvr>
                                        <p:cTn id="60"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62" dur="1000" fill="hold"/>
                                        <p:tgtEl>
                                          <p:spTgt spid="6151"/>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6151"/>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6152"/>
                                        </p:tgtEl>
                                        <p:attrNameLst>
                                          <p:attrName>style.visibility</p:attrName>
                                        </p:attrNameLst>
                                      </p:cBhvr>
                                      <p:to>
                                        <p:strVal val="visible"/>
                                      </p:to>
                                    </p:set>
                                    <p:anim calcmode="lin" valueType="num">
                                      <p:cBhvr>
                                        <p:cTn id="69" dur="500" decel="50000" fill="hold">
                                          <p:stCondLst>
                                            <p:cond delay="0"/>
                                          </p:stCondLst>
                                        </p:cTn>
                                        <p:tgtEl>
                                          <p:spTgt spid="6152"/>
                                        </p:tgtEl>
                                        <p:attrNameLst>
                                          <p:attrName>style.rotation</p:attrName>
                                        </p:attrNameLst>
                                      </p:cBhvr>
                                      <p:tavLst>
                                        <p:tav tm="0">
                                          <p:val>
                                            <p:fltVal val="-90.000000"/>
                                          </p:val>
                                        </p:tav>
                                        <p:tav tm="100000">
                                          <p:val>
                                            <p:fltVal val="0.000000"/>
                                          </p:val>
                                        </p:tav>
                                      </p:tavLst>
                                    </p:anim>
                                    <p:anim calcmode="lin" valueType="num">
                                      <p:cBhvr>
                                        <p:cTn id="70"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72" dur="1000" fill="hold"/>
                                        <p:tgtEl>
                                          <p:spTgt spid="6152"/>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6152"/>
                                        </p:tgtEl>
                                      </p:cBhvr>
                                    </p:animEffect>
                                  </p:childTnLst>
                                </p:cTn>
                              </p:par>
                              <p:par>
                                <p:cTn id="77" presetID="25" presetClass="entr" presetSubtype="0" fill="hold" grpId="0" nodeType="withEffect">
                                  <p:stCondLst>
                                    <p:cond delay="0"/>
                                  </p:stCondLst>
                                  <p:childTnLst>
                                    <p:set>
                                      <p:cBhvr>
                                        <p:cTn id="78" dur="1" fill="hold">
                                          <p:stCondLst>
                                            <p:cond delay="0"/>
                                          </p:stCondLst>
                                        </p:cTn>
                                        <p:tgtEl>
                                          <p:spTgt spid="6153"/>
                                        </p:tgtEl>
                                        <p:attrNameLst>
                                          <p:attrName>style.visibility</p:attrName>
                                        </p:attrNameLst>
                                      </p:cBhvr>
                                      <p:to>
                                        <p:strVal val="visible"/>
                                      </p:to>
                                    </p:set>
                                    <p:anim calcmode="lin" valueType="num">
                                      <p:cBhvr>
                                        <p:cTn id="79" dur="500" decel="50000" fill="hold">
                                          <p:stCondLst>
                                            <p:cond delay="0"/>
                                          </p:stCondLst>
                                        </p:cTn>
                                        <p:tgtEl>
                                          <p:spTgt spid="6153"/>
                                        </p:tgtEl>
                                        <p:attrNameLst>
                                          <p:attrName>style.rotation</p:attrName>
                                        </p:attrNameLst>
                                      </p:cBhvr>
                                      <p:tavLst>
                                        <p:tav tm="0">
                                          <p:val>
                                            <p:fltVal val="-90.000000"/>
                                          </p:val>
                                        </p:tav>
                                        <p:tav tm="100000">
                                          <p:val>
                                            <p:fltVal val="0.000000"/>
                                          </p:val>
                                        </p:tav>
                                      </p:tavLst>
                                    </p:anim>
                                    <p:anim calcmode="lin" valueType="num">
                                      <p:cBhvr>
                                        <p:cTn id="80"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82" dur="1000" fill="hold"/>
                                        <p:tgtEl>
                                          <p:spTgt spid="6153"/>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6153"/>
                                        </p:tgtEl>
                                      </p:cBhvr>
                                    </p:animEffect>
                                  </p:childTnLst>
                                </p:cTn>
                              </p:par>
                              <p:par>
                                <p:cTn id="87" presetID="25" presetClass="entr" presetSubtype="0" fill="hold" grpId="0" nodeType="withEffect">
                                  <p:stCondLst>
                                    <p:cond delay="0"/>
                                  </p:stCondLst>
                                  <p:childTnLst>
                                    <p:set>
                                      <p:cBhvr>
                                        <p:cTn id="88" dur="1" fill="hold">
                                          <p:stCondLst>
                                            <p:cond delay="0"/>
                                          </p:stCondLst>
                                        </p:cTn>
                                        <p:tgtEl>
                                          <p:spTgt spid="6154"/>
                                        </p:tgtEl>
                                        <p:attrNameLst>
                                          <p:attrName>style.visibility</p:attrName>
                                        </p:attrNameLst>
                                      </p:cBhvr>
                                      <p:to>
                                        <p:strVal val="visible"/>
                                      </p:to>
                                    </p:set>
                                    <p:anim calcmode="lin" valueType="num">
                                      <p:cBhvr>
                                        <p:cTn id="89" dur="500" decel="50000" fill="hold">
                                          <p:stCondLst>
                                            <p:cond delay="0"/>
                                          </p:stCondLst>
                                        </p:cTn>
                                        <p:tgtEl>
                                          <p:spTgt spid="6154"/>
                                        </p:tgtEl>
                                        <p:attrNameLst>
                                          <p:attrName>style.rotation</p:attrName>
                                        </p:attrNameLst>
                                      </p:cBhvr>
                                      <p:tavLst>
                                        <p:tav tm="0">
                                          <p:val>
                                            <p:fltVal val="-90.000000"/>
                                          </p:val>
                                        </p:tav>
                                        <p:tav tm="100000">
                                          <p:val>
                                            <p:fltVal val="0.000000"/>
                                          </p:val>
                                        </p:tav>
                                      </p:tavLst>
                                    </p:anim>
                                    <p:anim calcmode="lin" valueType="num">
                                      <p:cBhvr>
                                        <p:cTn id="90"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92" dur="1000" fill="hold"/>
                                        <p:tgtEl>
                                          <p:spTgt spid="6154"/>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6154"/>
                                        </p:tgtEl>
                                      </p:cBhvr>
                                    </p:animEffect>
                                  </p:childTnLst>
                                </p:cTn>
                              </p:par>
                              <p:par>
                                <p:cTn id="97" presetID="25" presetClass="entr" presetSubtype="0" fill="hold" grpId="0" nodeType="withEffect">
                                  <p:stCondLst>
                                    <p:cond delay="0"/>
                                  </p:stCondLst>
                                  <p:childTnLst>
                                    <p:set>
                                      <p:cBhvr>
                                        <p:cTn id="98" dur="1" fill="hold">
                                          <p:stCondLst>
                                            <p:cond delay="0"/>
                                          </p:stCondLst>
                                        </p:cTn>
                                        <p:tgtEl>
                                          <p:spTgt spid="6155"/>
                                        </p:tgtEl>
                                        <p:attrNameLst>
                                          <p:attrName>style.visibility</p:attrName>
                                        </p:attrNameLst>
                                      </p:cBhvr>
                                      <p:to>
                                        <p:strVal val="visible"/>
                                      </p:to>
                                    </p:set>
                                    <p:anim calcmode="lin" valueType="num">
                                      <p:cBhvr>
                                        <p:cTn id="99" dur="500" decel="50000" fill="hold">
                                          <p:stCondLst>
                                            <p:cond delay="0"/>
                                          </p:stCondLst>
                                        </p:cTn>
                                        <p:tgtEl>
                                          <p:spTgt spid="6155"/>
                                        </p:tgtEl>
                                        <p:attrNameLst>
                                          <p:attrName>style.rotation</p:attrName>
                                        </p:attrNameLst>
                                      </p:cBhvr>
                                      <p:tavLst>
                                        <p:tav tm="0">
                                          <p:val>
                                            <p:fltVal val="-90.000000"/>
                                          </p:val>
                                        </p:tav>
                                        <p:tav tm="100000">
                                          <p:val>
                                            <p:fltVal val="0.000000"/>
                                          </p:val>
                                        </p:tav>
                                      </p:tavLst>
                                    </p:anim>
                                    <p:anim calcmode="lin" valueType="num">
                                      <p:cBhvr>
                                        <p:cTn id="100"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102" dur="1000" fill="hold"/>
                                        <p:tgtEl>
                                          <p:spTgt spid="6155"/>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6155"/>
                                        </p:tgtEl>
                                      </p:cBhvr>
                                    </p:animEffect>
                                  </p:childTnLst>
                                </p:cTn>
                              </p:par>
                              <p:par>
                                <p:cTn id="107" presetID="25" presetClass="entr" presetSubtype="0" fill="hold" grpId="0" nodeType="withEffect">
                                  <p:stCondLst>
                                    <p:cond delay="0"/>
                                  </p:stCondLst>
                                  <p:childTnLst>
                                    <p:set>
                                      <p:cBhvr>
                                        <p:cTn id="108" dur="1" fill="hold">
                                          <p:stCondLst>
                                            <p:cond delay="0"/>
                                          </p:stCondLst>
                                        </p:cTn>
                                        <p:tgtEl>
                                          <p:spTgt spid="3"/>
                                        </p:tgtEl>
                                        <p:attrNameLst>
                                          <p:attrName>style.visibility</p:attrName>
                                        </p:attrNameLst>
                                      </p:cBhvr>
                                      <p:to>
                                        <p:strVal val="visible"/>
                                      </p:to>
                                    </p:set>
                                    <p:anim calcmode="lin" valueType="num">
                                      <p:cBhvr>
                                        <p:cTn id="109" dur="500" decel="50000" fill="hold">
                                          <p:stCondLst>
                                            <p:cond delay="0"/>
                                          </p:stCondLst>
                                        </p:cTn>
                                        <p:tgtEl>
                                          <p:spTgt spid="3"/>
                                        </p:tgtEl>
                                        <p:attrNameLst>
                                          <p:attrName>style.rotation</p:attrName>
                                        </p:attrNameLst>
                                      </p:cBhvr>
                                      <p:tavLst>
                                        <p:tav tm="0">
                                          <p:val>
                                            <p:fltVal val="-90.000000"/>
                                          </p:val>
                                        </p:tav>
                                        <p:tav tm="100000">
                                          <p:val>
                                            <p:fltVal val="0.000000"/>
                                          </p:val>
                                        </p:tav>
                                      </p:tavLst>
                                    </p:anim>
                                    <p:anim calcmode="lin" valueType="num">
                                      <p:cBhvr>
                                        <p:cTn id="11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1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12" dur="1000" fill="hold"/>
                                        <p:tgtEl>
                                          <p:spTgt spid="3"/>
                                        </p:tgtEl>
                                        <p:attrNameLst>
                                          <p:attrName>ppt_h</p:attrName>
                                        </p:attrNameLst>
                                      </p:cBhvr>
                                      <p:tavLst>
                                        <p:tav tm="0">
                                          <p:val>
                                            <p:strVal val="#ppt_h"/>
                                          </p:val>
                                        </p:tav>
                                        <p:tav tm="100000">
                                          <p:val>
                                            <p:strVal val="#ppt_h"/>
                                          </p:val>
                                        </p:tav>
                                      </p:tavLst>
                                    </p:anim>
                                    <p:anim calcmode="lin" valueType="num">
                                      <p:cBhvr>
                                        <p:cTn id="11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1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6" dur="1000" decel="50000">
                                          <p:stCondLst>
                                            <p:cond delay="0"/>
                                          </p:stCondLst>
                                        </p:cTn>
                                        <p:tgtEl>
                                          <p:spTgt spid="3"/>
                                        </p:tgtEl>
                                      </p:cBhvr>
                                    </p:animEffect>
                                  </p:childTnLst>
                                </p:cTn>
                              </p:par>
                              <p:par>
                                <p:cTn id="117" presetID="25"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decel="50000" fill="hold">
                                          <p:stCondLst>
                                            <p:cond delay="0"/>
                                          </p:stCondLst>
                                        </p:cTn>
                                        <p:tgtEl>
                                          <p:spTgt spid="4"/>
                                        </p:tgtEl>
                                        <p:attrNameLst>
                                          <p:attrName>style.rotation</p:attrName>
                                        </p:attrNameLst>
                                      </p:cBhvr>
                                      <p:tavLst>
                                        <p:tav tm="0">
                                          <p:val>
                                            <p:fltVal val="-90.000000"/>
                                          </p:val>
                                        </p:tav>
                                        <p:tav tm="100000">
                                          <p:val>
                                            <p:fltVal val="0.000000"/>
                                          </p:val>
                                        </p:tav>
                                      </p:tavLst>
                                    </p:anim>
                                    <p:anim calcmode="lin" valueType="num">
                                      <p:cBhvr>
                                        <p:cTn id="12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22" dur="1000" fill="hold"/>
                                        <p:tgtEl>
                                          <p:spTgt spid="4"/>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4"/>
                                        </p:tgtEl>
                                      </p:cBhvr>
                                    </p:animEffect>
                                  </p:childTnLst>
                                </p:cTn>
                              </p:par>
                              <p:par>
                                <p:cTn id="127" presetID="25" presetClass="entr" presetSubtype="0" fill="hold" grpId="0" nodeType="withEffect">
                                  <p:stCondLst>
                                    <p:cond delay="0"/>
                                  </p:stCondLst>
                                  <p:childTnLst>
                                    <p:set>
                                      <p:cBhvr>
                                        <p:cTn id="128" dur="1" fill="hold">
                                          <p:stCondLst>
                                            <p:cond delay="0"/>
                                          </p:stCondLst>
                                        </p:cTn>
                                        <p:tgtEl>
                                          <p:spTgt spid="6"/>
                                        </p:tgtEl>
                                        <p:attrNameLst>
                                          <p:attrName>style.visibility</p:attrName>
                                        </p:attrNameLst>
                                      </p:cBhvr>
                                      <p:to>
                                        <p:strVal val="visible"/>
                                      </p:to>
                                    </p:set>
                                    <p:anim calcmode="lin" valueType="num">
                                      <p:cBhvr>
                                        <p:cTn id="129" dur="500" decel="50000" fill="hold">
                                          <p:stCondLst>
                                            <p:cond delay="0"/>
                                          </p:stCondLst>
                                        </p:cTn>
                                        <p:tgtEl>
                                          <p:spTgt spid="6"/>
                                        </p:tgtEl>
                                        <p:attrNameLst>
                                          <p:attrName>style.rotation</p:attrName>
                                        </p:attrNameLst>
                                      </p:cBhvr>
                                      <p:tavLst>
                                        <p:tav tm="0">
                                          <p:val>
                                            <p:fltVal val="-90.000000"/>
                                          </p:val>
                                        </p:tav>
                                        <p:tav tm="100000">
                                          <p:val>
                                            <p:fltVal val="0.000000"/>
                                          </p:val>
                                        </p:tav>
                                      </p:tavLst>
                                    </p:anim>
                                    <p:anim calcmode="lin" valueType="num">
                                      <p:cBhvr>
                                        <p:cTn id="13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3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32" dur="1000" fill="hold"/>
                                        <p:tgtEl>
                                          <p:spTgt spid="6"/>
                                        </p:tgtEl>
                                        <p:attrNameLst>
                                          <p:attrName>ppt_h</p:attrName>
                                        </p:attrNameLst>
                                      </p:cBhvr>
                                      <p:tavLst>
                                        <p:tav tm="0">
                                          <p:val>
                                            <p:strVal val="#ppt_h"/>
                                          </p:val>
                                        </p:tav>
                                        <p:tav tm="100000">
                                          <p:val>
                                            <p:strVal val="#ppt_h"/>
                                          </p:val>
                                        </p:tav>
                                      </p:tavLst>
                                    </p:anim>
                                    <p:anim calcmode="lin" valueType="num">
                                      <p:cBhvr>
                                        <p:cTn id="13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3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36" dur="1000" decel="50000">
                                          <p:stCondLst>
                                            <p:cond delay="0"/>
                                          </p:stCondLst>
                                        </p:cTn>
                                        <p:tgtEl>
                                          <p:spTgt spid="6"/>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7"/>
                                        </p:tgtEl>
                                        <p:attrNameLst>
                                          <p:attrName>style.visibility</p:attrName>
                                        </p:attrNameLst>
                                      </p:cBhvr>
                                      <p:to>
                                        <p:strVal val="visible"/>
                                      </p:to>
                                    </p:set>
                                    <p:anim calcmode="lin" valueType="num">
                                      <p:cBhvr>
                                        <p:cTn id="139" dur="500" decel="50000" fill="hold">
                                          <p:stCondLst>
                                            <p:cond delay="0"/>
                                          </p:stCondLst>
                                        </p:cTn>
                                        <p:tgtEl>
                                          <p:spTgt spid="7"/>
                                        </p:tgtEl>
                                        <p:attrNameLst>
                                          <p:attrName>style.rotation</p:attrName>
                                        </p:attrNameLst>
                                      </p:cBhvr>
                                      <p:tavLst>
                                        <p:tav tm="0">
                                          <p:val>
                                            <p:fltVal val="-90.000000"/>
                                          </p:val>
                                        </p:tav>
                                        <p:tav tm="100000">
                                          <p:val>
                                            <p:fltVal val="0.000000"/>
                                          </p:val>
                                        </p:tav>
                                      </p:tavLst>
                                    </p:anim>
                                    <p:anim calcmode="lin" valueType="num">
                                      <p:cBhvr>
                                        <p:cTn id="14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42" dur="1000" fill="hold"/>
                                        <p:tgtEl>
                                          <p:spTgt spid="7"/>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7"/>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9"/>
                                        </p:tgtEl>
                                        <p:attrNameLst>
                                          <p:attrName>style.visibility</p:attrName>
                                        </p:attrNameLst>
                                      </p:cBhvr>
                                      <p:to>
                                        <p:strVal val="visible"/>
                                      </p:to>
                                    </p:set>
                                    <p:anim calcmode="lin" valueType="num">
                                      <p:cBhvr>
                                        <p:cTn id="149" dur="500" decel="50000" fill="hold">
                                          <p:stCondLst>
                                            <p:cond delay="0"/>
                                          </p:stCondLst>
                                        </p:cTn>
                                        <p:tgtEl>
                                          <p:spTgt spid="9"/>
                                        </p:tgtEl>
                                        <p:attrNameLst>
                                          <p:attrName>style.rotation</p:attrName>
                                        </p:attrNameLst>
                                      </p:cBhvr>
                                      <p:tavLst>
                                        <p:tav tm="0">
                                          <p:val>
                                            <p:fltVal val="-90.000000"/>
                                          </p:val>
                                        </p:tav>
                                        <p:tav tm="100000">
                                          <p:val>
                                            <p:fltVal val="0.000000"/>
                                          </p:val>
                                        </p:tav>
                                      </p:tavLst>
                                    </p:anim>
                                    <p:anim calcmode="lin" valueType="num">
                                      <p:cBhvr>
                                        <p:cTn id="15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2" dur="1000" fill="hold"/>
                                        <p:tgtEl>
                                          <p:spTgt spid="9"/>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9"/>
                                        </p:tgtEl>
                                      </p:cBhvr>
                                    </p:animEffect>
                                  </p:childTnLst>
                                </p:cTn>
                              </p:par>
                              <p:par>
                                <p:cTn id="157" presetID="25"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 calcmode="lin" valueType="num">
                                      <p:cBhvr>
                                        <p:cTn id="159" dur="500" decel="50000" fill="hold">
                                          <p:stCondLst>
                                            <p:cond delay="0"/>
                                          </p:stCondLst>
                                        </p:cTn>
                                        <p:tgtEl>
                                          <p:spTgt spid="10"/>
                                        </p:tgtEl>
                                        <p:attrNameLst>
                                          <p:attrName>style.rotation</p:attrName>
                                        </p:attrNameLst>
                                      </p:cBhvr>
                                      <p:tavLst>
                                        <p:tav tm="0">
                                          <p:val>
                                            <p:fltVal val="-90.000000"/>
                                          </p:val>
                                        </p:tav>
                                        <p:tav tm="100000">
                                          <p:val>
                                            <p:fltVal val="0.000000"/>
                                          </p:val>
                                        </p:tav>
                                      </p:tavLst>
                                    </p:anim>
                                    <p:anim calcmode="lin" valueType="num">
                                      <p:cBhvr>
                                        <p:cTn id="16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6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62" dur="1000" fill="hold"/>
                                        <p:tgtEl>
                                          <p:spTgt spid="10"/>
                                        </p:tgtEl>
                                        <p:attrNameLst>
                                          <p:attrName>ppt_h</p:attrName>
                                        </p:attrNameLst>
                                      </p:cBhvr>
                                      <p:tavLst>
                                        <p:tav tm="0">
                                          <p:val>
                                            <p:strVal val="#ppt_h"/>
                                          </p:val>
                                        </p:tav>
                                        <p:tav tm="100000">
                                          <p:val>
                                            <p:strVal val="#ppt_h"/>
                                          </p:val>
                                        </p:tav>
                                      </p:tavLst>
                                    </p:anim>
                                    <p:anim calcmode="lin" valueType="num">
                                      <p:cBhvr>
                                        <p:cTn id="16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6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6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6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49" grpId="0" bldLvl="0" animBg="1"/>
      <p:bldP spid="6150" grpId="0"/>
      <p:bldP spid="6151" grpId="0"/>
      <p:bldP spid="6152" grpId="0"/>
      <p:bldP spid="6153" grpId="0"/>
      <p:bldP spid="6154" grpId="0"/>
      <p:bldP spid="6155" grpId="0"/>
      <p:bldP spid="6156" grpId="0" bldLvl="0" animBg="1"/>
      <p:bldP spid="6157" grpId="0"/>
      <p:bldP spid="2" grpId="0" bldLvl="0" animBg="1"/>
      <p:bldP spid="3" grpId="0"/>
      <p:bldP spid="4" grpId="0"/>
      <p:bldP spid="5" grpId="0" bldLvl="0" animBg="1"/>
      <p:bldP spid="6" grpId="0"/>
      <p:bldP spid="7" grpId="0"/>
      <p:bldP spid="8" grpId="0" bldLvl="0" animBg="1"/>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6062663" y="2814638"/>
            <a:ext cx="3128962"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6062663" y="3554413"/>
            <a:ext cx="3128962"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3388"/>
            <a:ext cx="3128962"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技术流程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14"/>
          <p:cNvSpPr/>
          <p:nvPr/>
        </p:nvSpPr>
        <p:spPr>
          <a:xfrm>
            <a:off x="6062663" y="4943475"/>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 name="文本框 20"/>
          <p:cNvSpPr txBox="1"/>
          <p:nvPr/>
        </p:nvSpPr>
        <p:spPr>
          <a:xfrm>
            <a:off x="6062663" y="4978400"/>
            <a:ext cx="312896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文本框 22"/>
          <p:cNvSpPr txBox="1"/>
          <p:nvPr/>
        </p:nvSpPr>
        <p:spPr>
          <a:xfrm>
            <a:off x="5445125" y="4918075"/>
            <a:ext cx="617538" cy="522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5648325"/>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683250"/>
            <a:ext cx="312896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成员效绩及其他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22"/>
          <p:cNvSpPr txBox="1"/>
          <p:nvPr/>
        </p:nvSpPr>
        <p:spPr>
          <a:xfrm>
            <a:off x="5445125" y="56213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000000"/>
                                          </p:val>
                                        </p:tav>
                                        <p:tav tm="100000">
                                          <p:val>
                                            <p:strVal val="#ppt_w"/>
                                          </p:val>
                                        </p:tav>
                                      </p:tavLst>
                                    </p:anim>
                                    <p:anim calcmode="lin" valueType="num">
                                      <p:cBhvr>
                                        <p:cTn id="19" dur="1000" fill="hold"/>
                                        <p:tgtEl>
                                          <p:spTgt spid="6149"/>
                                        </p:tgtEl>
                                        <p:attrNameLst>
                                          <p:attrName>ppt_h</p:attrName>
                                        </p:attrNameLst>
                                      </p:cBhvr>
                                      <p:tavLst>
                                        <p:tav tm="0">
                                          <p:val>
                                            <p:fltVal val="0.00000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000000"/>
                                          </p:val>
                                        </p:tav>
                                        <p:tav tm="100000">
                                          <p:val>
                                            <p:strVal val="#ppt_w"/>
                                          </p:val>
                                        </p:tav>
                                      </p:tavLst>
                                    </p:anim>
                                    <p:anim calcmode="lin" valueType="num">
                                      <p:cBhvr>
                                        <p:cTn id="24" dur="1000" fill="hold"/>
                                        <p:tgtEl>
                                          <p:spTgt spid="6148"/>
                                        </p:tgtEl>
                                        <p:attrNameLst>
                                          <p:attrName>ppt_h</p:attrName>
                                        </p:attrNameLst>
                                      </p:cBhvr>
                                      <p:tavLst>
                                        <p:tav tm="0">
                                          <p:val>
                                            <p:fltVal val="0.00000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000000"/>
                                          </p:val>
                                        </p:tav>
                                        <p:tav tm="100000">
                                          <p:val>
                                            <p:strVal val="#ppt_w"/>
                                          </p:val>
                                        </p:tav>
                                      </p:tavLst>
                                    </p:anim>
                                    <p:anim calcmode="lin" valueType="num">
                                      <p:cBhvr>
                                        <p:cTn id="29" dur="1000" fill="hold"/>
                                        <p:tgtEl>
                                          <p:spTgt spid="6147"/>
                                        </p:tgtEl>
                                        <p:attrNameLst>
                                          <p:attrName>ppt_h</p:attrName>
                                        </p:attrNameLst>
                                      </p:cBhvr>
                                      <p:tavLst>
                                        <p:tav tm="0">
                                          <p:val>
                                            <p:fltVal val="0.00000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000000"/>
                                          </p:val>
                                        </p:tav>
                                        <p:tav tm="100000">
                                          <p:val>
                                            <p:strVal val="#ppt_w"/>
                                          </p:val>
                                        </p:tav>
                                      </p:tavLst>
                                    </p:anim>
                                    <p:anim calcmode="lin" valueType="num">
                                      <p:cBhvr>
                                        <p:cTn id="34" dur="1000" fill="hold"/>
                                        <p:tgtEl>
                                          <p:spTgt spid="2"/>
                                        </p:tgtEl>
                                        <p:attrNameLst>
                                          <p:attrName>ppt_h</p:attrName>
                                        </p:attrNameLst>
                                      </p:cBhvr>
                                      <p:tavLst>
                                        <p:tav tm="0">
                                          <p:val>
                                            <p:fltVal val="0.00000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000000"/>
                                          </p:val>
                                        </p:tav>
                                        <p:tav tm="100000">
                                          <p:val>
                                            <p:strVal val="#ppt_w"/>
                                          </p:val>
                                        </p:tav>
                                      </p:tavLst>
                                    </p:anim>
                                    <p:anim calcmode="lin" valueType="num">
                                      <p:cBhvr>
                                        <p:cTn id="39" dur="1000" fill="hold"/>
                                        <p:tgtEl>
                                          <p:spTgt spid="5"/>
                                        </p:tgtEl>
                                        <p:attrNameLst>
                                          <p:attrName>ppt_h</p:attrName>
                                        </p:attrNameLst>
                                      </p:cBhvr>
                                      <p:tavLst>
                                        <p:tav tm="0">
                                          <p:val>
                                            <p:fltVal val="0.000000"/>
                                          </p:val>
                                        </p:tav>
                                        <p:tav tm="100000">
                                          <p:val>
                                            <p:strVal val="#ppt_h"/>
                                          </p:val>
                                        </p:tav>
                                      </p:tavLst>
                                    </p:anim>
                                    <p:animEffect transition="in" filter="fade">
                                      <p:cBhvr>
                                        <p:cTn id="40" dur="10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000000"/>
                                          </p:val>
                                        </p:tav>
                                        <p:tav tm="100000">
                                          <p:val>
                                            <p:strVal val="#ppt_w"/>
                                          </p:val>
                                        </p:tav>
                                      </p:tavLst>
                                    </p:anim>
                                    <p:anim calcmode="lin" valueType="num">
                                      <p:cBhvr>
                                        <p:cTn id="44" dur="1000" fill="hold"/>
                                        <p:tgtEl>
                                          <p:spTgt spid="8"/>
                                        </p:tgtEl>
                                        <p:attrNameLst>
                                          <p:attrName>ppt_h</p:attrName>
                                        </p:attrNameLst>
                                      </p:cBhvr>
                                      <p:tavLst>
                                        <p:tav tm="0">
                                          <p:val>
                                            <p:fltVal val="0.000000"/>
                                          </p:val>
                                        </p:tav>
                                        <p:tav tm="100000">
                                          <p:val>
                                            <p:strVal val="#ppt_h"/>
                                          </p:val>
                                        </p:tav>
                                      </p:tavLst>
                                    </p:anim>
                                    <p:animEffect transition="in" filter="fade">
                                      <p:cBhvr>
                                        <p:cTn id="45" dur="1000"/>
                                        <p:tgtEl>
                                          <p:spTgt spid="8"/>
                                        </p:tgtEl>
                                      </p:cBhvr>
                                    </p:animEffect>
                                  </p:childTnLst>
                                </p:cTn>
                              </p:par>
                            </p:childTnLst>
                          </p:cTn>
                        </p:par>
                        <p:par>
                          <p:cTn id="46" fill="hold">
                            <p:stCondLst>
                              <p:cond delay="2500"/>
                            </p:stCondLst>
                            <p:childTnLst>
                              <p:par>
                                <p:cTn id="47" presetID="25" presetClass="entr" presetSubtype="0" fill="hold" grpId="0" nodeType="afterEffect">
                                  <p:stCondLst>
                                    <p:cond delay="0"/>
                                  </p:stCondLst>
                                  <p:childTnLst>
                                    <p:set>
                                      <p:cBhvr>
                                        <p:cTn id="48" dur="1" fill="hold">
                                          <p:stCondLst>
                                            <p:cond delay="0"/>
                                          </p:stCondLst>
                                        </p:cTn>
                                        <p:tgtEl>
                                          <p:spTgt spid="6150"/>
                                        </p:tgtEl>
                                        <p:attrNameLst>
                                          <p:attrName>style.visibility</p:attrName>
                                        </p:attrNameLst>
                                      </p:cBhvr>
                                      <p:to>
                                        <p:strVal val="visible"/>
                                      </p:to>
                                    </p:set>
                                    <p:anim calcmode="lin" valueType="num">
                                      <p:cBhvr>
                                        <p:cTn id="49" dur="500" decel="50000" fill="hold">
                                          <p:stCondLst>
                                            <p:cond delay="0"/>
                                          </p:stCondLst>
                                        </p:cTn>
                                        <p:tgtEl>
                                          <p:spTgt spid="6150"/>
                                        </p:tgtEl>
                                        <p:attrNameLst>
                                          <p:attrName>style.rotation</p:attrName>
                                        </p:attrNameLst>
                                      </p:cBhvr>
                                      <p:tavLst>
                                        <p:tav tm="0">
                                          <p:val>
                                            <p:fltVal val="-90.000000"/>
                                          </p:val>
                                        </p:tav>
                                        <p:tav tm="100000">
                                          <p:val>
                                            <p:fltVal val="0.000000"/>
                                          </p:val>
                                        </p:tav>
                                      </p:tavLst>
                                    </p:anim>
                                    <p:anim calcmode="lin" valueType="num">
                                      <p:cBhvr>
                                        <p:cTn id="50"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52" dur="1000" fill="hold"/>
                                        <p:tgtEl>
                                          <p:spTgt spid="6150"/>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6150"/>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6151"/>
                                        </p:tgtEl>
                                        <p:attrNameLst>
                                          <p:attrName>style.visibility</p:attrName>
                                        </p:attrNameLst>
                                      </p:cBhvr>
                                      <p:to>
                                        <p:strVal val="visible"/>
                                      </p:to>
                                    </p:set>
                                    <p:anim calcmode="lin" valueType="num">
                                      <p:cBhvr>
                                        <p:cTn id="59" dur="500" decel="50000" fill="hold">
                                          <p:stCondLst>
                                            <p:cond delay="0"/>
                                          </p:stCondLst>
                                        </p:cTn>
                                        <p:tgtEl>
                                          <p:spTgt spid="6151"/>
                                        </p:tgtEl>
                                        <p:attrNameLst>
                                          <p:attrName>style.rotation</p:attrName>
                                        </p:attrNameLst>
                                      </p:cBhvr>
                                      <p:tavLst>
                                        <p:tav tm="0">
                                          <p:val>
                                            <p:fltVal val="-90.000000"/>
                                          </p:val>
                                        </p:tav>
                                        <p:tav tm="100000">
                                          <p:val>
                                            <p:fltVal val="0.000000"/>
                                          </p:val>
                                        </p:tav>
                                      </p:tavLst>
                                    </p:anim>
                                    <p:anim calcmode="lin" valueType="num">
                                      <p:cBhvr>
                                        <p:cTn id="60"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62" dur="1000" fill="hold"/>
                                        <p:tgtEl>
                                          <p:spTgt spid="6151"/>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6151"/>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6152"/>
                                        </p:tgtEl>
                                        <p:attrNameLst>
                                          <p:attrName>style.visibility</p:attrName>
                                        </p:attrNameLst>
                                      </p:cBhvr>
                                      <p:to>
                                        <p:strVal val="visible"/>
                                      </p:to>
                                    </p:set>
                                    <p:anim calcmode="lin" valueType="num">
                                      <p:cBhvr>
                                        <p:cTn id="69" dur="500" decel="50000" fill="hold">
                                          <p:stCondLst>
                                            <p:cond delay="0"/>
                                          </p:stCondLst>
                                        </p:cTn>
                                        <p:tgtEl>
                                          <p:spTgt spid="6152"/>
                                        </p:tgtEl>
                                        <p:attrNameLst>
                                          <p:attrName>style.rotation</p:attrName>
                                        </p:attrNameLst>
                                      </p:cBhvr>
                                      <p:tavLst>
                                        <p:tav tm="0">
                                          <p:val>
                                            <p:fltVal val="-90.000000"/>
                                          </p:val>
                                        </p:tav>
                                        <p:tav tm="100000">
                                          <p:val>
                                            <p:fltVal val="0.000000"/>
                                          </p:val>
                                        </p:tav>
                                      </p:tavLst>
                                    </p:anim>
                                    <p:anim calcmode="lin" valueType="num">
                                      <p:cBhvr>
                                        <p:cTn id="70"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72" dur="1000" fill="hold"/>
                                        <p:tgtEl>
                                          <p:spTgt spid="6152"/>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6152"/>
                                        </p:tgtEl>
                                      </p:cBhvr>
                                    </p:animEffect>
                                  </p:childTnLst>
                                </p:cTn>
                              </p:par>
                              <p:par>
                                <p:cTn id="77" presetID="25" presetClass="entr" presetSubtype="0" fill="hold" grpId="0" nodeType="withEffect">
                                  <p:stCondLst>
                                    <p:cond delay="0"/>
                                  </p:stCondLst>
                                  <p:childTnLst>
                                    <p:set>
                                      <p:cBhvr>
                                        <p:cTn id="78" dur="1" fill="hold">
                                          <p:stCondLst>
                                            <p:cond delay="0"/>
                                          </p:stCondLst>
                                        </p:cTn>
                                        <p:tgtEl>
                                          <p:spTgt spid="6153"/>
                                        </p:tgtEl>
                                        <p:attrNameLst>
                                          <p:attrName>style.visibility</p:attrName>
                                        </p:attrNameLst>
                                      </p:cBhvr>
                                      <p:to>
                                        <p:strVal val="visible"/>
                                      </p:to>
                                    </p:set>
                                    <p:anim calcmode="lin" valueType="num">
                                      <p:cBhvr>
                                        <p:cTn id="79" dur="500" decel="50000" fill="hold">
                                          <p:stCondLst>
                                            <p:cond delay="0"/>
                                          </p:stCondLst>
                                        </p:cTn>
                                        <p:tgtEl>
                                          <p:spTgt spid="6153"/>
                                        </p:tgtEl>
                                        <p:attrNameLst>
                                          <p:attrName>style.rotation</p:attrName>
                                        </p:attrNameLst>
                                      </p:cBhvr>
                                      <p:tavLst>
                                        <p:tav tm="0">
                                          <p:val>
                                            <p:fltVal val="-90.000000"/>
                                          </p:val>
                                        </p:tav>
                                        <p:tav tm="100000">
                                          <p:val>
                                            <p:fltVal val="0.000000"/>
                                          </p:val>
                                        </p:tav>
                                      </p:tavLst>
                                    </p:anim>
                                    <p:anim calcmode="lin" valueType="num">
                                      <p:cBhvr>
                                        <p:cTn id="80"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82" dur="1000" fill="hold"/>
                                        <p:tgtEl>
                                          <p:spTgt spid="6153"/>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6153"/>
                                        </p:tgtEl>
                                      </p:cBhvr>
                                    </p:animEffect>
                                  </p:childTnLst>
                                </p:cTn>
                              </p:par>
                              <p:par>
                                <p:cTn id="87" presetID="25" presetClass="entr" presetSubtype="0" fill="hold" grpId="0" nodeType="withEffect">
                                  <p:stCondLst>
                                    <p:cond delay="0"/>
                                  </p:stCondLst>
                                  <p:childTnLst>
                                    <p:set>
                                      <p:cBhvr>
                                        <p:cTn id="88" dur="1" fill="hold">
                                          <p:stCondLst>
                                            <p:cond delay="0"/>
                                          </p:stCondLst>
                                        </p:cTn>
                                        <p:tgtEl>
                                          <p:spTgt spid="6154"/>
                                        </p:tgtEl>
                                        <p:attrNameLst>
                                          <p:attrName>style.visibility</p:attrName>
                                        </p:attrNameLst>
                                      </p:cBhvr>
                                      <p:to>
                                        <p:strVal val="visible"/>
                                      </p:to>
                                    </p:set>
                                    <p:anim calcmode="lin" valueType="num">
                                      <p:cBhvr>
                                        <p:cTn id="89" dur="500" decel="50000" fill="hold">
                                          <p:stCondLst>
                                            <p:cond delay="0"/>
                                          </p:stCondLst>
                                        </p:cTn>
                                        <p:tgtEl>
                                          <p:spTgt spid="6154"/>
                                        </p:tgtEl>
                                        <p:attrNameLst>
                                          <p:attrName>style.rotation</p:attrName>
                                        </p:attrNameLst>
                                      </p:cBhvr>
                                      <p:tavLst>
                                        <p:tav tm="0">
                                          <p:val>
                                            <p:fltVal val="-90.000000"/>
                                          </p:val>
                                        </p:tav>
                                        <p:tav tm="100000">
                                          <p:val>
                                            <p:fltVal val="0.000000"/>
                                          </p:val>
                                        </p:tav>
                                      </p:tavLst>
                                    </p:anim>
                                    <p:anim calcmode="lin" valueType="num">
                                      <p:cBhvr>
                                        <p:cTn id="90"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92" dur="1000" fill="hold"/>
                                        <p:tgtEl>
                                          <p:spTgt spid="6154"/>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6154"/>
                                        </p:tgtEl>
                                      </p:cBhvr>
                                    </p:animEffect>
                                  </p:childTnLst>
                                </p:cTn>
                              </p:par>
                              <p:par>
                                <p:cTn id="97" presetID="25" presetClass="entr" presetSubtype="0" fill="hold" grpId="0" nodeType="withEffect">
                                  <p:stCondLst>
                                    <p:cond delay="0"/>
                                  </p:stCondLst>
                                  <p:childTnLst>
                                    <p:set>
                                      <p:cBhvr>
                                        <p:cTn id="98" dur="1" fill="hold">
                                          <p:stCondLst>
                                            <p:cond delay="0"/>
                                          </p:stCondLst>
                                        </p:cTn>
                                        <p:tgtEl>
                                          <p:spTgt spid="6155"/>
                                        </p:tgtEl>
                                        <p:attrNameLst>
                                          <p:attrName>style.visibility</p:attrName>
                                        </p:attrNameLst>
                                      </p:cBhvr>
                                      <p:to>
                                        <p:strVal val="visible"/>
                                      </p:to>
                                    </p:set>
                                    <p:anim calcmode="lin" valueType="num">
                                      <p:cBhvr>
                                        <p:cTn id="99" dur="500" decel="50000" fill="hold">
                                          <p:stCondLst>
                                            <p:cond delay="0"/>
                                          </p:stCondLst>
                                        </p:cTn>
                                        <p:tgtEl>
                                          <p:spTgt spid="6155"/>
                                        </p:tgtEl>
                                        <p:attrNameLst>
                                          <p:attrName>style.rotation</p:attrName>
                                        </p:attrNameLst>
                                      </p:cBhvr>
                                      <p:tavLst>
                                        <p:tav tm="0">
                                          <p:val>
                                            <p:fltVal val="-90.000000"/>
                                          </p:val>
                                        </p:tav>
                                        <p:tav tm="100000">
                                          <p:val>
                                            <p:fltVal val="0.000000"/>
                                          </p:val>
                                        </p:tav>
                                      </p:tavLst>
                                    </p:anim>
                                    <p:anim calcmode="lin" valueType="num">
                                      <p:cBhvr>
                                        <p:cTn id="100"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102" dur="1000" fill="hold"/>
                                        <p:tgtEl>
                                          <p:spTgt spid="6155"/>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6155"/>
                                        </p:tgtEl>
                                      </p:cBhvr>
                                    </p:animEffect>
                                  </p:childTnLst>
                                </p:cTn>
                              </p:par>
                              <p:par>
                                <p:cTn id="107" presetID="25" presetClass="entr" presetSubtype="0" fill="hold" grpId="0" nodeType="withEffect">
                                  <p:stCondLst>
                                    <p:cond delay="0"/>
                                  </p:stCondLst>
                                  <p:childTnLst>
                                    <p:set>
                                      <p:cBhvr>
                                        <p:cTn id="108" dur="1" fill="hold">
                                          <p:stCondLst>
                                            <p:cond delay="0"/>
                                          </p:stCondLst>
                                        </p:cTn>
                                        <p:tgtEl>
                                          <p:spTgt spid="3"/>
                                        </p:tgtEl>
                                        <p:attrNameLst>
                                          <p:attrName>style.visibility</p:attrName>
                                        </p:attrNameLst>
                                      </p:cBhvr>
                                      <p:to>
                                        <p:strVal val="visible"/>
                                      </p:to>
                                    </p:set>
                                    <p:anim calcmode="lin" valueType="num">
                                      <p:cBhvr>
                                        <p:cTn id="109" dur="500" decel="50000" fill="hold">
                                          <p:stCondLst>
                                            <p:cond delay="0"/>
                                          </p:stCondLst>
                                        </p:cTn>
                                        <p:tgtEl>
                                          <p:spTgt spid="3"/>
                                        </p:tgtEl>
                                        <p:attrNameLst>
                                          <p:attrName>style.rotation</p:attrName>
                                        </p:attrNameLst>
                                      </p:cBhvr>
                                      <p:tavLst>
                                        <p:tav tm="0">
                                          <p:val>
                                            <p:fltVal val="-90.000000"/>
                                          </p:val>
                                        </p:tav>
                                        <p:tav tm="100000">
                                          <p:val>
                                            <p:fltVal val="0.000000"/>
                                          </p:val>
                                        </p:tav>
                                      </p:tavLst>
                                    </p:anim>
                                    <p:anim calcmode="lin" valueType="num">
                                      <p:cBhvr>
                                        <p:cTn id="11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1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12" dur="1000" fill="hold"/>
                                        <p:tgtEl>
                                          <p:spTgt spid="3"/>
                                        </p:tgtEl>
                                        <p:attrNameLst>
                                          <p:attrName>ppt_h</p:attrName>
                                        </p:attrNameLst>
                                      </p:cBhvr>
                                      <p:tavLst>
                                        <p:tav tm="0">
                                          <p:val>
                                            <p:strVal val="#ppt_h"/>
                                          </p:val>
                                        </p:tav>
                                        <p:tav tm="100000">
                                          <p:val>
                                            <p:strVal val="#ppt_h"/>
                                          </p:val>
                                        </p:tav>
                                      </p:tavLst>
                                    </p:anim>
                                    <p:anim calcmode="lin" valueType="num">
                                      <p:cBhvr>
                                        <p:cTn id="11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1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6" dur="1000" decel="50000">
                                          <p:stCondLst>
                                            <p:cond delay="0"/>
                                          </p:stCondLst>
                                        </p:cTn>
                                        <p:tgtEl>
                                          <p:spTgt spid="3"/>
                                        </p:tgtEl>
                                      </p:cBhvr>
                                    </p:animEffect>
                                  </p:childTnLst>
                                </p:cTn>
                              </p:par>
                              <p:par>
                                <p:cTn id="117" presetID="25"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decel="50000" fill="hold">
                                          <p:stCondLst>
                                            <p:cond delay="0"/>
                                          </p:stCondLst>
                                        </p:cTn>
                                        <p:tgtEl>
                                          <p:spTgt spid="4"/>
                                        </p:tgtEl>
                                        <p:attrNameLst>
                                          <p:attrName>style.rotation</p:attrName>
                                        </p:attrNameLst>
                                      </p:cBhvr>
                                      <p:tavLst>
                                        <p:tav tm="0">
                                          <p:val>
                                            <p:fltVal val="-90.000000"/>
                                          </p:val>
                                        </p:tav>
                                        <p:tav tm="100000">
                                          <p:val>
                                            <p:fltVal val="0.000000"/>
                                          </p:val>
                                        </p:tav>
                                      </p:tavLst>
                                    </p:anim>
                                    <p:anim calcmode="lin" valueType="num">
                                      <p:cBhvr>
                                        <p:cTn id="12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22" dur="1000" fill="hold"/>
                                        <p:tgtEl>
                                          <p:spTgt spid="4"/>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4"/>
                                        </p:tgtEl>
                                      </p:cBhvr>
                                    </p:animEffect>
                                  </p:childTnLst>
                                </p:cTn>
                              </p:par>
                              <p:par>
                                <p:cTn id="127" presetID="25" presetClass="entr" presetSubtype="0" fill="hold" grpId="0" nodeType="withEffect">
                                  <p:stCondLst>
                                    <p:cond delay="0"/>
                                  </p:stCondLst>
                                  <p:childTnLst>
                                    <p:set>
                                      <p:cBhvr>
                                        <p:cTn id="128" dur="1" fill="hold">
                                          <p:stCondLst>
                                            <p:cond delay="0"/>
                                          </p:stCondLst>
                                        </p:cTn>
                                        <p:tgtEl>
                                          <p:spTgt spid="6"/>
                                        </p:tgtEl>
                                        <p:attrNameLst>
                                          <p:attrName>style.visibility</p:attrName>
                                        </p:attrNameLst>
                                      </p:cBhvr>
                                      <p:to>
                                        <p:strVal val="visible"/>
                                      </p:to>
                                    </p:set>
                                    <p:anim calcmode="lin" valueType="num">
                                      <p:cBhvr>
                                        <p:cTn id="129" dur="500" decel="50000" fill="hold">
                                          <p:stCondLst>
                                            <p:cond delay="0"/>
                                          </p:stCondLst>
                                        </p:cTn>
                                        <p:tgtEl>
                                          <p:spTgt spid="6"/>
                                        </p:tgtEl>
                                        <p:attrNameLst>
                                          <p:attrName>style.rotation</p:attrName>
                                        </p:attrNameLst>
                                      </p:cBhvr>
                                      <p:tavLst>
                                        <p:tav tm="0">
                                          <p:val>
                                            <p:fltVal val="-90.000000"/>
                                          </p:val>
                                        </p:tav>
                                        <p:tav tm="100000">
                                          <p:val>
                                            <p:fltVal val="0.000000"/>
                                          </p:val>
                                        </p:tav>
                                      </p:tavLst>
                                    </p:anim>
                                    <p:anim calcmode="lin" valueType="num">
                                      <p:cBhvr>
                                        <p:cTn id="13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3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32" dur="1000" fill="hold"/>
                                        <p:tgtEl>
                                          <p:spTgt spid="6"/>
                                        </p:tgtEl>
                                        <p:attrNameLst>
                                          <p:attrName>ppt_h</p:attrName>
                                        </p:attrNameLst>
                                      </p:cBhvr>
                                      <p:tavLst>
                                        <p:tav tm="0">
                                          <p:val>
                                            <p:strVal val="#ppt_h"/>
                                          </p:val>
                                        </p:tav>
                                        <p:tav tm="100000">
                                          <p:val>
                                            <p:strVal val="#ppt_h"/>
                                          </p:val>
                                        </p:tav>
                                      </p:tavLst>
                                    </p:anim>
                                    <p:anim calcmode="lin" valueType="num">
                                      <p:cBhvr>
                                        <p:cTn id="13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3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36" dur="1000" decel="50000">
                                          <p:stCondLst>
                                            <p:cond delay="0"/>
                                          </p:stCondLst>
                                        </p:cTn>
                                        <p:tgtEl>
                                          <p:spTgt spid="6"/>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7"/>
                                        </p:tgtEl>
                                        <p:attrNameLst>
                                          <p:attrName>style.visibility</p:attrName>
                                        </p:attrNameLst>
                                      </p:cBhvr>
                                      <p:to>
                                        <p:strVal val="visible"/>
                                      </p:to>
                                    </p:set>
                                    <p:anim calcmode="lin" valueType="num">
                                      <p:cBhvr>
                                        <p:cTn id="139" dur="500" decel="50000" fill="hold">
                                          <p:stCondLst>
                                            <p:cond delay="0"/>
                                          </p:stCondLst>
                                        </p:cTn>
                                        <p:tgtEl>
                                          <p:spTgt spid="7"/>
                                        </p:tgtEl>
                                        <p:attrNameLst>
                                          <p:attrName>style.rotation</p:attrName>
                                        </p:attrNameLst>
                                      </p:cBhvr>
                                      <p:tavLst>
                                        <p:tav tm="0">
                                          <p:val>
                                            <p:fltVal val="-90.000000"/>
                                          </p:val>
                                        </p:tav>
                                        <p:tav tm="100000">
                                          <p:val>
                                            <p:fltVal val="0.000000"/>
                                          </p:val>
                                        </p:tav>
                                      </p:tavLst>
                                    </p:anim>
                                    <p:anim calcmode="lin" valueType="num">
                                      <p:cBhvr>
                                        <p:cTn id="14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42" dur="1000" fill="hold"/>
                                        <p:tgtEl>
                                          <p:spTgt spid="7"/>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7"/>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9"/>
                                        </p:tgtEl>
                                        <p:attrNameLst>
                                          <p:attrName>style.visibility</p:attrName>
                                        </p:attrNameLst>
                                      </p:cBhvr>
                                      <p:to>
                                        <p:strVal val="visible"/>
                                      </p:to>
                                    </p:set>
                                    <p:anim calcmode="lin" valueType="num">
                                      <p:cBhvr>
                                        <p:cTn id="149" dur="500" decel="50000" fill="hold">
                                          <p:stCondLst>
                                            <p:cond delay="0"/>
                                          </p:stCondLst>
                                        </p:cTn>
                                        <p:tgtEl>
                                          <p:spTgt spid="9"/>
                                        </p:tgtEl>
                                        <p:attrNameLst>
                                          <p:attrName>style.rotation</p:attrName>
                                        </p:attrNameLst>
                                      </p:cBhvr>
                                      <p:tavLst>
                                        <p:tav tm="0">
                                          <p:val>
                                            <p:fltVal val="-90.000000"/>
                                          </p:val>
                                        </p:tav>
                                        <p:tav tm="100000">
                                          <p:val>
                                            <p:fltVal val="0.000000"/>
                                          </p:val>
                                        </p:tav>
                                      </p:tavLst>
                                    </p:anim>
                                    <p:anim calcmode="lin" valueType="num">
                                      <p:cBhvr>
                                        <p:cTn id="15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2" dur="1000" fill="hold"/>
                                        <p:tgtEl>
                                          <p:spTgt spid="9"/>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9"/>
                                        </p:tgtEl>
                                      </p:cBhvr>
                                    </p:animEffect>
                                  </p:childTnLst>
                                </p:cTn>
                              </p:par>
                              <p:par>
                                <p:cTn id="157" presetID="25"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 calcmode="lin" valueType="num">
                                      <p:cBhvr>
                                        <p:cTn id="159" dur="500" decel="50000" fill="hold">
                                          <p:stCondLst>
                                            <p:cond delay="0"/>
                                          </p:stCondLst>
                                        </p:cTn>
                                        <p:tgtEl>
                                          <p:spTgt spid="10"/>
                                        </p:tgtEl>
                                        <p:attrNameLst>
                                          <p:attrName>style.rotation</p:attrName>
                                        </p:attrNameLst>
                                      </p:cBhvr>
                                      <p:tavLst>
                                        <p:tav tm="0">
                                          <p:val>
                                            <p:fltVal val="-90.000000"/>
                                          </p:val>
                                        </p:tav>
                                        <p:tav tm="100000">
                                          <p:val>
                                            <p:fltVal val="0.000000"/>
                                          </p:val>
                                        </p:tav>
                                      </p:tavLst>
                                    </p:anim>
                                    <p:anim calcmode="lin" valueType="num">
                                      <p:cBhvr>
                                        <p:cTn id="16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6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62" dur="1000" fill="hold"/>
                                        <p:tgtEl>
                                          <p:spTgt spid="10"/>
                                        </p:tgtEl>
                                        <p:attrNameLst>
                                          <p:attrName>ppt_h</p:attrName>
                                        </p:attrNameLst>
                                      </p:cBhvr>
                                      <p:tavLst>
                                        <p:tav tm="0">
                                          <p:val>
                                            <p:strVal val="#ppt_h"/>
                                          </p:val>
                                        </p:tav>
                                        <p:tav tm="100000">
                                          <p:val>
                                            <p:strVal val="#ppt_h"/>
                                          </p:val>
                                        </p:tav>
                                      </p:tavLst>
                                    </p:anim>
                                    <p:anim calcmode="lin" valueType="num">
                                      <p:cBhvr>
                                        <p:cTn id="16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6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6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6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bldLvl="0" animBg="1"/>
      <p:bldP spid="6148" grpId="0" bldLvl="0" animBg="1"/>
      <p:bldP spid="6149" grpId="0" bldLvl="0" animBg="1"/>
      <p:bldP spid="6150" grpId="0"/>
      <p:bldP spid="6151" grpId="0"/>
      <p:bldP spid="6152" grpId="0"/>
      <p:bldP spid="6153" grpId="0"/>
      <p:bldP spid="6154" grpId="0"/>
      <p:bldP spid="6155" grpId="0"/>
      <p:bldP spid="6156" grpId="0" animBg="1"/>
      <p:bldP spid="6157" grpId="0"/>
      <p:bldP spid="2" grpId="0" bldLvl="0" animBg="1"/>
      <p:bldP spid="3" grpId="0"/>
      <p:bldP spid="4" grpId="0"/>
      <p:bldP spid="5" grpId="0" bldLvl="0" animBg="1"/>
      <p:bldP spid="6" grpId="0"/>
      <p:bldP spid="7" grpId="0"/>
      <p:bldP spid="8" grpId="0" bldLvl="0" animBg="1"/>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2535" name="组合 5"/>
            <p:cNvGrpSpPr/>
            <p:nvPr/>
          </p:nvGrpSpPr>
          <p:grpSpPr>
            <a:xfrm>
              <a:off x="19682" y="-6347"/>
              <a:ext cx="2160240" cy="1728012"/>
              <a:chOff x="19682" y="-6347"/>
              <a:chExt cx="2160240" cy="1728012"/>
            </a:xfrm>
          </p:grpSpPr>
          <p:sp>
            <p:nvSpPr>
              <p:cNvPr id="22537"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8" name="文本框 8"/>
              <p:cNvSpPr txBox="1"/>
              <p:nvPr/>
            </p:nvSpPr>
            <p:spPr>
              <a:xfrm>
                <a:off x="555536" y="566166"/>
                <a:ext cx="1087580"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WBS</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22536"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1073742853" name="图示 2"/>
          <p:cNvPicPr>
            <a:picLocks noChangeAspect="1"/>
          </p:cNvPicPr>
          <p:nvPr/>
        </p:nvPicPr>
        <p:blipFill>
          <a:blip r:embed="rId2"/>
          <a:stretch>
            <a:fillRect/>
          </a:stretch>
        </p:blipFill>
        <p:spPr>
          <a:xfrm>
            <a:off x="4527550" y="412750"/>
            <a:ext cx="6434138" cy="61785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1" fill="hold">
                                          <p:stCondLst>
                                            <p:cond delay="0"/>
                                          </p:stCondLst>
                                        </p:cTn>
                                        <p:tgtEl>
                                          <p:spTgt spid="1073742853"/>
                                        </p:tgtEl>
                                        <p:attrNameLst>
                                          <p:attrName>style.visibility</p:attrName>
                                        </p:attrNameLst>
                                      </p:cBhvr>
                                      <p:to>
                                        <p:strVal val="visible"/>
                                      </p:to>
                                    </p:set>
                                    <p:anim calcmode="lin" valueType="num">
                                      <p:cBhvr>
                                        <p:cTn id="31" dur="1000" fill="hold"/>
                                        <p:tgtEl>
                                          <p:spTgt spid="1073742853"/>
                                        </p:tgtEl>
                                        <p:attrNameLst>
                                          <p:attrName>ppt_x</p:attrName>
                                        </p:attrNameLst>
                                      </p:cBhvr>
                                      <p:tavLst>
                                        <p:tav tm="0">
                                          <p:val>
                                            <p:strVal val="#ppt_x-.2"/>
                                          </p:val>
                                        </p:tav>
                                        <p:tav tm="100000">
                                          <p:val>
                                            <p:strVal val="#ppt_x"/>
                                          </p:val>
                                        </p:tav>
                                      </p:tavLst>
                                    </p:anim>
                                    <p:anim calcmode="lin" valueType="num">
                                      <p:cBhvr>
                                        <p:cTn id="32" dur="1000" fill="hold"/>
                                        <p:tgtEl>
                                          <p:spTgt spid="107374285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073742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3592"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3593"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3588" name="组合 5"/>
            <p:cNvGrpSpPr/>
            <p:nvPr/>
          </p:nvGrpSpPr>
          <p:grpSpPr>
            <a:xfrm>
              <a:off x="19682" y="-6347"/>
              <a:ext cx="2160240" cy="1728012"/>
              <a:chOff x="19682" y="-6347"/>
              <a:chExt cx="2160240" cy="1728012"/>
            </a:xfrm>
          </p:grpSpPr>
          <p:sp>
            <p:nvSpPr>
              <p:cNvPr id="23590"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3591" name="文本框 8"/>
              <p:cNvSpPr txBox="1"/>
              <p:nvPr/>
            </p:nvSpPr>
            <p:spPr>
              <a:xfrm>
                <a:off x="544108" y="566166"/>
                <a:ext cx="1110437"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200" dirty="0">
                    <a:solidFill>
                      <a:srgbClr val="FFFFFF"/>
                    </a:solidFill>
                    <a:latin typeface="微软雅黑" panose="020B0503020204020204" pitchFamily="34" charset="-122"/>
                    <a:ea typeface="微软雅黑" panose="020B0503020204020204" pitchFamily="34" charset="-122"/>
                  </a:rPr>
                  <a:t>预算</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3589"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2" name="表格 1"/>
          <p:cNvGraphicFramePr/>
          <p:nvPr/>
        </p:nvGraphicFramePr>
        <p:xfrm>
          <a:off x="4335463" y="1930400"/>
          <a:ext cx="6467475" cy="3316288"/>
        </p:xfrm>
        <a:graphic>
          <a:graphicData uri="http://schemas.openxmlformats.org/drawingml/2006/table">
            <a:tbl>
              <a:tblPr firstRow="1" bandRow="1">
                <a:tableStyleId>{5940675A-B579-460E-94D1-54222C63F5DA}</a:tableStyleId>
              </a:tblPr>
              <a:tblGrid>
                <a:gridCol w="2155190"/>
                <a:gridCol w="2155190"/>
                <a:gridCol w="2157095"/>
              </a:tblGrid>
              <a:tr h="236787">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可能产生费用的项目</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具体费用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备注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r>
              <a:tr h="947783">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所使用的开发软件的费用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本项目为学习性项目，开发项目所会用到的软件均为下载，并不产生费用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r>
              <a:tr h="710361">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设备成本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所使用设备为小组成员自卑的电脑共三台，无其他设备</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r>
              <a:tr h="473574">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水电成本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200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开发项目时所耗费的水电费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r>
              <a:tr h="474209">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办公用品成本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打印文件或其他办公用品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r>
              <a:tr h="473574">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特殊情况预算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500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在特殊情况下所产生的消费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alpha val="3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458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4584" name="组合 5"/>
            <p:cNvGrpSpPr/>
            <p:nvPr/>
          </p:nvGrpSpPr>
          <p:grpSpPr>
            <a:xfrm>
              <a:off x="19682" y="-6347"/>
              <a:ext cx="2160240" cy="1728012"/>
              <a:chOff x="19682" y="-6347"/>
              <a:chExt cx="2160240" cy="1728012"/>
            </a:xfrm>
          </p:grpSpPr>
          <p:sp>
            <p:nvSpPr>
              <p:cNvPr id="2458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458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3" name="图片 2" descr="69228743797195154"/>
          <p:cNvPicPr>
            <a:picLocks noChangeAspect="1"/>
          </p:cNvPicPr>
          <p:nvPr/>
        </p:nvPicPr>
        <p:blipFill>
          <a:blip r:embed="rId2"/>
          <a:stretch>
            <a:fillRect/>
          </a:stretch>
        </p:blipFill>
        <p:spPr>
          <a:xfrm>
            <a:off x="4024313" y="901700"/>
            <a:ext cx="7204075" cy="2662238"/>
          </a:xfrm>
          <a:prstGeom prst="rect">
            <a:avLst/>
          </a:prstGeom>
          <a:noFill/>
          <a:ln w="9525">
            <a:noFill/>
          </a:ln>
        </p:spPr>
      </p:pic>
      <p:pic>
        <p:nvPicPr>
          <p:cNvPr id="5" name="图片 4" descr="121837480294039679"/>
          <p:cNvPicPr>
            <a:picLocks noChangeAspect="1"/>
          </p:cNvPicPr>
          <p:nvPr/>
        </p:nvPicPr>
        <p:blipFill>
          <a:blip r:embed="rId3"/>
          <a:stretch>
            <a:fillRect/>
          </a:stretch>
        </p:blipFill>
        <p:spPr>
          <a:xfrm>
            <a:off x="4024313" y="3806825"/>
            <a:ext cx="7204075" cy="28146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ppt_x</p:attrName>
                                        </p:attrNameLst>
                                      </p:cBhvr>
                                      <p:tavLst>
                                        <p:tav tm="0">
                                          <p:val>
                                            <p:strVal val="#ppt_x-.2"/>
                                          </p:val>
                                        </p:tav>
                                        <p:tav tm="100000">
                                          <p:val>
                                            <p:strVal val="#ppt_x"/>
                                          </p:val>
                                        </p:tav>
                                      </p:tavLst>
                                    </p:anim>
                                    <p:anim calcmode="lin" valueType="num">
                                      <p:cBhvr>
                                        <p:cTn id="32"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
                                        </p:tgtEl>
                                      </p:cBhvr>
                                    </p:animEffect>
                                  </p:childTnLst>
                                </p:cTn>
                              </p:par>
                            </p:childTnLst>
                          </p:cTn>
                        </p:par>
                        <p:par>
                          <p:cTn id="34" fill="hold">
                            <p:stCondLst>
                              <p:cond delay="3000"/>
                            </p:stCondLst>
                            <p:childTnLst>
                              <p:par>
                                <p:cTn id="35" presetID="29"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ppt_x</p:attrName>
                                        </p:attrNameLst>
                                      </p:cBhvr>
                                      <p:tavLst>
                                        <p:tav tm="0">
                                          <p:val>
                                            <p:strVal val="#ppt_x-.2"/>
                                          </p:val>
                                        </p:tav>
                                        <p:tav tm="100000">
                                          <p:val>
                                            <p:strVal val="#ppt_x"/>
                                          </p:val>
                                        </p:tav>
                                      </p:tavLst>
                                    </p:anim>
                                    <p:anim calcmode="lin" valueType="num">
                                      <p:cBhvr>
                                        <p:cTn id="3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4975225"/>
            <a:ext cx="2932112"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010150"/>
            <a:ext cx="2541587"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000000"/>
                                          </p:val>
                                        </p:tav>
                                        <p:tav tm="100000">
                                          <p:val>
                                            <p:strVal val="#ppt_w"/>
                                          </p:val>
                                        </p:tav>
                                      </p:tavLst>
                                    </p:anim>
                                    <p:anim calcmode="lin" valueType="num">
                                      <p:cBhvr>
                                        <p:cTn id="19" dur="1000" fill="hold"/>
                                        <p:tgtEl>
                                          <p:spTgt spid="6149"/>
                                        </p:tgtEl>
                                        <p:attrNameLst>
                                          <p:attrName>ppt_h</p:attrName>
                                        </p:attrNameLst>
                                      </p:cBhvr>
                                      <p:tavLst>
                                        <p:tav tm="0">
                                          <p:val>
                                            <p:fltVal val="0.00000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000000"/>
                                          </p:val>
                                        </p:tav>
                                        <p:tav tm="100000">
                                          <p:val>
                                            <p:strVal val="#ppt_w"/>
                                          </p:val>
                                        </p:tav>
                                      </p:tavLst>
                                    </p:anim>
                                    <p:anim calcmode="lin" valueType="num">
                                      <p:cBhvr>
                                        <p:cTn id="24" dur="1000" fill="hold"/>
                                        <p:tgtEl>
                                          <p:spTgt spid="6148"/>
                                        </p:tgtEl>
                                        <p:attrNameLst>
                                          <p:attrName>ppt_h</p:attrName>
                                        </p:attrNameLst>
                                      </p:cBhvr>
                                      <p:tavLst>
                                        <p:tav tm="0">
                                          <p:val>
                                            <p:fltVal val="0.00000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000000"/>
                                          </p:val>
                                        </p:tav>
                                        <p:tav tm="100000">
                                          <p:val>
                                            <p:strVal val="#ppt_w"/>
                                          </p:val>
                                        </p:tav>
                                      </p:tavLst>
                                    </p:anim>
                                    <p:anim calcmode="lin" valueType="num">
                                      <p:cBhvr>
                                        <p:cTn id="29" dur="1000" fill="hold"/>
                                        <p:tgtEl>
                                          <p:spTgt spid="6147"/>
                                        </p:tgtEl>
                                        <p:attrNameLst>
                                          <p:attrName>ppt_h</p:attrName>
                                        </p:attrNameLst>
                                      </p:cBhvr>
                                      <p:tavLst>
                                        <p:tav tm="0">
                                          <p:val>
                                            <p:fltVal val="0.00000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000000"/>
                                          </p:val>
                                        </p:tav>
                                        <p:tav tm="100000">
                                          <p:val>
                                            <p:strVal val="#ppt_w"/>
                                          </p:val>
                                        </p:tav>
                                      </p:tavLst>
                                    </p:anim>
                                    <p:anim calcmode="lin" valueType="num">
                                      <p:cBhvr>
                                        <p:cTn id="34" dur="1000" fill="hold"/>
                                        <p:tgtEl>
                                          <p:spTgt spid="2"/>
                                        </p:tgtEl>
                                        <p:attrNameLst>
                                          <p:attrName>ppt_h</p:attrName>
                                        </p:attrNameLst>
                                      </p:cBhvr>
                                      <p:tavLst>
                                        <p:tav tm="0">
                                          <p:val>
                                            <p:fltVal val="0.00000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fltVal val="0.000000"/>
                                          </p:val>
                                        </p:tav>
                                        <p:tav tm="100000">
                                          <p:val>
                                            <p:strVal val="#ppt_w"/>
                                          </p:val>
                                        </p:tav>
                                      </p:tavLst>
                                    </p:anim>
                                    <p:anim calcmode="lin" valueType="num">
                                      <p:cBhvr>
                                        <p:cTn id="39" dur="1000" fill="hold"/>
                                        <p:tgtEl>
                                          <p:spTgt spid="8"/>
                                        </p:tgtEl>
                                        <p:attrNameLst>
                                          <p:attrName>ppt_h</p:attrName>
                                        </p:attrNameLst>
                                      </p:cBhvr>
                                      <p:tavLst>
                                        <p:tav tm="0">
                                          <p:val>
                                            <p:fltVal val="0.000000"/>
                                          </p:val>
                                        </p:tav>
                                        <p:tav tm="100000">
                                          <p:val>
                                            <p:strVal val="#ppt_h"/>
                                          </p:val>
                                        </p:tav>
                                      </p:tavLst>
                                    </p:anim>
                                    <p:animEffect transition="in" filter="fade">
                                      <p:cBhvr>
                                        <p:cTn id="40" dur="1000"/>
                                        <p:tgtEl>
                                          <p:spTgt spid="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6150"/>
                                        </p:tgtEl>
                                        <p:attrNameLst>
                                          <p:attrName>style.visibility</p:attrName>
                                        </p:attrNameLst>
                                      </p:cBhvr>
                                      <p:to>
                                        <p:strVal val="visible"/>
                                      </p:to>
                                    </p:set>
                                    <p:anim calcmode="lin" valueType="num">
                                      <p:cBhvr>
                                        <p:cTn id="44" dur="500" decel="50000" fill="hold">
                                          <p:stCondLst>
                                            <p:cond delay="0"/>
                                          </p:stCondLst>
                                        </p:cTn>
                                        <p:tgtEl>
                                          <p:spTgt spid="6150"/>
                                        </p:tgtEl>
                                        <p:attrNameLst>
                                          <p:attrName>style.rotation</p:attrName>
                                        </p:attrNameLst>
                                      </p:cBhvr>
                                      <p:tavLst>
                                        <p:tav tm="0">
                                          <p:val>
                                            <p:fltVal val="-90.000000"/>
                                          </p:val>
                                        </p:tav>
                                        <p:tav tm="100000">
                                          <p:val>
                                            <p:fltVal val="0.000000"/>
                                          </p:val>
                                        </p:tav>
                                      </p:tavLst>
                                    </p:anim>
                                    <p:anim calcmode="lin" valueType="num">
                                      <p:cBhvr>
                                        <p:cTn id="45"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47" dur="1000" fill="hold"/>
                                        <p:tgtEl>
                                          <p:spTgt spid="6150"/>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6150"/>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6151"/>
                                        </p:tgtEl>
                                        <p:attrNameLst>
                                          <p:attrName>style.visibility</p:attrName>
                                        </p:attrNameLst>
                                      </p:cBhvr>
                                      <p:to>
                                        <p:strVal val="visible"/>
                                      </p:to>
                                    </p:set>
                                    <p:anim calcmode="lin" valueType="num">
                                      <p:cBhvr>
                                        <p:cTn id="54" dur="500" decel="50000" fill="hold">
                                          <p:stCondLst>
                                            <p:cond delay="0"/>
                                          </p:stCondLst>
                                        </p:cTn>
                                        <p:tgtEl>
                                          <p:spTgt spid="6151"/>
                                        </p:tgtEl>
                                        <p:attrNameLst>
                                          <p:attrName>style.rotation</p:attrName>
                                        </p:attrNameLst>
                                      </p:cBhvr>
                                      <p:tavLst>
                                        <p:tav tm="0">
                                          <p:val>
                                            <p:fltVal val="-90.000000"/>
                                          </p:val>
                                        </p:tav>
                                        <p:tav tm="100000">
                                          <p:val>
                                            <p:fltVal val="0.000000"/>
                                          </p:val>
                                        </p:tav>
                                      </p:tavLst>
                                    </p:anim>
                                    <p:anim calcmode="lin" valueType="num">
                                      <p:cBhvr>
                                        <p:cTn id="55"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57" dur="1000" fill="hold"/>
                                        <p:tgtEl>
                                          <p:spTgt spid="6151"/>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6151"/>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6152"/>
                                        </p:tgtEl>
                                        <p:attrNameLst>
                                          <p:attrName>style.visibility</p:attrName>
                                        </p:attrNameLst>
                                      </p:cBhvr>
                                      <p:to>
                                        <p:strVal val="visible"/>
                                      </p:to>
                                    </p:set>
                                    <p:anim calcmode="lin" valueType="num">
                                      <p:cBhvr>
                                        <p:cTn id="64" dur="500" decel="50000" fill="hold">
                                          <p:stCondLst>
                                            <p:cond delay="0"/>
                                          </p:stCondLst>
                                        </p:cTn>
                                        <p:tgtEl>
                                          <p:spTgt spid="6152"/>
                                        </p:tgtEl>
                                        <p:attrNameLst>
                                          <p:attrName>style.rotation</p:attrName>
                                        </p:attrNameLst>
                                      </p:cBhvr>
                                      <p:tavLst>
                                        <p:tav tm="0">
                                          <p:val>
                                            <p:fltVal val="-90.000000"/>
                                          </p:val>
                                        </p:tav>
                                        <p:tav tm="100000">
                                          <p:val>
                                            <p:fltVal val="0.000000"/>
                                          </p:val>
                                        </p:tav>
                                      </p:tavLst>
                                    </p:anim>
                                    <p:anim calcmode="lin" valueType="num">
                                      <p:cBhvr>
                                        <p:cTn id="65"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67" dur="1000" fill="hold"/>
                                        <p:tgtEl>
                                          <p:spTgt spid="6152"/>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6152"/>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6153"/>
                                        </p:tgtEl>
                                        <p:attrNameLst>
                                          <p:attrName>style.visibility</p:attrName>
                                        </p:attrNameLst>
                                      </p:cBhvr>
                                      <p:to>
                                        <p:strVal val="visible"/>
                                      </p:to>
                                    </p:set>
                                    <p:anim calcmode="lin" valueType="num">
                                      <p:cBhvr>
                                        <p:cTn id="74" dur="500" decel="50000" fill="hold">
                                          <p:stCondLst>
                                            <p:cond delay="0"/>
                                          </p:stCondLst>
                                        </p:cTn>
                                        <p:tgtEl>
                                          <p:spTgt spid="6153"/>
                                        </p:tgtEl>
                                        <p:attrNameLst>
                                          <p:attrName>style.rotation</p:attrName>
                                        </p:attrNameLst>
                                      </p:cBhvr>
                                      <p:tavLst>
                                        <p:tav tm="0">
                                          <p:val>
                                            <p:fltVal val="-90.000000"/>
                                          </p:val>
                                        </p:tav>
                                        <p:tav tm="100000">
                                          <p:val>
                                            <p:fltVal val="0.000000"/>
                                          </p:val>
                                        </p:tav>
                                      </p:tavLst>
                                    </p:anim>
                                    <p:anim calcmode="lin" valueType="num">
                                      <p:cBhvr>
                                        <p:cTn id="75"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77" dur="1000" fill="hold"/>
                                        <p:tgtEl>
                                          <p:spTgt spid="6153"/>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6153"/>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6154"/>
                                        </p:tgtEl>
                                        <p:attrNameLst>
                                          <p:attrName>style.visibility</p:attrName>
                                        </p:attrNameLst>
                                      </p:cBhvr>
                                      <p:to>
                                        <p:strVal val="visible"/>
                                      </p:to>
                                    </p:set>
                                    <p:anim calcmode="lin" valueType="num">
                                      <p:cBhvr>
                                        <p:cTn id="84" dur="500" decel="50000" fill="hold">
                                          <p:stCondLst>
                                            <p:cond delay="0"/>
                                          </p:stCondLst>
                                        </p:cTn>
                                        <p:tgtEl>
                                          <p:spTgt spid="6154"/>
                                        </p:tgtEl>
                                        <p:attrNameLst>
                                          <p:attrName>style.rotation</p:attrName>
                                        </p:attrNameLst>
                                      </p:cBhvr>
                                      <p:tavLst>
                                        <p:tav tm="0">
                                          <p:val>
                                            <p:fltVal val="-90.000000"/>
                                          </p:val>
                                        </p:tav>
                                        <p:tav tm="100000">
                                          <p:val>
                                            <p:fltVal val="0.000000"/>
                                          </p:val>
                                        </p:tav>
                                      </p:tavLst>
                                    </p:anim>
                                    <p:anim calcmode="lin" valueType="num">
                                      <p:cBhvr>
                                        <p:cTn id="85"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87" dur="1000" fill="hold"/>
                                        <p:tgtEl>
                                          <p:spTgt spid="615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6154"/>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6155"/>
                                        </p:tgtEl>
                                        <p:attrNameLst>
                                          <p:attrName>style.visibility</p:attrName>
                                        </p:attrNameLst>
                                      </p:cBhvr>
                                      <p:to>
                                        <p:strVal val="visible"/>
                                      </p:to>
                                    </p:set>
                                    <p:anim calcmode="lin" valueType="num">
                                      <p:cBhvr>
                                        <p:cTn id="94" dur="500" decel="50000" fill="hold">
                                          <p:stCondLst>
                                            <p:cond delay="0"/>
                                          </p:stCondLst>
                                        </p:cTn>
                                        <p:tgtEl>
                                          <p:spTgt spid="6155"/>
                                        </p:tgtEl>
                                        <p:attrNameLst>
                                          <p:attrName>style.rotation</p:attrName>
                                        </p:attrNameLst>
                                      </p:cBhvr>
                                      <p:tavLst>
                                        <p:tav tm="0">
                                          <p:val>
                                            <p:fltVal val="-90.000000"/>
                                          </p:val>
                                        </p:tav>
                                        <p:tav tm="100000">
                                          <p:val>
                                            <p:fltVal val="0.000000"/>
                                          </p:val>
                                        </p:tav>
                                      </p:tavLst>
                                    </p:anim>
                                    <p:anim calcmode="lin" valueType="num">
                                      <p:cBhvr>
                                        <p:cTn id="95"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97" dur="1000" fill="hold"/>
                                        <p:tgtEl>
                                          <p:spTgt spid="6155"/>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6155"/>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 calcmode="lin" valueType="num">
                                      <p:cBhvr>
                                        <p:cTn id="104" dur="500" decel="50000" fill="hold">
                                          <p:stCondLst>
                                            <p:cond delay="0"/>
                                          </p:stCondLst>
                                        </p:cTn>
                                        <p:tgtEl>
                                          <p:spTgt spid="3"/>
                                        </p:tgtEl>
                                        <p:attrNameLst>
                                          <p:attrName>style.rotation</p:attrName>
                                        </p:attrNameLst>
                                      </p:cBhvr>
                                      <p:tavLst>
                                        <p:tav tm="0">
                                          <p:val>
                                            <p:fltVal val="-90.000000"/>
                                          </p:val>
                                        </p:tav>
                                        <p:tav tm="100000">
                                          <p:val>
                                            <p:fltVal val="0.000000"/>
                                          </p:val>
                                        </p:tav>
                                      </p:tavLst>
                                    </p:anim>
                                    <p:anim calcmode="lin" valueType="num">
                                      <p:cBhvr>
                                        <p:cTn id="105"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7" dur="1000" fill="hold"/>
                                        <p:tgtEl>
                                          <p:spTgt spid="3"/>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4"/>
                                        </p:tgtEl>
                                        <p:attrNameLst>
                                          <p:attrName>style.visibility</p:attrName>
                                        </p:attrNameLst>
                                      </p:cBhvr>
                                      <p:to>
                                        <p:strVal val="visible"/>
                                      </p:to>
                                    </p:set>
                                    <p:anim calcmode="lin" valueType="num">
                                      <p:cBhvr>
                                        <p:cTn id="114" dur="500" decel="50000" fill="hold">
                                          <p:stCondLst>
                                            <p:cond delay="0"/>
                                          </p:stCondLst>
                                        </p:cTn>
                                        <p:tgtEl>
                                          <p:spTgt spid="4"/>
                                        </p:tgtEl>
                                        <p:attrNameLst>
                                          <p:attrName>style.rotation</p:attrName>
                                        </p:attrNameLst>
                                      </p:cBhvr>
                                      <p:tavLst>
                                        <p:tav tm="0">
                                          <p:val>
                                            <p:fltVal val="-90.000000"/>
                                          </p:val>
                                        </p:tav>
                                        <p:tav tm="100000">
                                          <p:val>
                                            <p:fltVal val="0.000000"/>
                                          </p:val>
                                        </p:tav>
                                      </p:tavLst>
                                    </p:anim>
                                    <p:anim calcmode="lin" valueType="num">
                                      <p:cBhvr>
                                        <p:cTn id="11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17" dur="1000" fill="hold"/>
                                        <p:tgtEl>
                                          <p:spTgt spid="4"/>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4"/>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9"/>
                                        </p:tgtEl>
                                        <p:attrNameLst>
                                          <p:attrName>style.visibility</p:attrName>
                                        </p:attrNameLst>
                                      </p:cBhvr>
                                      <p:to>
                                        <p:strVal val="visible"/>
                                      </p:to>
                                    </p:set>
                                    <p:anim calcmode="lin" valueType="num">
                                      <p:cBhvr>
                                        <p:cTn id="124" dur="500" decel="50000" fill="hold">
                                          <p:stCondLst>
                                            <p:cond delay="0"/>
                                          </p:stCondLst>
                                        </p:cTn>
                                        <p:tgtEl>
                                          <p:spTgt spid="9"/>
                                        </p:tgtEl>
                                        <p:attrNameLst>
                                          <p:attrName>style.rotation</p:attrName>
                                        </p:attrNameLst>
                                      </p:cBhvr>
                                      <p:tavLst>
                                        <p:tav tm="0">
                                          <p:val>
                                            <p:fltVal val="-90.000000"/>
                                          </p:val>
                                        </p:tav>
                                        <p:tav tm="100000">
                                          <p:val>
                                            <p:fltVal val="0.000000"/>
                                          </p:val>
                                        </p:tav>
                                      </p:tavLst>
                                    </p:anim>
                                    <p:anim calcmode="lin" valueType="num">
                                      <p:cBhvr>
                                        <p:cTn id="125"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27" dur="1000" fill="hold"/>
                                        <p:tgtEl>
                                          <p:spTgt spid="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10"/>
                                        </p:tgtEl>
                                        <p:attrNameLst>
                                          <p:attrName>style.visibility</p:attrName>
                                        </p:attrNameLst>
                                      </p:cBhvr>
                                      <p:to>
                                        <p:strVal val="visible"/>
                                      </p:to>
                                    </p:set>
                                    <p:anim calcmode="lin" valueType="num">
                                      <p:cBhvr>
                                        <p:cTn id="134" dur="500" decel="50000" fill="hold">
                                          <p:stCondLst>
                                            <p:cond delay="0"/>
                                          </p:stCondLst>
                                        </p:cTn>
                                        <p:tgtEl>
                                          <p:spTgt spid="10"/>
                                        </p:tgtEl>
                                        <p:attrNameLst>
                                          <p:attrName>style.rotation</p:attrName>
                                        </p:attrNameLst>
                                      </p:cBhvr>
                                      <p:tavLst>
                                        <p:tav tm="0">
                                          <p:val>
                                            <p:fltVal val="-90.000000"/>
                                          </p:val>
                                        </p:tav>
                                        <p:tav tm="100000">
                                          <p:val>
                                            <p:fltVal val="0.000000"/>
                                          </p:val>
                                        </p:tav>
                                      </p:tavLst>
                                    </p:anim>
                                    <p:anim calcmode="lin" valueType="num">
                                      <p:cBhvr>
                                        <p:cTn id="135"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37" dur="1000" fill="hold"/>
                                        <p:tgtEl>
                                          <p:spTgt spid="1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49" grpId="0" bldLvl="0" animBg="1"/>
      <p:bldP spid="6150" grpId="0"/>
      <p:bldP spid="6151" grpId="0"/>
      <p:bldP spid="6152" grpId="0"/>
      <p:bldP spid="6153" grpId="0"/>
      <p:bldP spid="6154" grpId="0"/>
      <p:bldP spid="6155" grpId="0"/>
      <p:bldP spid="6156" grpId="0" bldLvl="0" animBg="1"/>
      <p:bldP spid="6157" grpId="0"/>
      <p:bldP spid="2" grpId="0" bldLvl="0" animBg="1"/>
      <p:bldP spid="3" grpId="0"/>
      <p:bldP spid="4" grpId="0"/>
      <p:bldP spid="8" grpId="0" bldLvl="0" animBg="1"/>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2664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65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6629" name="组合 7"/>
          <p:cNvGrpSpPr/>
          <p:nvPr/>
        </p:nvGrpSpPr>
        <p:grpSpPr>
          <a:xfrm>
            <a:off x="1992313" y="5229225"/>
            <a:ext cx="9753600" cy="708025"/>
            <a:chOff x="1549632" y="1377023"/>
            <a:chExt cx="8965765" cy="707993"/>
          </a:xfrm>
        </p:grpSpPr>
        <p:pic>
          <p:nvPicPr>
            <p:cNvPr id="26646" name="组合 22"/>
            <p:cNvPicPr/>
            <p:nvPr/>
          </p:nvPicPr>
          <p:blipFill>
            <a:blip r:embed="rId2"/>
            <a:stretch>
              <a:fillRect/>
            </a:stretch>
          </p:blipFill>
          <p:spPr>
            <a:xfrm>
              <a:off x="1549632" y="1377023"/>
              <a:ext cx="285874" cy="707993"/>
            </a:xfrm>
            <a:prstGeom prst="rect">
              <a:avLst/>
            </a:prstGeom>
            <a:noFill/>
            <a:ln w="9525">
              <a:noFill/>
            </a:ln>
          </p:spPr>
        </p:pic>
        <p:sp>
          <p:nvSpPr>
            <p:cNvPr id="26647"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刘向辉</a:t>
              </a:r>
              <a:endParaRPr lang="zh-CN" altLang="en-US" sz="2400" dirty="0">
                <a:solidFill>
                  <a:schemeClr val="bg1"/>
                </a:solidFill>
                <a:latin typeface="方正正大黑简体" pitchFamily="2" charset="-122"/>
                <a:ea typeface="方正正大黑简体" pitchFamily="2" charset="-122"/>
              </a:endParaRPr>
            </a:p>
          </p:txBody>
        </p:sp>
        <p:sp>
          <p:nvSpPr>
            <p:cNvPr id="26648" name="矩形 35"/>
            <p:cNvSpPr/>
            <p:nvPr/>
          </p:nvSpPr>
          <p:spPr>
            <a:xfrm>
              <a:off x="3047004"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审核</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 修改项目计划 管理整合文档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26630" name="组合 22"/>
          <p:cNvGrpSpPr/>
          <p:nvPr/>
        </p:nvGrpSpPr>
        <p:grpSpPr>
          <a:xfrm>
            <a:off x="1989138" y="1268413"/>
            <a:ext cx="9099550" cy="708025"/>
            <a:chOff x="1549632" y="1377023"/>
            <a:chExt cx="9100196" cy="707993"/>
          </a:xfrm>
        </p:grpSpPr>
        <p:pic>
          <p:nvPicPr>
            <p:cNvPr id="26643" name="组合 22"/>
            <p:cNvPicPr/>
            <p:nvPr/>
          </p:nvPicPr>
          <p:blipFill>
            <a:blip r:embed="rId2"/>
            <a:stretch>
              <a:fillRect/>
            </a:stretch>
          </p:blipFill>
          <p:spPr>
            <a:xfrm>
              <a:off x="1549632" y="1377023"/>
              <a:ext cx="285874" cy="707993"/>
            </a:xfrm>
            <a:prstGeom prst="rect">
              <a:avLst/>
            </a:prstGeom>
            <a:noFill/>
            <a:ln w="9525">
              <a:noFill/>
            </a:ln>
          </p:spPr>
        </p:pic>
        <p:sp>
          <p:nvSpPr>
            <p:cNvPr id="26644"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陈祥斌</a:t>
              </a:r>
              <a:endParaRPr lang="zh-CN" altLang="en-US" sz="2400" dirty="0">
                <a:solidFill>
                  <a:schemeClr val="bg1"/>
                </a:solidFill>
                <a:latin typeface="方正正大黑简体" pitchFamily="2" charset="-122"/>
                <a:ea typeface="方正正大黑简体" pitchFamily="2" charset="-122"/>
              </a:endParaRPr>
            </a:p>
          </p:txBody>
        </p:sp>
        <p:sp>
          <p:nvSpPr>
            <p:cNvPr id="26645" name="矩形 35"/>
            <p:cNvSpPr/>
            <p:nvPr/>
          </p:nvSpPr>
          <p:spPr>
            <a:xfrm>
              <a:off x="318143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概念模型部分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文档配置管理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26631" name="组合 26"/>
          <p:cNvGrpSpPr/>
          <p:nvPr/>
        </p:nvGrpSpPr>
        <p:grpSpPr>
          <a:xfrm>
            <a:off x="1976438" y="2154238"/>
            <a:ext cx="9112250" cy="708025"/>
            <a:chOff x="1549632" y="1377023"/>
            <a:chExt cx="9112016" cy="707993"/>
          </a:xfrm>
        </p:grpSpPr>
        <p:pic>
          <p:nvPicPr>
            <p:cNvPr id="26640" name="组合 22"/>
            <p:cNvPicPr/>
            <p:nvPr/>
          </p:nvPicPr>
          <p:blipFill>
            <a:blip r:embed="rId2"/>
            <a:stretch>
              <a:fillRect/>
            </a:stretch>
          </p:blipFill>
          <p:spPr>
            <a:xfrm>
              <a:off x="1549632" y="1377023"/>
              <a:ext cx="285874" cy="707993"/>
            </a:xfrm>
            <a:prstGeom prst="rect">
              <a:avLst/>
            </a:prstGeom>
            <a:noFill/>
            <a:ln w="9525">
              <a:noFill/>
            </a:ln>
          </p:spPr>
        </p:pic>
        <p:sp>
          <p:nvSpPr>
            <p:cNvPr id="26641"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左文正</a:t>
              </a:r>
              <a:endParaRPr lang="zh-CN" altLang="en-US" sz="2400" dirty="0">
                <a:solidFill>
                  <a:schemeClr val="bg1"/>
                </a:solidFill>
                <a:latin typeface="方正正大黑简体" pitchFamily="2" charset="-122"/>
                <a:ea typeface="方正正大黑简体" pitchFamily="2" charset="-122"/>
              </a:endParaRPr>
            </a:p>
          </p:txBody>
        </p:sp>
        <p:sp>
          <p:nvSpPr>
            <p:cNvPr id="26642"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建模意义以及</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介绍部分</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26632" name="组合 30"/>
          <p:cNvGrpSpPr/>
          <p:nvPr/>
        </p:nvGrpSpPr>
        <p:grpSpPr>
          <a:xfrm>
            <a:off x="1976438" y="3071813"/>
            <a:ext cx="9112250" cy="708025"/>
            <a:chOff x="1549632" y="1377023"/>
            <a:chExt cx="9112016" cy="707993"/>
          </a:xfrm>
        </p:grpSpPr>
        <p:pic>
          <p:nvPicPr>
            <p:cNvPr id="26637" name="组合 22"/>
            <p:cNvPicPr/>
            <p:nvPr/>
          </p:nvPicPr>
          <p:blipFill>
            <a:blip r:embed="rId2"/>
            <a:stretch>
              <a:fillRect/>
            </a:stretch>
          </p:blipFill>
          <p:spPr>
            <a:xfrm>
              <a:off x="1549632" y="1377023"/>
              <a:ext cx="285874" cy="707993"/>
            </a:xfrm>
            <a:prstGeom prst="rect">
              <a:avLst/>
            </a:prstGeom>
            <a:noFill/>
            <a:ln w="9525">
              <a:noFill/>
            </a:ln>
          </p:spPr>
        </p:pic>
        <p:sp>
          <p:nvSpPr>
            <p:cNvPr id="26638"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王安栋</a:t>
              </a:r>
              <a:endParaRPr lang="zh-CN" altLang="en-US" sz="2400" dirty="0">
                <a:solidFill>
                  <a:schemeClr val="bg1"/>
                </a:solidFill>
                <a:latin typeface="方正正大黑简体" pitchFamily="2" charset="-122"/>
                <a:ea typeface="方正正大黑简体" pitchFamily="2" charset="-122"/>
              </a:endParaRPr>
            </a:p>
          </p:txBody>
        </p:sp>
        <p:sp>
          <p:nvSpPr>
            <p:cNvPr id="26639"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可行性分析报告初稿 会议记录 甘特图更新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26633" name="组合 34"/>
          <p:cNvGrpSpPr/>
          <p:nvPr/>
        </p:nvGrpSpPr>
        <p:grpSpPr>
          <a:xfrm>
            <a:off x="1976438" y="4041775"/>
            <a:ext cx="9112250" cy="708025"/>
            <a:chOff x="1549632" y="1377023"/>
            <a:chExt cx="9112016" cy="707993"/>
          </a:xfrm>
        </p:grpSpPr>
        <p:pic>
          <p:nvPicPr>
            <p:cNvPr id="26634" name="组合 22"/>
            <p:cNvPicPr/>
            <p:nvPr/>
          </p:nvPicPr>
          <p:blipFill>
            <a:blip r:embed="rId2"/>
            <a:stretch>
              <a:fillRect/>
            </a:stretch>
          </p:blipFill>
          <p:spPr>
            <a:xfrm>
              <a:off x="1549632" y="1377023"/>
              <a:ext cx="285874" cy="707993"/>
            </a:xfrm>
            <a:prstGeom prst="rect">
              <a:avLst/>
            </a:prstGeom>
            <a:noFill/>
            <a:ln w="9525">
              <a:noFill/>
            </a:ln>
          </p:spPr>
        </p:pic>
        <p:sp>
          <p:nvSpPr>
            <p:cNvPr id="26635" name="文本框 36"/>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涂弘森</a:t>
              </a:r>
              <a:endParaRPr lang="zh-CN" altLang="en-US" sz="2400" dirty="0">
                <a:solidFill>
                  <a:schemeClr val="bg1"/>
                </a:solidFill>
                <a:latin typeface="方正正大黑简体" pitchFamily="2" charset="-122"/>
                <a:ea typeface="方正正大黑简体" pitchFamily="2" charset="-122"/>
              </a:endParaRPr>
            </a:p>
          </p:txBody>
        </p:sp>
        <p:sp>
          <p:nvSpPr>
            <p:cNvPr id="26636"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搜集</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相关资料 可行性分析报告审核并修改 </a:t>
              </a:r>
              <a:r>
                <a:rPr lang="en-US" altLang="zh-CN" sz="2400" b="1" dirty="0">
                  <a:solidFill>
                    <a:schemeClr val="bg1"/>
                  </a:solidFill>
                  <a:latin typeface="微软雅黑" panose="020B0503020204020204" pitchFamily="34" charset="-122"/>
                  <a:ea typeface="微软雅黑" panose="020B0503020204020204" pitchFamily="34" charset="-122"/>
                </a:rPr>
                <a:t>83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000000"/>
                                          </p:val>
                                        </p:tav>
                                        <p:tav tm="100000">
                                          <p:val>
                                            <p:strVal val="#ppt_w"/>
                                          </p:val>
                                        </p:tav>
                                      </p:tavLst>
                                    </p:anim>
                                    <p:anim calcmode="lin" valueType="num">
                                      <p:cBhvr>
                                        <p:cTn id="12" dur="1000" fill="hold"/>
                                        <p:tgtEl>
                                          <p:spTgt spid="17410"/>
                                        </p:tgtEl>
                                        <p:attrNameLst>
                                          <p:attrName>ppt_h</p:attrName>
                                        </p:attrNameLst>
                                      </p:cBhvr>
                                      <p:tavLst>
                                        <p:tav tm="0">
                                          <p:val>
                                            <p:fltVal val="0.00000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会议记录</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765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66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7655" name="组合 5"/>
            <p:cNvGrpSpPr/>
            <p:nvPr/>
          </p:nvGrpSpPr>
          <p:grpSpPr>
            <a:xfrm>
              <a:off x="19682" y="-6347"/>
              <a:ext cx="2160240" cy="1728012"/>
              <a:chOff x="19682" y="-6347"/>
              <a:chExt cx="2160240" cy="1728012"/>
            </a:xfrm>
          </p:grpSpPr>
          <p:sp>
            <p:nvSpPr>
              <p:cNvPr id="27657"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658" name="文本框 8"/>
              <p:cNvSpPr txBox="1"/>
              <p:nvPr/>
            </p:nvSpPr>
            <p:spPr>
              <a:xfrm>
                <a:off x="175867" y="559819"/>
                <a:ext cx="1847553"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200" dirty="0">
                    <a:solidFill>
                      <a:srgbClr val="FFFFFF"/>
                    </a:solidFill>
                    <a:latin typeface="微软雅黑" panose="020B0503020204020204" pitchFamily="34" charset="-122"/>
                    <a:ea typeface="微软雅黑" panose="020B0503020204020204" pitchFamily="34" charset="-122"/>
                  </a:rPr>
                  <a:t>会议记录</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7656"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2"/>
          <a:stretch>
            <a:fillRect/>
          </a:stretch>
        </p:blipFill>
        <p:spPr>
          <a:xfrm>
            <a:off x="5192713" y="677863"/>
            <a:ext cx="5183187" cy="5876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ppt_x</p:attrName>
                                        </p:attrNameLst>
                                      </p:cBhvr>
                                      <p:tavLst>
                                        <p:tav tm="0">
                                          <p:val>
                                            <p:strVal val="#ppt_x-.2"/>
                                          </p:val>
                                        </p:tav>
                                        <p:tav tm="100000">
                                          <p:val>
                                            <p:strVal val="#ppt_x"/>
                                          </p:val>
                                        </p:tav>
                                      </p:tavLst>
                                    </p:anim>
                                    <p:anim calcmode="lin" valueType="num">
                                      <p:cBhvr>
                                        <p:cTn id="32"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0bs</a:t>
            </a:r>
            <a:endPar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8683"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8684"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8679" name="组合 5"/>
            <p:cNvGrpSpPr/>
            <p:nvPr/>
          </p:nvGrpSpPr>
          <p:grpSpPr>
            <a:xfrm>
              <a:off x="19682" y="-6347"/>
              <a:ext cx="2160240" cy="1728012"/>
              <a:chOff x="19682" y="-6347"/>
              <a:chExt cx="2160240" cy="1728012"/>
            </a:xfrm>
          </p:grpSpPr>
          <p:sp>
            <p:nvSpPr>
              <p:cNvPr id="28681"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8682" name="文本框 8"/>
              <p:cNvSpPr txBox="1"/>
              <p:nvPr/>
            </p:nvSpPr>
            <p:spPr>
              <a:xfrm>
                <a:off x="643787" y="566166"/>
                <a:ext cx="91171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obs</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28680"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3" name="图片 2" descr="PRD2018-G08-OBS图"/>
          <p:cNvPicPr>
            <a:picLocks noChangeAspect="1"/>
          </p:cNvPicPr>
          <p:nvPr/>
        </p:nvPicPr>
        <p:blipFill>
          <a:blip r:embed="rId2"/>
          <a:stretch>
            <a:fillRect/>
          </a:stretch>
        </p:blipFill>
        <p:spPr>
          <a:xfrm>
            <a:off x="4113213" y="2139950"/>
            <a:ext cx="7446962" cy="2778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ppt_x</p:attrName>
                                        </p:attrNameLst>
                                      </p:cBhvr>
                                      <p:tavLst>
                                        <p:tav tm="0">
                                          <p:val>
                                            <p:strVal val="#ppt_x-.2"/>
                                          </p:val>
                                        </p:tav>
                                        <p:tav tm="100000">
                                          <p:val>
                                            <p:strVal val="#ppt_x"/>
                                          </p:val>
                                        </p:tav>
                                      </p:tavLst>
                                    </p:anim>
                                    <p:anim calcmode="lin" valueType="num">
                                      <p:cBhvr>
                                        <p:cTn id="32"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2971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971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397"/>
              </a:cxn>
              <a:cxn ang="0">
                <a:pos x="879254" y="0"/>
              </a:cxn>
              <a:cxn ang="0">
                <a:pos x="1758505" y="0"/>
              </a:cxn>
              <a:cxn ang="0">
                <a:pos x="1758505" y="898397"/>
              </a:cxn>
              <a:cxn ang="0">
                <a:pos x="879254" y="1796794"/>
              </a:cxn>
              <a:cxn ang="0">
                <a:pos x="0" y="898397"/>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7004"/>
              </a:cxn>
              <a:cxn ang="0">
                <a:pos x="827916" y="0"/>
              </a:cxn>
              <a:cxn ang="0">
                <a:pos x="1655831" y="0"/>
              </a:cxn>
              <a:cxn ang="0">
                <a:pos x="1655831" y="847004"/>
              </a:cxn>
              <a:cxn ang="0">
                <a:pos x="827915" y="1694005"/>
              </a:cxn>
              <a:cxn ang="0">
                <a:pos x="-1" y="847004"/>
              </a:cxn>
              <a:cxn ang="0">
                <a:pos x="0" y="847004"/>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943"/>
              </a:cxn>
              <a:cxn ang="0">
                <a:pos x="754223" y="0"/>
              </a:cxn>
              <a:cxn ang="0">
                <a:pos x="1508443" y="0"/>
              </a:cxn>
              <a:cxn ang="0">
                <a:pos x="1508443" y="771943"/>
              </a:cxn>
              <a:cxn ang="0">
                <a:pos x="754223" y="1543886"/>
              </a:cxn>
              <a:cxn ang="0">
                <a:pos x="0" y="771943"/>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6651"/>
              </a:cxn>
              <a:cxn ang="0">
                <a:pos x="980337" y="0"/>
              </a:cxn>
              <a:cxn ang="0">
                <a:pos x="1960673" y="0"/>
              </a:cxn>
              <a:cxn ang="0">
                <a:pos x="1960673" y="1006651"/>
              </a:cxn>
              <a:cxn ang="0">
                <a:pos x="980337" y="2013302"/>
              </a:cxn>
              <a:cxn ang="0">
                <a:pos x="-1" y="1006651"/>
              </a:cxn>
              <a:cxn ang="0">
                <a:pos x="0" y="100665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168900" y="811213"/>
            <a:ext cx="546100" cy="558800"/>
          </a:xfrm>
          <a:custGeom>
            <a:avLst/>
            <a:gdLst/>
            <a:ahLst/>
            <a:cxnLst>
              <a:cxn ang="0">
                <a:pos x="0" y="278698"/>
              </a:cxn>
              <a:cxn ang="0">
                <a:pos x="272222" y="0"/>
              </a:cxn>
              <a:cxn ang="0">
                <a:pos x="544444" y="0"/>
              </a:cxn>
              <a:cxn ang="0">
                <a:pos x="544444" y="278698"/>
              </a:cxn>
              <a:cxn ang="0">
                <a:pos x="272222" y="557398"/>
              </a:cxn>
              <a:cxn ang="0">
                <a:pos x="0" y="278698"/>
              </a:cxn>
            </a:cxnLst>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p>
            <a:endParaRPr lang="zh-CN" altLang="en-US"/>
          </a:p>
        </p:txBody>
      </p:sp>
      <p:sp>
        <p:nvSpPr>
          <p:cNvPr id="22547" name="矩形 21"/>
          <p:cNvSpPr/>
          <p:nvPr/>
        </p:nvSpPr>
        <p:spPr>
          <a:xfrm>
            <a:off x="5953125" y="811213"/>
            <a:ext cx="5503863" cy="5724525"/>
          </a:xfrm>
          <a:prstGeom prst="rect">
            <a:avLst/>
          </a:prstGeom>
          <a:noFill/>
          <a:ln w="9525">
            <a:noFill/>
          </a:ln>
        </p:spPr>
        <p:txBody>
          <a:bodyPr>
            <a:spAutoFit/>
          </a:bodyPr>
          <a:lstStyle>
            <a:lvl1pPr marL="577850" indent="-577850"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软件需求</a:t>
            </a: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第</a:t>
            </a: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版</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美</a:t>
            </a: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Karl E. </a:t>
            </a:r>
            <a:r>
              <a:rPr kumimoji="0" lang="en-US" altLang="zh-CN" sz="1600" b="0" i="0" u="none" strike="noStrike" kern="1200" cap="none" spc="0" normalizeH="0" baseline="0" noProof="0" dirty="0" err="1"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Wiegers</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endPar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Joy Beatty  </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著，</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李忠利 李淳 霍金健 孔晨辉 译，</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2016</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年</a:t>
            </a: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月，</a:t>
            </a:r>
            <a:endPar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ISBN</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9787302426820</a:t>
            </a:r>
            <a:endPar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en-US" altLang="zh-CN"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清华大学出版社</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UML用户指南(第2版·修订版)2版</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[美] Grady Booch、James Rumbaugh、</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Ivar Jacobson 著，</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邵维忠、麻志毅、马浩海、刘辉 译，</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2013年1月，人民邮电出版社。</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ISBN：9787115296443</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90000"/>
              </a:lnSpc>
              <a:spcBef>
                <a:spcPct val="30000"/>
              </a:spcBef>
              <a:spcAft>
                <a:spcPct val="0"/>
              </a:spcAft>
              <a:buClr>
                <a:schemeClr val="tx2"/>
              </a:buClr>
              <a:buSzPct val="75000"/>
              <a:buFont typeface="Wingdings" panose="05000000000000000000" pitchFamily="2" charset="2"/>
              <a:buChar char="n"/>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UML2 基础、建模与设计教程</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杨弘平  等 编著，</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2015年10月，清华大学出版社。</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ISBN：9787302404491</a:t>
            </a:r>
            <a:endParaRPr kumimoji="0" lang="zh-CN" altLang="en-US" sz="16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endParaRPr kumimoji="0" lang="zh-CN" altLang="en-US" sz="1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endParaRPr kumimoji="0" lang="zh-CN" altLang="en-US" sz="16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000000"/>
                                          </p:val>
                                        </p:tav>
                                        <p:tav tm="100000">
                                          <p:val>
                                            <p:strVal val="#ppt_w"/>
                                          </p:val>
                                        </p:tav>
                                      </p:tavLst>
                                    </p:anim>
                                    <p:anim calcmode="lin" valueType="num">
                                      <p:cBhvr>
                                        <p:cTn id="12" dur="1000" fill="hold"/>
                                        <p:tgtEl>
                                          <p:spTgt spid="22530"/>
                                        </p:tgtEl>
                                        <p:attrNameLst>
                                          <p:attrName>ppt_h</p:attrName>
                                        </p:attrNameLst>
                                      </p:cBhvr>
                                      <p:tavLst>
                                        <p:tav tm="0">
                                          <p:val>
                                            <p:fltVal val="0.00000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00000"/>
                                          </p:val>
                                        </p:tav>
                                        <p:tav tm="100000">
                                          <p:val>
                                            <p:fltVal val="1.000000"/>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000000"/>
                                          </p:val>
                                        </p:tav>
                                        <p:tav tm="100000">
                                          <p:val>
                                            <p:fltVal val="1.000000"/>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000000"/>
                                          </p:val>
                                        </p:tav>
                                        <p:tav tm="100000">
                                          <p:val>
                                            <p:fltVal val="1.000000"/>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000000"/>
                                          </p:val>
                                        </p:tav>
                                        <p:tav tm="100000">
                                          <p:val>
                                            <p:fltVal val="1.000000"/>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p:bldP spid="22539" grpId="0" animBg="1"/>
      <p:bldP spid="22540" grpId="0" animBg="1"/>
      <p:bldP spid="22541" grpId="0" animBg="1"/>
      <p:bldP spid="22542" grpId="0" animBg="1"/>
      <p:bldP spid="2254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24578" name="组合 4"/>
          <p:cNvGrpSpPr/>
          <p:nvPr/>
        </p:nvGrpSpPr>
        <p:grpSpPr>
          <a:xfrm>
            <a:off x="3368675" y="1376363"/>
            <a:ext cx="4957763" cy="4870450"/>
            <a:chOff x="0" y="0"/>
            <a:chExt cx="4956930" cy="4870495"/>
          </a:xfrm>
        </p:grpSpPr>
        <p:grpSp>
          <p:nvGrpSpPr>
            <p:cNvPr id="30729" name="组合 3"/>
            <p:cNvGrpSpPr/>
            <p:nvPr/>
          </p:nvGrpSpPr>
          <p:grpSpPr>
            <a:xfrm>
              <a:off x="362756" y="0"/>
              <a:ext cx="4594174" cy="4706233"/>
              <a:chOff x="0" y="0"/>
              <a:chExt cx="4911907" cy="4959490"/>
            </a:xfrm>
          </p:grpSpPr>
          <p:sp>
            <p:nvSpPr>
              <p:cNvPr id="30731"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732"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30730"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animBg="1"/>
      <p:bldP spid="24586" grpId="0" animBg="1"/>
      <p:bldP spid="24587" grpId="0" animBg="1"/>
      <p:bldP spid="24588" grpId="0" animBg="1"/>
      <p:bldP spid="245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5133"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34"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7" name="Freeform 5"/>
          <p:cNvSpPr/>
          <p:nvPr/>
        </p:nvSpPr>
        <p:spPr>
          <a:xfrm>
            <a:off x="6456363" y="4292600"/>
            <a:ext cx="4032250" cy="184467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w="9525">
            <a:noFill/>
          </a:ln>
        </p:spPr>
        <p:txBody>
          <a:bodyPr/>
          <a:p>
            <a:endParaRPr lang="zh-CN" altLang="en-US"/>
          </a:p>
        </p:txBody>
      </p:sp>
      <p:sp>
        <p:nvSpPr>
          <p:cNvPr id="20488" name="Freeform 6"/>
          <p:cNvSpPr/>
          <p:nvPr/>
        </p:nvSpPr>
        <p:spPr>
          <a:xfrm>
            <a:off x="1593850" y="3981450"/>
            <a:ext cx="4141788"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p>
            <a:endParaRPr lang="zh-CN" altLang="en-US"/>
          </a:p>
        </p:txBody>
      </p:sp>
      <p:sp>
        <p:nvSpPr>
          <p:cNvPr id="20489" name="矩形 8"/>
          <p:cNvSpPr/>
          <p:nvPr/>
        </p:nvSpPr>
        <p:spPr>
          <a:xfrm>
            <a:off x="1416050" y="1933575"/>
            <a:ext cx="4338638" cy="18145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在软件项目开发的整体过程中，需求工程计划贯穿始终且作为软件项目开发的指导方法，其中需求分析起着至关重要的作用。为了能够顺利准时的完成需求分析的一系列工作，需求工程就必须有需要严格遵守的步骤和按时执行的计划。需求工程中要求我们完成需求获取，分析，规格说明和验证以及需求管理等任务，每个任务中都有需要达到的目标。项目工程计划的目的即是制定目标并使得每个阶段按时准确的完成。</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490" name="文本框 9"/>
          <p:cNvSpPr txBox="1"/>
          <p:nvPr/>
        </p:nvSpPr>
        <p:spPr>
          <a:xfrm>
            <a:off x="1416050" y="1409700"/>
            <a:ext cx="2058988"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目的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20491" name="直接连接符 10"/>
          <p:cNvCxnSpPr/>
          <p:nvPr/>
        </p:nvCxnSpPr>
        <p:spPr>
          <a:xfrm>
            <a:off x="1514475" y="1847850"/>
            <a:ext cx="2070100" cy="0"/>
          </a:xfrm>
          <a:prstGeom prst="line">
            <a:avLst/>
          </a:prstGeom>
          <a:ln w="6350" cap="flat" cmpd="sng">
            <a:solidFill>
              <a:schemeClr val="bg1"/>
            </a:solidFill>
            <a:prstDash val="solid"/>
            <a:headEnd type="diamond" w="med" len="med"/>
            <a:tailEnd type="none" w="med" len="med"/>
          </a:ln>
        </p:spPr>
      </p:cxnSp>
      <p:sp>
        <p:nvSpPr>
          <p:cNvPr id="20492" name="矩形 11"/>
          <p:cNvSpPr/>
          <p:nvPr/>
        </p:nvSpPr>
        <p:spPr>
          <a:xfrm>
            <a:off x="6302375" y="1933575"/>
            <a:ext cx="4338638" cy="22447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执行发起人：侯宏仑老师，杨枨老师（提供项目概述及相关项目信息）</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项目发起人：刘向辉</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项 目 经理：刘向辉 管理软件项目开发过程</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受      主：侯宏仑老师，杨枨老师，PRD2018其余各组组长</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项目应满足两位老师的要求，得到其余组的认可</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用      户：软件工程教师，选了课程的学生，以及当前学期未选该课程，但对该课程有兴趣的学生。</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审  稿  人：刘向辉 陈祥斌 左文正 王安栋 涂弘森</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493" name="文本框 12"/>
          <p:cNvSpPr txBox="1"/>
          <p:nvPr/>
        </p:nvSpPr>
        <p:spPr>
          <a:xfrm>
            <a:off x="6311900" y="1409700"/>
            <a:ext cx="2058988"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责任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20494"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000000"/>
                                          </p:val>
                                        </p:tav>
                                        <p:tav tm="100000">
                                          <p:val>
                                            <p:strVal val="#ppt_w"/>
                                          </p:val>
                                        </p:tav>
                                      </p:tavLst>
                                    </p:anim>
                                    <p:anim calcmode="lin" valueType="num">
                                      <p:cBhvr>
                                        <p:cTn id="12" dur="1000" fill="hold"/>
                                        <p:tgtEl>
                                          <p:spTgt spid="20482"/>
                                        </p:tgtEl>
                                        <p:attrNameLst>
                                          <p:attrName>ppt_h</p:attrName>
                                        </p:attrNameLst>
                                      </p:cBhvr>
                                      <p:tavLst>
                                        <p:tav tm="0">
                                          <p:val>
                                            <p:fltVal val="0.00000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p:bldP spid="20489" grpId="0"/>
      <p:bldP spid="20490" grpId="0"/>
      <p:bldP spid="20492" grpId="0"/>
      <p:bldP spid="2049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706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6242"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243"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6154"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p>
              <a:endParaRPr lang="zh-CN" altLang="en-US"/>
            </a:p>
          </p:txBody>
        </p:sp>
        <p:sp>
          <p:nvSpPr>
            <p:cNvPr id="6155"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p>
              <a:endParaRPr lang="zh-CN" altLang="en-US"/>
            </a:p>
          </p:txBody>
        </p:sp>
        <p:sp>
          <p:nvSpPr>
            <p:cNvPr id="6156" name="Freeform 7"/>
            <p:cNvSpPr/>
            <p:nvPr/>
          </p:nvSpPr>
          <p:spPr>
            <a:xfrm>
              <a:off x="1514475" y="1720850"/>
              <a:ext cx="1890713" cy="1285875"/>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p>
              <a:endParaRPr lang="zh-CN" altLang="en-US"/>
            </a:p>
          </p:txBody>
        </p:sp>
        <p:sp>
          <p:nvSpPr>
            <p:cNvPr id="6157" name="Freeform 8"/>
            <p:cNvSpPr/>
            <p:nvPr/>
          </p:nvSpPr>
          <p:spPr>
            <a:xfrm>
              <a:off x="1860550" y="0"/>
              <a:ext cx="917575" cy="768350"/>
            </a:xfrm>
            <a:custGeom>
              <a:avLst/>
              <a:gdLst/>
              <a:ahLst/>
              <a:cxnLst>
                <a:cxn ang="0">
                  <a:pos x="2147483646" y="0"/>
                </a:cxn>
                <a:cxn ang="0">
                  <a:pos x="0" y="2147483646"/>
                </a:cxn>
                <a:cxn ang="0">
                  <a:pos x="2147483646" y="2147483646"/>
                </a:cxn>
                <a:cxn ang="0">
                  <a:pos x="2147483646" y="0"/>
                </a:cxn>
              </a:cxnLst>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p>
              <a:endParaRPr lang="zh-CN" altLang="en-US"/>
            </a:p>
          </p:txBody>
        </p:sp>
        <p:sp>
          <p:nvSpPr>
            <p:cNvPr id="6158" name="Freeform 9"/>
            <p:cNvSpPr/>
            <p:nvPr/>
          </p:nvSpPr>
          <p:spPr>
            <a:xfrm>
              <a:off x="1939925" y="2495550"/>
              <a:ext cx="1377950" cy="669925"/>
            </a:xfrm>
            <a:custGeom>
              <a:avLst/>
              <a:gdLst/>
              <a:ahLst/>
              <a:cxnLst>
                <a:cxn ang="0">
                  <a:pos x="2147483646" y="2147483646"/>
                </a:cxn>
                <a:cxn ang="0">
                  <a:pos x="2147483646" y="0"/>
                </a:cxn>
                <a:cxn ang="0">
                  <a:pos x="0" y="2147483646"/>
                </a:cxn>
                <a:cxn ang="0">
                  <a:pos x="2147483646" y="2147483646"/>
                </a:cxn>
              </a:cxnLst>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p>
              <a:endParaRPr lang="zh-CN" altLang="en-US"/>
            </a:p>
          </p:txBody>
        </p:sp>
        <p:sp>
          <p:nvSpPr>
            <p:cNvPr id="6159" name="Freeform 10"/>
            <p:cNvSpPr/>
            <p:nvPr/>
          </p:nvSpPr>
          <p:spPr>
            <a:xfrm>
              <a:off x="1500188" y="430213"/>
              <a:ext cx="1646238" cy="1225550"/>
            </a:xfrm>
            <a:custGeom>
              <a:avLst/>
              <a:gdLst/>
              <a:ahLst/>
              <a:cxnLst>
                <a:cxn ang="0">
                  <a:pos x="2147483646" y="0"/>
                </a:cxn>
                <a:cxn ang="0">
                  <a:pos x="2147483646" y="2147483646"/>
                </a:cxn>
                <a:cxn ang="0">
                  <a:pos x="0" y="2147483646"/>
                </a:cxn>
                <a:cxn ang="0">
                  <a:pos x="2147483646" y="2147483646"/>
                </a:cxn>
                <a:cxn ang="0">
                  <a:pos x="2147483646" y="0"/>
                </a:cxn>
              </a:cxnLst>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p>
              <a:endParaRPr lang="zh-CN" altLang="en-US"/>
            </a:p>
          </p:txBody>
        </p:sp>
        <p:sp>
          <p:nvSpPr>
            <p:cNvPr id="6160" name="Freeform 11"/>
            <p:cNvSpPr/>
            <p:nvPr/>
          </p:nvSpPr>
          <p:spPr>
            <a:xfrm>
              <a:off x="1462088" y="1050925"/>
              <a:ext cx="1912938" cy="1357313"/>
            </a:xfrm>
            <a:custGeom>
              <a:avLst/>
              <a:gdLst/>
              <a:ahLst/>
              <a:cxnLst>
                <a:cxn ang="0">
                  <a:pos x="2147483646" y="2147483646"/>
                </a:cxn>
                <a:cxn ang="0">
                  <a:pos x="0" y="2147483646"/>
                </a:cxn>
                <a:cxn ang="0">
                  <a:pos x="2147483646" y="2147483646"/>
                </a:cxn>
                <a:cxn ang="0">
                  <a:pos x="2147483646" y="2147483646"/>
                </a:cxn>
                <a:cxn ang="0">
                  <a:pos x="2147483646" y="0"/>
                </a:cxn>
                <a:cxn ang="0">
                  <a:pos x="2147483646" y="2147483646"/>
                </a:cxn>
              </a:cxnLst>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p>
              <a:endParaRPr lang="zh-CN" altLang="en-US"/>
            </a:p>
          </p:txBody>
        </p:sp>
        <p:sp>
          <p:nvSpPr>
            <p:cNvPr id="6161"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62"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63"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64"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65"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66"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67"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68"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69"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70"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71" name="Freeform 22"/>
            <p:cNvSpPr>
              <a:spLocks noEditPoints="1"/>
            </p:cNvSpPr>
            <p:nvPr/>
          </p:nvSpPr>
          <p:spPr>
            <a:xfrm>
              <a:off x="319088" y="809625"/>
              <a:ext cx="338138" cy="4032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p>
              <a:endParaRPr lang="zh-CN" altLang="en-US"/>
            </a:p>
          </p:txBody>
        </p:sp>
        <p:sp>
          <p:nvSpPr>
            <p:cNvPr id="6172"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73"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174" name="Freeform 25"/>
            <p:cNvSpPr/>
            <p:nvPr/>
          </p:nvSpPr>
          <p:spPr>
            <a:xfrm>
              <a:off x="412750" y="801688"/>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p>
              <a:endParaRPr lang="zh-CN" altLang="en-US"/>
            </a:p>
          </p:txBody>
        </p:sp>
        <p:sp>
          <p:nvSpPr>
            <p:cNvPr id="6175" name="Freeform 26"/>
            <p:cNvSpPr/>
            <p:nvPr/>
          </p:nvSpPr>
          <p:spPr>
            <a:xfrm>
              <a:off x="442913" y="831850"/>
              <a:ext cx="60325" cy="71438"/>
            </a:xfrm>
            <a:custGeom>
              <a:avLst/>
              <a:gdLst/>
              <a:ahLst/>
              <a:cxnLst>
                <a:cxn ang="0">
                  <a:pos x="2147483646" y="2147483646"/>
                </a:cxn>
                <a:cxn ang="0">
                  <a:pos x="2147483646" y="2147483646"/>
                </a:cxn>
                <a:cxn ang="0">
                  <a:pos x="0" y="2147483646"/>
                </a:cxn>
                <a:cxn ang="0">
                  <a:pos x="2147483646" y="0"/>
                </a:cxn>
                <a:cxn ang="0">
                  <a:pos x="2147483646" y="2147483646"/>
                </a:cxn>
              </a:cxnLst>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p>
              <a:endParaRPr lang="zh-CN" altLang="en-US"/>
            </a:p>
          </p:txBody>
        </p:sp>
        <p:sp>
          <p:nvSpPr>
            <p:cNvPr id="6176" name="Freeform 27"/>
            <p:cNvSpPr/>
            <p:nvPr/>
          </p:nvSpPr>
          <p:spPr>
            <a:xfrm>
              <a:off x="338138" y="854075"/>
              <a:ext cx="68263"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p>
              <a:endParaRPr lang="zh-CN" altLang="en-US"/>
            </a:p>
          </p:txBody>
        </p:sp>
        <p:sp>
          <p:nvSpPr>
            <p:cNvPr id="6177" name="Freeform 28"/>
            <p:cNvSpPr/>
            <p:nvPr/>
          </p:nvSpPr>
          <p:spPr>
            <a:xfrm>
              <a:off x="365125" y="884238"/>
              <a:ext cx="58738" cy="71438"/>
            </a:xfrm>
            <a:custGeom>
              <a:avLst/>
              <a:gdLst/>
              <a:ahLst/>
              <a:cxnLst>
                <a:cxn ang="0">
                  <a:pos x="2147483646" y="2147483646"/>
                </a:cxn>
                <a:cxn ang="0">
                  <a:pos x="2147483646" y="2147483646"/>
                </a:cxn>
                <a:cxn ang="0">
                  <a:pos x="0" y="2147483646"/>
                </a:cxn>
                <a:cxn ang="0">
                  <a:pos x="2147483646" y="0"/>
                </a:cxn>
                <a:cxn ang="0">
                  <a:pos x="2147483646" y="2147483646"/>
                </a:cxn>
              </a:cxnLst>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p>
              <a:endParaRPr lang="zh-CN" altLang="en-US"/>
            </a:p>
          </p:txBody>
        </p:sp>
        <p:sp>
          <p:nvSpPr>
            <p:cNvPr id="6178" name="Freeform 29"/>
            <p:cNvSpPr/>
            <p:nvPr/>
          </p:nvSpPr>
          <p:spPr>
            <a:xfrm>
              <a:off x="258763" y="922338"/>
              <a:ext cx="71438"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p>
              <a:endParaRPr lang="zh-CN" altLang="en-US"/>
            </a:p>
          </p:txBody>
        </p:sp>
        <p:sp>
          <p:nvSpPr>
            <p:cNvPr id="6179" name="Freeform 30"/>
            <p:cNvSpPr/>
            <p:nvPr/>
          </p:nvSpPr>
          <p:spPr>
            <a:xfrm>
              <a:off x="293688" y="949325"/>
              <a:ext cx="71438" cy="60325"/>
            </a:xfrm>
            <a:custGeom>
              <a:avLst/>
              <a:gdLst/>
              <a:ahLst/>
              <a:cxnLst>
                <a:cxn ang="0">
                  <a:pos x="2147483646" y="2147483646"/>
                </a:cxn>
                <a:cxn ang="0">
                  <a:pos x="2147483646" y="2147483646"/>
                </a:cxn>
                <a:cxn ang="0">
                  <a:pos x="0" y="2147483646"/>
                </a:cxn>
                <a:cxn ang="0">
                  <a:pos x="2147483646" y="0"/>
                </a:cxn>
                <a:cxn ang="0">
                  <a:pos x="2147483646" y="2147483646"/>
                </a:cxn>
              </a:cxnLst>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p>
              <a:endParaRPr lang="zh-CN" altLang="en-US"/>
            </a:p>
          </p:txBody>
        </p:sp>
        <p:sp>
          <p:nvSpPr>
            <p:cNvPr id="6180" name="Freeform 31"/>
            <p:cNvSpPr/>
            <p:nvPr/>
          </p:nvSpPr>
          <p:spPr>
            <a:xfrm>
              <a:off x="225425" y="1016000"/>
              <a:ext cx="63500" cy="65088"/>
            </a:xfrm>
            <a:custGeom>
              <a:avLst/>
              <a:gdLst/>
              <a:ahLst/>
              <a:cxnLst>
                <a:cxn ang="0">
                  <a:pos x="2147483646" y="0"/>
                </a:cxn>
                <a:cxn ang="0">
                  <a:pos x="2147483646" y="2147483646"/>
                </a:cxn>
                <a:cxn ang="0">
                  <a:pos x="2147483646" y="2147483646"/>
                </a:cxn>
                <a:cxn ang="0">
                  <a:pos x="0" y="2147483646"/>
                </a:cxn>
                <a:cxn ang="0">
                  <a:pos x="2147483646" y="0"/>
                </a:cxn>
              </a:cxnLst>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p>
              <a:endParaRPr lang="zh-CN" altLang="en-US"/>
            </a:p>
          </p:txBody>
        </p:sp>
        <p:sp>
          <p:nvSpPr>
            <p:cNvPr id="6181" name="Freeform 32"/>
            <p:cNvSpPr/>
            <p:nvPr/>
          </p:nvSpPr>
          <p:spPr>
            <a:xfrm>
              <a:off x="255588" y="1035050"/>
              <a:ext cx="79375" cy="26988"/>
            </a:xfrm>
            <a:custGeom>
              <a:avLst/>
              <a:gdLst/>
              <a:ahLst/>
              <a:cxnLst>
                <a:cxn ang="0">
                  <a:pos x="2147483646" y="2147483646"/>
                </a:cxn>
                <a:cxn ang="0">
                  <a:pos x="2147483646" y="2147483646"/>
                </a:cxn>
                <a:cxn ang="0">
                  <a:pos x="0" y="2147483646"/>
                </a:cxn>
                <a:cxn ang="0">
                  <a:pos x="0" y="0"/>
                </a:cxn>
                <a:cxn ang="0">
                  <a:pos x="2147483646" y="2147483646"/>
                </a:cxn>
              </a:cxnLst>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p>
              <a:endParaRPr lang="zh-CN" altLang="en-US"/>
            </a:p>
          </p:txBody>
        </p:sp>
        <p:sp>
          <p:nvSpPr>
            <p:cNvPr id="6182" name="Freeform 33"/>
            <p:cNvSpPr/>
            <p:nvPr/>
          </p:nvSpPr>
          <p:spPr>
            <a:xfrm>
              <a:off x="233363" y="1111250"/>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p>
              <a:endParaRPr lang="zh-CN" altLang="en-US"/>
            </a:p>
          </p:txBody>
        </p:sp>
        <p:sp>
          <p:nvSpPr>
            <p:cNvPr id="6183" name="Freeform 34"/>
            <p:cNvSpPr/>
            <p:nvPr/>
          </p:nvSpPr>
          <p:spPr>
            <a:xfrm>
              <a:off x="263525" y="1103313"/>
              <a:ext cx="77788" cy="49213"/>
            </a:xfrm>
            <a:custGeom>
              <a:avLst/>
              <a:gdLst/>
              <a:ahLst/>
              <a:cxnLst>
                <a:cxn ang="0">
                  <a:pos x="2147483646" y="0"/>
                </a:cxn>
                <a:cxn ang="0">
                  <a:pos x="2147483646" y="2147483646"/>
                </a:cxn>
                <a:cxn ang="0">
                  <a:pos x="2147483646" y="2147483646"/>
                </a:cxn>
                <a:cxn ang="0">
                  <a:pos x="0" y="2147483646"/>
                </a:cxn>
                <a:cxn ang="0">
                  <a:pos x="2147483646" y="0"/>
                </a:cxn>
              </a:cxnLst>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p>
              <a:endParaRPr lang="zh-CN" altLang="en-US"/>
            </a:p>
          </p:txBody>
        </p:sp>
        <p:sp>
          <p:nvSpPr>
            <p:cNvPr id="6184" name="Freeform 35"/>
            <p:cNvSpPr/>
            <p:nvPr/>
          </p:nvSpPr>
          <p:spPr>
            <a:xfrm>
              <a:off x="288925" y="1196975"/>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p>
              <a:endParaRPr lang="zh-CN" altLang="en-US"/>
            </a:p>
          </p:txBody>
        </p:sp>
        <p:sp>
          <p:nvSpPr>
            <p:cNvPr id="6185" name="Freeform 36"/>
            <p:cNvSpPr/>
            <p:nvPr/>
          </p:nvSpPr>
          <p:spPr>
            <a:xfrm>
              <a:off x="319088" y="1171575"/>
              <a:ext cx="63500" cy="66675"/>
            </a:xfrm>
            <a:custGeom>
              <a:avLst/>
              <a:gdLst/>
              <a:ahLst/>
              <a:cxnLst>
                <a:cxn ang="0">
                  <a:pos x="2147483646" y="0"/>
                </a:cxn>
                <a:cxn ang="0">
                  <a:pos x="2147483646" y="2147483646"/>
                </a:cxn>
                <a:cxn ang="0">
                  <a:pos x="2147483646" y="2147483646"/>
                </a:cxn>
                <a:cxn ang="0">
                  <a:pos x="0" y="2147483646"/>
                </a:cxn>
                <a:cxn ang="0">
                  <a:pos x="2147483646" y="0"/>
                </a:cxn>
              </a:cxnLst>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p>
              <a:endParaRPr lang="zh-CN" altLang="en-US"/>
            </a:p>
          </p:txBody>
        </p:sp>
        <p:sp>
          <p:nvSpPr>
            <p:cNvPr id="6186" name="Freeform 37"/>
            <p:cNvSpPr/>
            <p:nvPr/>
          </p:nvSpPr>
          <p:spPr>
            <a:xfrm>
              <a:off x="488950" y="1230313"/>
              <a:ext cx="66675"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p>
              <a:endParaRPr lang="zh-CN" altLang="en-US"/>
            </a:p>
          </p:txBody>
        </p:sp>
        <p:sp>
          <p:nvSpPr>
            <p:cNvPr id="6187" name="Freeform 38"/>
            <p:cNvSpPr/>
            <p:nvPr/>
          </p:nvSpPr>
          <p:spPr>
            <a:xfrm>
              <a:off x="495300" y="1185863"/>
              <a:ext cx="34925" cy="82550"/>
            </a:xfrm>
            <a:custGeom>
              <a:avLst/>
              <a:gdLst/>
              <a:ahLst/>
              <a:cxnLst>
                <a:cxn ang="0">
                  <a:pos x="0" y="2147483646"/>
                </a:cxn>
                <a:cxn ang="0">
                  <a:pos x="2147483646" y="0"/>
                </a:cxn>
                <a:cxn ang="0">
                  <a:pos x="2147483646" y="2147483646"/>
                </a:cxn>
                <a:cxn ang="0">
                  <a:pos x="2147483646" y="2147483646"/>
                </a:cxn>
                <a:cxn ang="0">
                  <a:pos x="0" y="2147483646"/>
                </a:cxn>
              </a:cxnLst>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p>
              <a:endParaRPr lang="zh-CN" altLang="en-US"/>
            </a:p>
          </p:txBody>
        </p:sp>
        <p:sp>
          <p:nvSpPr>
            <p:cNvPr id="6188" name="Freeform 39"/>
            <p:cNvSpPr/>
            <p:nvPr/>
          </p:nvSpPr>
          <p:spPr>
            <a:xfrm>
              <a:off x="393700" y="1249363"/>
              <a:ext cx="65088" cy="68263"/>
            </a:xfrm>
            <a:custGeom>
              <a:avLst/>
              <a:gdLst/>
              <a:ahLst/>
              <a:cxnLst>
                <a:cxn ang="0">
                  <a:pos x="0" y="2147483646"/>
                </a:cxn>
                <a:cxn ang="0">
                  <a:pos x="2147483646" y="2147483646"/>
                </a:cxn>
                <a:cxn ang="0">
                  <a:pos x="2147483646" y="2147483646"/>
                </a:cxn>
                <a:cxn ang="0">
                  <a:pos x="2147483646" y="2147483646"/>
                </a:cxn>
                <a:cxn ang="0">
                  <a:pos x="0" y="2147483646"/>
                </a:cxn>
              </a:cxnLst>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p>
              <a:endParaRPr lang="zh-CN" altLang="en-US"/>
            </a:p>
          </p:txBody>
        </p:sp>
        <p:sp>
          <p:nvSpPr>
            <p:cNvPr id="6189" name="Freeform 40"/>
            <p:cNvSpPr/>
            <p:nvPr/>
          </p:nvSpPr>
          <p:spPr>
            <a:xfrm>
              <a:off x="417513" y="1204913"/>
              <a:ext cx="25400" cy="79375"/>
            </a:xfrm>
            <a:custGeom>
              <a:avLst/>
              <a:gdLst/>
              <a:ahLst/>
              <a:cxnLst>
                <a:cxn ang="0">
                  <a:pos x="2147483646" y="0"/>
                </a:cxn>
                <a:cxn ang="0">
                  <a:pos x="2147483646" y="0"/>
                </a:cxn>
                <a:cxn ang="0">
                  <a:pos x="2147483646" y="2147483646"/>
                </a:cxn>
                <a:cxn ang="0">
                  <a:pos x="0" y="2147483646"/>
                </a:cxn>
                <a:cxn ang="0">
                  <a:pos x="2147483646" y="0"/>
                </a:cxn>
              </a:cxnLst>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p>
              <a:endParaRPr lang="zh-CN" altLang="en-US"/>
            </a:p>
          </p:txBody>
        </p:sp>
        <p:sp>
          <p:nvSpPr>
            <p:cNvPr id="6190" name="Freeform 41"/>
            <p:cNvSpPr/>
            <p:nvPr/>
          </p:nvSpPr>
          <p:spPr>
            <a:xfrm>
              <a:off x="585788" y="1152525"/>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p>
              <a:endParaRPr lang="zh-CN" altLang="en-US"/>
            </a:p>
          </p:txBody>
        </p:sp>
        <p:sp>
          <p:nvSpPr>
            <p:cNvPr id="6191" name="Freeform 42"/>
            <p:cNvSpPr/>
            <p:nvPr/>
          </p:nvSpPr>
          <p:spPr>
            <a:xfrm>
              <a:off x="555625" y="1128713"/>
              <a:ext cx="71438" cy="68263"/>
            </a:xfrm>
            <a:custGeom>
              <a:avLst/>
              <a:gdLst/>
              <a:ahLst/>
              <a:cxnLst>
                <a:cxn ang="0">
                  <a:pos x="0" y="2147483646"/>
                </a:cxn>
                <a:cxn ang="0">
                  <a:pos x="2147483646" y="0"/>
                </a:cxn>
                <a:cxn ang="0">
                  <a:pos x="2147483646" y="2147483646"/>
                </a:cxn>
                <a:cxn ang="0">
                  <a:pos x="2147483646" y="2147483646"/>
                </a:cxn>
                <a:cxn ang="0">
                  <a:pos x="0" y="2147483646"/>
                </a:cxn>
              </a:cxnLst>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p>
              <a:endParaRPr lang="zh-CN" altLang="en-US"/>
            </a:p>
          </p:txBody>
        </p:sp>
        <p:sp>
          <p:nvSpPr>
            <p:cNvPr id="6192" name="Freeform 43"/>
            <p:cNvSpPr/>
            <p:nvPr/>
          </p:nvSpPr>
          <p:spPr>
            <a:xfrm>
              <a:off x="642938" y="1081088"/>
              <a:ext cx="71438"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p>
              <a:endParaRPr lang="zh-CN" altLang="en-US"/>
            </a:p>
          </p:txBody>
        </p:sp>
        <p:sp>
          <p:nvSpPr>
            <p:cNvPr id="6193" name="Freeform 44"/>
            <p:cNvSpPr/>
            <p:nvPr/>
          </p:nvSpPr>
          <p:spPr>
            <a:xfrm>
              <a:off x="604838" y="1065213"/>
              <a:ext cx="74613" cy="57150"/>
            </a:xfrm>
            <a:custGeom>
              <a:avLst/>
              <a:gdLst/>
              <a:ahLst/>
              <a:cxnLst>
                <a:cxn ang="0">
                  <a:pos x="0" y="2147483646"/>
                </a:cxn>
                <a:cxn ang="0">
                  <a:pos x="2147483646" y="0"/>
                </a:cxn>
                <a:cxn ang="0">
                  <a:pos x="2147483646" y="2147483646"/>
                </a:cxn>
                <a:cxn ang="0">
                  <a:pos x="2147483646" y="2147483646"/>
                </a:cxn>
                <a:cxn ang="0">
                  <a:pos x="0" y="2147483646"/>
                </a:cxn>
              </a:cxnLst>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p>
              <a:endParaRPr lang="zh-CN" altLang="en-US"/>
            </a:p>
          </p:txBody>
        </p:sp>
        <p:sp>
          <p:nvSpPr>
            <p:cNvPr id="6194" name="Freeform 45"/>
            <p:cNvSpPr/>
            <p:nvPr/>
          </p:nvSpPr>
          <p:spPr>
            <a:xfrm>
              <a:off x="679450" y="985838"/>
              <a:ext cx="68263"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p>
              <a:endParaRPr lang="zh-CN" altLang="en-US"/>
            </a:p>
          </p:txBody>
        </p:sp>
        <p:sp>
          <p:nvSpPr>
            <p:cNvPr id="6195" name="Freeform 46"/>
            <p:cNvSpPr/>
            <p:nvPr/>
          </p:nvSpPr>
          <p:spPr>
            <a:xfrm>
              <a:off x="635000" y="993775"/>
              <a:ext cx="82550" cy="33338"/>
            </a:xfrm>
            <a:custGeom>
              <a:avLst/>
              <a:gdLst/>
              <a:ahLst/>
              <a:cxnLst>
                <a:cxn ang="0">
                  <a:pos x="0" y="2147483646"/>
                </a:cxn>
                <a:cxn ang="0">
                  <a:pos x="2147483646" y="0"/>
                </a:cxn>
                <a:cxn ang="0">
                  <a:pos x="2147483646" y="2147483646"/>
                </a:cxn>
                <a:cxn ang="0">
                  <a:pos x="2147483646" y="2147483646"/>
                </a:cxn>
                <a:cxn ang="0">
                  <a:pos x="0" y="2147483646"/>
                </a:cxn>
              </a:cxnLst>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p>
              <a:endParaRPr lang="zh-CN" altLang="en-US"/>
            </a:p>
          </p:txBody>
        </p:sp>
        <p:sp>
          <p:nvSpPr>
            <p:cNvPr id="6196" name="Freeform 47"/>
            <p:cNvSpPr/>
            <p:nvPr/>
          </p:nvSpPr>
          <p:spPr>
            <a:xfrm>
              <a:off x="679450" y="866775"/>
              <a:ext cx="68263"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p>
              <a:endParaRPr lang="zh-CN" altLang="en-US"/>
            </a:p>
          </p:txBody>
        </p:sp>
        <p:sp>
          <p:nvSpPr>
            <p:cNvPr id="6197" name="Freeform 48"/>
            <p:cNvSpPr/>
            <p:nvPr/>
          </p:nvSpPr>
          <p:spPr>
            <a:xfrm>
              <a:off x="638175" y="892175"/>
              <a:ext cx="79375" cy="49213"/>
            </a:xfrm>
            <a:custGeom>
              <a:avLst/>
              <a:gdLst/>
              <a:ahLst/>
              <a:cxnLst>
                <a:cxn ang="0">
                  <a:pos x="2147483646" y="2147483646"/>
                </a:cxn>
                <a:cxn ang="0">
                  <a:pos x="0" y="2147483646"/>
                </a:cxn>
                <a:cxn ang="0">
                  <a:pos x="2147483646" y="0"/>
                </a:cxn>
                <a:cxn ang="0">
                  <a:pos x="2147483646" y="2147483646"/>
                </a:cxn>
                <a:cxn ang="0">
                  <a:pos x="2147483646" y="2147483646"/>
                </a:cxn>
              </a:cxnLst>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p>
              <a:endParaRPr lang="zh-CN" altLang="en-US"/>
            </a:p>
          </p:txBody>
        </p:sp>
        <p:sp>
          <p:nvSpPr>
            <p:cNvPr id="6198" name="Freeform 49"/>
            <p:cNvSpPr/>
            <p:nvPr/>
          </p:nvSpPr>
          <p:spPr>
            <a:xfrm>
              <a:off x="615950" y="776288"/>
              <a:ext cx="71438"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p>
              <a:endParaRPr lang="zh-CN" altLang="en-US"/>
            </a:p>
          </p:txBody>
        </p:sp>
        <p:sp>
          <p:nvSpPr>
            <p:cNvPr id="6199" name="Freeform 50"/>
            <p:cNvSpPr/>
            <p:nvPr/>
          </p:nvSpPr>
          <p:spPr>
            <a:xfrm>
              <a:off x="604838" y="806450"/>
              <a:ext cx="57150" cy="77788"/>
            </a:xfrm>
            <a:custGeom>
              <a:avLst/>
              <a:gdLst/>
              <a:ahLst/>
              <a:cxnLst>
                <a:cxn ang="0">
                  <a:pos x="2147483646" y="2147483646"/>
                </a:cxn>
                <a:cxn ang="0">
                  <a:pos x="0" y="2147483646"/>
                </a:cxn>
                <a:cxn ang="0">
                  <a:pos x="2147483646" y="0"/>
                </a:cxn>
                <a:cxn ang="0">
                  <a:pos x="2147483646" y="2147483646"/>
                </a:cxn>
                <a:cxn ang="0">
                  <a:pos x="2147483646" y="2147483646"/>
                </a:cxn>
              </a:cxnLst>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p>
              <a:endParaRPr lang="zh-CN" altLang="en-US"/>
            </a:p>
          </p:txBody>
        </p:sp>
        <p:sp>
          <p:nvSpPr>
            <p:cNvPr id="6200"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01"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02"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03"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04"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05"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06"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07"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08"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09"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10"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11"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12"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13"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14"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15"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16"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17"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18" name="Freeform 69"/>
            <p:cNvSpPr/>
            <p:nvPr/>
          </p:nvSpPr>
          <p:spPr>
            <a:xfrm>
              <a:off x="4619625" y="2179638"/>
              <a:ext cx="36513" cy="44450"/>
            </a:xfrm>
            <a:custGeom>
              <a:avLst/>
              <a:gdLst/>
              <a:ahLst/>
              <a:cxnLst>
                <a:cxn ang="0">
                  <a:pos x="2147483646" y="0"/>
                </a:cxn>
                <a:cxn ang="0">
                  <a:pos x="0" y="2147483646"/>
                </a:cxn>
                <a:cxn ang="0">
                  <a:pos x="2147483646" y="2147483646"/>
                </a:cxn>
                <a:cxn ang="0">
                  <a:pos x="2147483646" y="2147483646"/>
                </a:cxn>
                <a:cxn ang="0">
                  <a:pos x="2147483646" y="0"/>
                </a:cxn>
              </a:cxnLst>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p>
              <a:endParaRPr lang="zh-CN" altLang="en-US"/>
            </a:p>
          </p:txBody>
        </p:sp>
        <p:sp>
          <p:nvSpPr>
            <p:cNvPr id="6219" name="Freeform 70"/>
            <p:cNvSpPr/>
            <p:nvPr/>
          </p:nvSpPr>
          <p:spPr>
            <a:xfrm>
              <a:off x="4441825" y="1982788"/>
              <a:ext cx="34925" cy="46038"/>
            </a:xfrm>
            <a:custGeom>
              <a:avLst/>
              <a:gdLst/>
              <a:ahLst/>
              <a:cxnLst>
                <a:cxn ang="0">
                  <a:pos x="2147483646" y="2147483646"/>
                </a:cxn>
                <a:cxn ang="0">
                  <a:pos x="2147483646" y="0"/>
                </a:cxn>
                <a:cxn ang="0">
                  <a:pos x="0" y="2147483646"/>
                </a:cxn>
                <a:cxn ang="0">
                  <a:pos x="2147483646" y="2147483646"/>
                </a:cxn>
                <a:cxn ang="0">
                  <a:pos x="2147483646" y="2147483646"/>
                </a:cxn>
              </a:cxnLst>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p>
              <a:endParaRPr lang="zh-CN" altLang="en-US"/>
            </a:p>
          </p:txBody>
        </p:sp>
        <p:sp>
          <p:nvSpPr>
            <p:cNvPr id="6220" name="Freeform 71"/>
            <p:cNvSpPr/>
            <p:nvPr/>
          </p:nvSpPr>
          <p:spPr>
            <a:xfrm>
              <a:off x="4441825" y="2081213"/>
              <a:ext cx="38100" cy="46038"/>
            </a:xfrm>
            <a:custGeom>
              <a:avLst/>
              <a:gdLst/>
              <a:ahLst/>
              <a:cxnLst>
                <a:cxn ang="0">
                  <a:pos x="2147483646" y="2147483646"/>
                </a:cxn>
                <a:cxn ang="0">
                  <a:pos x="2147483646" y="2147483646"/>
                </a:cxn>
                <a:cxn ang="0">
                  <a:pos x="2147483646" y="0"/>
                </a:cxn>
                <a:cxn ang="0">
                  <a:pos x="0" y="2147483646"/>
                </a:cxn>
                <a:cxn ang="0">
                  <a:pos x="2147483646" y="2147483646"/>
                </a:cxn>
              </a:cxnLst>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p>
              <a:endParaRPr lang="zh-CN" altLang="en-US"/>
            </a:p>
          </p:txBody>
        </p:sp>
        <p:sp>
          <p:nvSpPr>
            <p:cNvPr id="6221" name="Freeform 72"/>
            <p:cNvSpPr/>
            <p:nvPr/>
          </p:nvSpPr>
          <p:spPr>
            <a:xfrm>
              <a:off x="4521200" y="2051050"/>
              <a:ext cx="52388" cy="15875"/>
            </a:xfrm>
            <a:custGeom>
              <a:avLst/>
              <a:gdLst/>
              <a:ahLst/>
              <a:cxnLst>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Lst>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p>
              <a:endParaRPr lang="zh-CN" altLang="en-US"/>
            </a:p>
          </p:txBody>
        </p:sp>
        <p:sp>
          <p:nvSpPr>
            <p:cNvPr id="6222" name="Freeform 73"/>
            <p:cNvSpPr/>
            <p:nvPr/>
          </p:nvSpPr>
          <p:spPr>
            <a:xfrm>
              <a:off x="4438650" y="1878013"/>
              <a:ext cx="41275" cy="52388"/>
            </a:xfrm>
            <a:custGeom>
              <a:avLst/>
              <a:gdLst/>
              <a:ahLst/>
              <a:cxnLst>
                <a:cxn ang="0">
                  <a:pos x="2147483646" y="2147483646"/>
                </a:cxn>
                <a:cxn ang="0">
                  <a:pos x="2147483646" y="2147483646"/>
                </a:cxn>
                <a:cxn ang="0">
                  <a:pos x="2147483646" y="0"/>
                </a:cxn>
                <a:cxn ang="0">
                  <a:pos x="0" y="2147483646"/>
                </a:cxn>
                <a:cxn ang="0">
                  <a:pos x="2147483646" y="2147483646"/>
                </a:cxn>
              </a:cxnLst>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p>
              <a:endParaRPr lang="zh-CN" altLang="en-US"/>
            </a:p>
          </p:txBody>
        </p:sp>
        <p:sp>
          <p:nvSpPr>
            <p:cNvPr id="6223" name="Freeform 74"/>
            <p:cNvSpPr/>
            <p:nvPr/>
          </p:nvSpPr>
          <p:spPr>
            <a:xfrm>
              <a:off x="4619625" y="1979613"/>
              <a:ext cx="33338" cy="46038"/>
            </a:xfrm>
            <a:custGeom>
              <a:avLst/>
              <a:gdLst/>
              <a:ahLst/>
              <a:cxnLst>
                <a:cxn ang="0">
                  <a:pos x="2147483646" y="2147483646"/>
                </a:cxn>
                <a:cxn ang="0">
                  <a:pos x="2147483646" y="2147483646"/>
                </a:cxn>
                <a:cxn ang="0">
                  <a:pos x="2147483646" y="0"/>
                </a:cxn>
                <a:cxn ang="0">
                  <a:pos x="0" y="2147483646"/>
                </a:cxn>
                <a:cxn ang="0">
                  <a:pos x="2147483646" y="2147483646"/>
                </a:cxn>
              </a:cxnLst>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p>
              <a:endParaRPr lang="zh-CN" altLang="en-US"/>
            </a:p>
          </p:txBody>
        </p:sp>
        <p:sp>
          <p:nvSpPr>
            <p:cNvPr id="6224" name="Freeform 75"/>
            <p:cNvSpPr/>
            <p:nvPr/>
          </p:nvSpPr>
          <p:spPr>
            <a:xfrm>
              <a:off x="4702175" y="2144713"/>
              <a:ext cx="44450" cy="19050"/>
            </a:xfrm>
            <a:custGeom>
              <a:avLst/>
              <a:gdLst/>
              <a:ahLst/>
              <a:cxnLst>
                <a:cxn ang="0">
                  <a:pos x="0" y="0"/>
                </a:cxn>
                <a:cxn ang="0">
                  <a:pos x="2147483646" y="2147483646"/>
                </a:cxn>
                <a:cxn ang="0">
                  <a:pos x="0" y="2147483646"/>
                </a:cxn>
                <a:cxn ang="0">
                  <a:pos x="2147483646" y="2147483646"/>
                </a:cxn>
                <a:cxn ang="0">
                  <a:pos x="2147483646" y="2147483646"/>
                </a:cxn>
                <a:cxn ang="0">
                  <a:pos x="2147483646" y="0"/>
                </a:cxn>
                <a:cxn ang="0">
                  <a:pos x="0" y="0"/>
                </a:cxn>
              </a:cxnLst>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p>
              <a:endParaRPr lang="zh-CN" altLang="en-US"/>
            </a:p>
          </p:txBody>
        </p:sp>
        <p:sp>
          <p:nvSpPr>
            <p:cNvPr id="6225" name="Freeform 76"/>
            <p:cNvSpPr/>
            <p:nvPr/>
          </p:nvSpPr>
          <p:spPr>
            <a:xfrm>
              <a:off x="4438650" y="2276475"/>
              <a:ext cx="38100" cy="46038"/>
            </a:xfrm>
            <a:custGeom>
              <a:avLst/>
              <a:gdLst/>
              <a:ahLst/>
              <a:cxnLst>
                <a:cxn ang="0">
                  <a:pos x="2147483646" y="0"/>
                </a:cxn>
                <a:cxn ang="0">
                  <a:pos x="0" y="2147483646"/>
                </a:cxn>
                <a:cxn ang="0">
                  <a:pos x="2147483646" y="2147483646"/>
                </a:cxn>
                <a:cxn ang="0">
                  <a:pos x="2147483646" y="2147483646"/>
                </a:cxn>
                <a:cxn ang="0">
                  <a:pos x="2147483646" y="0"/>
                </a:cxn>
              </a:cxnLst>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p>
              <a:endParaRPr lang="zh-CN" altLang="en-US"/>
            </a:p>
          </p:txBody>
        </p:sp>
        <p:sp>
          <p:nvSpPr>
            <p:cNvPr id="6226" name="Freeform 77"/>
            <p:cNvSpPr/>
            <p:nvPr/>
          </p:nvSpPr>
          <p:spPr>
            <a:xfrm>
              <a:off x="4614863" y="1881188"/>
              <a:ext cx="38100" cy="49213"/>
            </a:xfrm>
            <a:custGeom>
              <a:avLst/>
              <a:gdLst/>
              <a:ahLst/>
              <a:cxnLst>
                <a:cxn ang="0">
                  <a:pos x="2147483646" y="2147483646"/>
                </a:cxn>
                <a:cxn ang="0">
                  <a:pos x="2147483646" y="2147483646"/>
                </a:cxn>
                <a:cxn ang="0">
                  <a:pos x="2147483646" y="0"/>
                </a:cxn>
                <a:cxn ang="0">
                  <a:pos x="0" y="2147483646"/>
                </a:cxn>
                <a:cxn ang="0">
                  <a:pos x="2147483646" y="2147483646"/>
                </a:cxn>
              </a:cxnLst>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p>
              <a:endParaRPr lang="zh-CN" altLang="en-US"/>
            </a:p>
          </p:txBody>
        </p:sp>
        <p:sp>
          <p:nvSpPr>
            <p:cNvPr id="6227" name="Freeform 78"/>
            <p:cNvSpPr/>
            <p:nvPr/>
          </p:nvSpPr>
          <p:spPr>
            <a:xfrm>
              <a:off x="4792663" y="2179638"/>
              <a:ext cx="36513" cy="44450"/>
            </a:xfrm>
            <a:custGeom>
              <a:avLst/>
              <a:gdLst/>
              <a:ahLst/>
              <a:cxnLst>
                <a:cxn ang="0">
                  <a:pos x="0" y="2147483646"/>
                </a:cxn>
                <a:cxn ang="0">
                  <a:pos x="2147483646" y="2147483646"/>
                </a:cxn>
                <a:cxn ang="0">
                  <a:pos x="2147483646" y="2147483646"/>
                </a:cxn>
                <a:cxn ang="0">
                  <a:pos x="2147483646" y="0"/>
                </a:cxn>
                <a:cxn ang="0">
                  <a:pos x="0" y="2147483646"/>
                </a:cxn>
              </a:cxnLst>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p>
              <a:endParaRPr lang="zh-CN" altLang="en-US"/>
            </a:p>
          </p:txBody>
        </p:sp>
        <p:sp>
          <p:nvSpPr>
            <p:cNvPr id="6228" name="Freeform 79"/>
            <p:cNvSpPr/>
            <p:nvPr/>
          </p:nvSpPr>
          <p:spPr>
            <a:xfrm>
              <a:off x="4438650" y="2179638"/>
              <a:ext cx="38100" cy="49213"/>
            </a:xfrm>
            <a:custGeom>
              <a:avLst/>
              <a:gdLst/>
              <a:ahLst/>
              <a:cxnLst>
                <a:cxn ang="0">
                  <a:pos x="2147483646" y="0"/>
                </a:cxn>
                <a:cxn ang="0">
                  <a:pos x="0" y="2147483646"/>
                </a:cxn>
                <a:cxn ang="0">
                  <a:pos x="2147483646" y="2147483646"/>
                </a:cxn>
                <a:cxn ang="0">
                  <a:pos x="2147483646" y="2147483646"/>
                </a:cxn>
                <a:cxn ang="0">
                  <a:pos x="2147483646" y="0"/>
                </a:cxn>
              </a:cxnLst>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p>
              <a:endParaRPr lang="zh-CN" altLang="en-US"/>
            </a:p>
          </p:txBody>
        </p:sp>
        <p:sp>
          <p:nvSpPr>
            <p:cNvPr id="6229" name="Freeform 80"/>
            <p:cNvSpPr/>
            <p:nvPr/>
          </p:nvSpPr>
          <p:spPr>
            <a:xfrm>
              <a:off x="4619625" y="2281238"/>
              <a:ext cx="33338" cy="41275"/>
            </a:xfrm>
            <a:custGeom>
              <a:avLst/>
              <a:gdLst/>
              <a:ahLst/>
              <a:cxnLst>
                <a:cxn ang="0">
                  <a:pos x="2147483646" y="2147483646"/>
                </a:cxn>
                <a:cxn ang="0">
                  <a:pos x="2147483646" y="0"/>
                </a:cxn>
                <a:cxn ang="0">
                  <a:pos x="0" y="2147483646"/>
                </a:cxn>
                <a:cxn ang="0">
                  <a:pos x="2147483646" y="2147483646"/>
                </a:cxn>
                <a:cxn ang="0">
                  <a:pos x="2147483646" y="2147483646"/>
                </a:cxn>
              </a:cxnLst>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p>
              <a:endParaRPr lang="zh-CN" altLang="en-US"/>
            </a:p>
          </p:txBody>
        </p:sp>
        <p:sp>
          <p:nvSpPr>
            <p:cNvPr id="6230" name="Freeform 81"/>
            <p:cNvSpPr/>
            <p:nvPr/>
          </p:nvSpPr>
          <p:spPr>
            <a:xfrm>
              <a:off x="4521200" y="2251075"/>
              <a:ext cx="52388" cy="19050"/>
            </a:xfrm>
            <a:custGeom>
              <a:avLst/>
              <a:gdLst/>
              <a:ahLst/>
              <a:cxnLst>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Lst>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p>
              <a:endParaRPr lang="zh-CN" altLang="en-US"/>
            </a:p>
          </p:txBody>
        </p:sp>
        <p:sp>
          <p:nvSpPr>
            <p:cNvPr id="6231" name="Freeform 82"/>
            <p:cNvSpPr/>
            <p:nvPr/>
          </p:nvSpPr>
          <p:spPr>
            <a:xfrm>
              <a:off x="4795838" y="2281238"/>
              <a:ext cx="33338" cy="44450"/>
            </a:xfrm>
            <a:custGeom>
              <a:avLst/>
              <a:gdLst/>
              <a:ahLst/>
              <a:cxnLst>
                <a:cxn ang="0">
                  <a:pos x="2147483646" y="0"/>
                </a:cxn>
                <a:cxn ang="0">
                  <a:pos x="0" y="2147483646"/>
                </a:cxn>
                <a:cxn ang="0">
                  <a:pos x="2147483646" y="2147483646"/>
                </a:cxn>
                <a:cxn ang="0">
                  <a:pos x="2147483646" y="2147483646"/>
                </a:cxn>
                <a:cxn ang="0">
                  <a:pos x="2147483646" y="0"/>
                </a:cxn>
              </a:cxnLst>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p>
              <a:endParaRPr lang="zh-CN" altLang="en-US"/>
            </a:p>
          </p:txBody>
        </p:sp>
        <p:sp>
          <p:nvSpPr>
            <p:cNvPr id="6232" name="Freeform 83"/>
            <p:cNvSpPr/>
            <p:nvPr/>
          </p:nvSpPr>
          <p:spPr>
            <a:xfrm>
              <a:off x="4352925" y="2341563"/>
              <a:ext cx="41275" cy="14288"/>
            </a:xfrm>
            <a:custGeom>
              <a:avLst/>
              <a:gdLst/>
              <a:ahLst/>
              <a:cxnLst>
                <a:cxn ang="0">
                  <a:pos x="2147483646" y="2147483646"/>
                </a:cxn>
                <a:cxn ang="0">
                  <a:pos x="2147483646" y="2147483646"/>
                </a:cxn>
                <a:cxn ang="0">
                  <a:pos x="2147483646" y="0"/>
                </a:cxn>
                <a:cxn ang="0">
                  <a:pos x="0" y="0"/>
                </a:cxn>
                <a:cxn ang="0">
                  <a:pos x="0" y="2147483646"/>
                </a:cxn>
                <a:cxn ang="0">
                  <a:pos x="0" y="2147483646"/>
                </a:cxn>
                <a:cxn ang="0">
                  <a:pos x="2147483646" y="2147483646"/>
                </a:cxn>
              </a:cxnLst>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p>
              <a:endParaRPr lang="zh-CN" altLang="en-US"/>
            </a:p>
          </p:txBody>
        </p:sp>
        <p:sp>
          <p:nvSpPr>
            <p:cNvPr id="6233" name="Freeform 84"/>
            <p:cNvSpPr/>
            <p:nvPr/>
          </p:nvSpPr>
          <p:spPr>
            <a:xfrm>
              <a:off x="4352925" y="2144713"/>
              <a:ext cx="41275" cy="19050"/>
            </a:xfrm>
            <a:custGeom>
              <a:avLst/>
              <a:gdLst/>
              <a:ahLst/>
              <a:cxnLst>
                <a:cxn ang="0">
                  <a:pos x="0" y="0"/>
                </a:cxn>
                <a:cxn ang="0">
                  <a:pos x="0" y="2147483646"/>
                </a:cxn>
                <a:cxn ang="0">
                  <a:pos x="0" y="2147483646"/>
                </a:cxn>
                <a:cxn ang="0">
                  <a:pos x="2147483646" y="2147483646"/>
                </a:cxn>
                <a:cxn ang="0">
                  <a:pos x="2147483646" y="2147483646"/>
                </a:cxn>
                <a:cxn ang="0">
                  <a:pos x="2147483646" y="0"/>
                </a:cxn>
                <a:cxn ang="0">
                  <a:pos x="0" y="0"/>
                </a:cxn>
              </a:cxnLst>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p>
              <a:endParaRPr lang="zh-CN" altLang="en-US"/>
            </a:p>
          </p:txBody>
        </p:sp>
        <p:sp>
          <p:nvSpPr>
            <p:cNvPr id="6234" name="Freeform 85"/>
            <p:cNvSpPr/>
            <p:nvPr/>
          </p:nvSpPr>
          <p:spPr>
            <a:xfrm>
              <a:off x="4614863" y="2084388"/>
              <a:ext cx="38100" cy="46038"/>
            </a:xfrm>
            <a:custGeom>
              <a:avLst/>
              <a:gdLst/>
              <a:ahLst/>
              <a:cxnLst>
                <a:cxn ang="0">
                  <a:pos x="0" y="2147483646"/>
                </a:cxn>
                <a:cxn ang="0">
                  <a:pos x="2147483646" y="2147483646"/>
                </a:cxn>
                <a:cxn ang="0">
                  <a:pos x="2147483646" y="2147483646"/>
                </a:cxn>
                <a:cxn ang="0">
                  <a:pos x="2147483646" y="0"/>
                </a:cxn>
                <a:cxn ang="0">
                  <a:pos x="0" y="2147483646"/>
                </a:cxn>
              </a:cxnLst>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p>
              <a:endParaRPr lang="zh-CN" altLang="en-US"/>
            </a:p>
          </p:txBody>
        </p:sp>
        <p:sp>
          <p:nvSpPr>
            <p:cNvPr id="6235" name="Freeform 86"/>
            <p:cNvSpPr/>
            <p:nvPr/>
          </p:nvSpPr>
          <p:spPr>
            <a:xfrm>
              <a:off x="4265613" y="2174875"/>
              <a:ext cx="38100" cy="53975"/>
            </a:xfrm>
            <a:custGeom>
              <a:avLst/>
              <a:gdLst/>
              <a:ahLst/>
              <a:cxnLst>
                <a:cxn ang="0">
                  <a:pos x="2147483646" y="2147483646"/>
                </a:cxn>
                <a:cxn ang="0">
                  <a:pos x="2147483646" y="2147483646"/>
                </a:cxn>
                <a:cxn ang="0">
                  <a:pos x="2147483646" y="0"/>
                </a:cxn>
                <a:cxn ang="0">
                  <a:pos x="0" y="2147483646"/>
                </a:cxn>
                <a:cxn ang="0">
                  <a:pos x="2147483646" y="2147483646"/>
                </a:cxn>
              </a:cxnLst>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p>
              <a:endParaRPr lang="zh-CN" altLang="en-US"/>
            </a:p>
          </p:txBody>
        </p:sp>
        <p:sp>
          <p:nvSpPr>
            <p:cNvPr id="6236"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37" name="Freeform 88"/>
            <p:cNvSpPr/>
            <p:nvPr/>
          </p:nvSpPr>
          <p:spPr>
            <a:xfrm>
              <a:off x="4787900" y="2081213"/>
              <a:ext cx="41275" cy="46038"/>
            </a:xfrm>
            <a:custGeom>
              <a:avLst/>
              <a:gdLst/>
              <a:ahLst/>
              <a:cxnLst>
                <a:cxn ang="0">
                  <a:pos x="2147483646" y="0"/>
                </a:cxn>
                <a:cxn ang="0">
                  <a:pos x="0" y="2147483646"/>
                </a:cxn>
                <a:cxn ang="0">
                  <a:pos x="2147483646" y="2147483646"/>
                </a:cxn>
                <a:cxn ang="0">
                  <a:pos x="2147483646" y="2147483646"/>
                </a:cxn>
                <a:cxn ang="0">
                  <a:pos x="2147483646" y="0"/>
                </a:cxn>
              </a:cxnLst>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p>
              <a:endParaRPr lang="zh-CN" altLang="en-US"/>
            </a:p>
          </p:txBody>
        </p:sp>
        <p:sp>
          <p:nvSpPr>
            <p:cNvPr id="6238"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39" name="Freeform 90"/>
            <p:cNvSpPr/>
            <p:nvPr/>
          </p:nvSpPr>
          <p:spPr>
            <a:xfrm>
              <a:off x="4268788" y="2081213"/>
              <a:ext cx="38100" cy="46038"/>
            </a:xfrm>
            <a:custGeom>
              <a:avLst/>
              <a:gdLst/>
              <a:ahLst/>
              <a:cxnLst>
                <a:cxn ang="0">
                  <a:pos x="2147483646" y="0"/>
                </a:cxn>
                <a:cxn ang="0">
                  <a:pos x="2147483646" y="2147483646"/>
                </a:cxn>
                <a:cxn ang="0">
                  <a:pos x="2147483646" y="2147483646"/>
                </a:cxn>
                <a:cxn ang="0">
                  <a:pos x="0" y="2147483646"/>
                </a:cxn>
                <a:cxn ang="0">
                  <a:pos x="2147483646" y="0"/>
                </a:cxn>
              </a:cxnLst>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p>
              <a:endParaRPr lang="zh-CN" altLang="en-US"/>
            </a:p>
          </p:txBody>
        </p:sp>
        <p:sp>
          <p:nvSpPr>
            <p:cNvPr id="6240"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6241" name="Freeform 92"/>
            <p:cNvSpPr/>
            <p:nvPr/>
          </p:nvSpPr>
          <p:spPr>
            <a:xfrm>
              <a:off x="4787900" y="1979613"/>
              <a:ext cx="38100" cy="49213"/>
            </a:xfrm>
            <a:custGeom>
              <a:avLst/>
              <a:gdLst/>
              <a:ahLst/>
              <a:cxnLst>
                <a:cxn ang="0">
                  <a:pos x="2147483646" y="2147483646"/>
                </a:cxn>
                <a:cxn ang="0">
                  <a:pos x="2147483646" y="2147483646"/>
                </a:cxn>
                <a:cxn ang="0">
                  <a:pos x="2147483646" y="0"/>
                </a:cxn>
                <a:cxn ang="0">
                  <a:pos x="0" y="2147483646"/>
                </a:cxn>
                <a:cxn ang="0">
                  <a:pos x="2147483646" y="2147483646"/>
                </a:cxn>
              </a:cxnLst>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p>
              <a:endParaRPr lang="zh-CN" altLang="en-US"/>
            </a:p>
          </p:txBody>
        </p:sp>
      </p:grpSp>
      <p:sp>
        <p:nvSpPr>
          <p:cNvPr id="7264" name="矩形 99"/>
          <p:cNvSpPr/>
          <p:nvPr/>
        </p:nvSpPr>
        <p:spPr>
          <a:xfrm>
            <a:off x="1417638" y="4756150"/>
            <a:ext cx="3671887" cy="18145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需求工程计划包含需求开发和需求管理两方面，需求开发需要我们完成需求获取、分析、规格说明和验证四个目标，产出《需求开发计划》、《需求规格说明书》、《概要设计说明》等文档。需求管理要求能够掌握需求变更和版本迭代等功能，产出《需求变更控制文档》。</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265" name="文本框 100"/>
          <p:cNvSpPr txBox="1"/>
          <p:nvPr/>
        </p:nvSpPr>
        <p:spPr>
          <a:xfrm>
            <a:off x="3290888" y="4254500"/>
            <a:ext cx="1273175"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rPr>
              <a:t>范围</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6" name="矩形 101"/>
          <p:cNvSpPr/>
          <p:nvPr/>
        </p:nvSpPr>
        <p:spPr>
          <a:xfrm>
            <a:off x="7089775" y="396875"/>
            <a:ext cx="4373563" cy="2800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课程教学辅助网站作为课程教学的辅导希望同学们在课后能够对课程有进一步的了解与学习，且方便老师能够课后与学生互动，网站希望实现信息发布、资料共享、论坛交流。</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项目应能实现项目中的要求，完成执行发起人的需求，在小组成员的共同努力下达到合格的标准。</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本网站应能至少为课程中的多名学生提供服务，保证至少课程中的学生能够得到辅助功能，同时需要考虑多人使用时的数据存储能力，网路服务吞吐能力，数据安全特性等。</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424738" y="3273425"/>
            <a:ext cx="1273175"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rPr>
              <a:t>项目目标</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000000"/>
                                          </p:val>
                                        </p:tav>
                                        <p:tav tm="100000">
                                          <p:val>
                                            <p:strVal val="#ppt_w"/>
                                          </p:val>
                                        </p:tav>
                                      </p:tavLst>
                                    </p:anim>
                                    <p:anim calcmode="lin" valueType="num">
                                      <p:cBhvr>
                                        <p:cTn id="12" dur="1000" fill="hold"/>
                                        <p:tgtEl>
                                          <p:spTgt spid="7170"/>
                                        </p:tgtEl>
                                        <p:attrNameLst>
                                          <p:attrName>ppt_h</p:attrName>
                                        </p:attrNameLst>
                                      </p:cBhvr>
                                      <p:tavLst>
                                        <p:tav tm="0">
                                          <p:val>
                                            <p:fltVal val="0.00000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par>
                          <p:cTn id="35" fill="hold">
                            <p:stCondLst>
                              <p:cond delay="3000"/>
                            </p:stCondLst>
                            <p:childTnLst>
                              <p:par>
                                <p:cTn id="36" presetID="22" presetClass="entr" presetSubtype="2" fill="hold" grpId="0" nodeType="afterEffect">
                                  <p:stCondLst>
                                    <p:cond delay="0"/>
                                  </p:stCondLst>
                                  <p:childTnLst>
                                    <p:set>
                                      <p:cBhvr>
                                        <p:cTn id="37" dur="1" fill="hold">
                                          <p:stCondLst>
                                            <p:cond delay="0"/>
                                          </p:stCondLst>
                                        </p:cTn>
                                        <p:tgtEl>
                                          <p:spTgt spid="7264"/>
                                        </p:tgtEl>
                                        <p:attrNameLst>
                                          <p:attrName>style.visibility</p:attrName>
                                        </p:attrNameLst>
                                      </p:cBhvr>
                                      <p:to>
                                        <p:strVal val="visible"/>
                                      </p:to>
                                    </p:set>
                                    <p:animEffect transition="in" filter="wipe(right)">
                                      <p:cBhvr>
                                        <p:cTn id="38" dur="500"/>
                                        <p:tgtEl>
                                          <p:spTgt spid="7264"/>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7266"/>
                                        </p:tgtEl>
                                        <p:attrNameLst>
                                          <p:attrName>style.visibility</p:attrName>
                                        </p:attrNameLst>
                                      </p:cBhvr>
                                      <p:to>
                                        <p:strVal val="visible"/>
                                      </p:to>
                                    </p:set>
                                    <p:animEffect transition="in" filter="wipe(right)">
                                      <p:cBhvr>
                                        <p:cTn id="41" dur="500"/>
                                        <p:tgtEl>
                                          <p:spTgt spid="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p:bldP spid="7264" grpId="0"/>
      <p:bldP spid="7265" grpId="0"/>
      <p:bldP spid="7266" grpId="0"/>
      <p:bldP spid="726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7210"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211"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7206" name="组合 5"/>
            <p:cNvGrpSpPr/>
            <p:nvPr/>
          </p:nvGrpSpPr>
          <p:grpSpPr>
            <a:xfrm>
              <a:off x="19682" y="-6347"/>
              <a:ext cx="2160240" cy="1728012"/>
              <a:chOff x="19682" y="-6347"/>
              <a:chExt cx="2160240" cy="1728012"/>
            </a:xfrm>
          </p:grpSpPr>
          <p:sp>
            <p:nvSpPr>
              <p:cNvPr id="7208"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209" name="文本框 8"/>
              <p:cNvSpPr txBox="1"/>
              <p:nvPr/>
            </p:nvSpPr>
            <p:spPr>
              <a:xfrm>
                <a:off x="187296" y="234845"/>
                <a:ext cx="1824697" cy="107570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sz="3200" dirty="0">
                    <a:solidFill>
                      <a:srgbClr val="FFFFFF"/>
                    </a:solidFill>
                    <a:latin typeface="微软雅黑" panose="020B0503020204020204" pitchFamily="34" charset="-122"/>
                    <a:ea typeface="微软雅黑" panose="020B0503020204020204" pitchFamily="34" charset="-122"/>
                  </a:rPr>
                  <a:t>需求工程交付成果</a:t>
                </a:r>
                <a:endParaRPr lang="zh-CN"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7207"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2" name="表格 1"/>
          <p:cNvGraphicFramePr>
            <a:graphicFrameLocks noGrp="1"/>
          </p:cNvGraphicFramePr>
          <p:nvPr/>
        </p:nvGraphicFramePr>
        <p:xfrm>
          <a:off x="4451350" y="2228850"/>
          <a:ext cx="5630863" cy="2397125"/>
        </p:xfrm>
        <a:graphic>
          <a:graphicData uri="http://schemas.openxmlformats.org/drawingml/2006/table">
            <a:tbl>
              <a:tblPr/>
              <a:tblGrid>
                <a:gridCol w="746125"/>
                <a:gridCol w="2919413"/>
                <a:gridCol w="712787"/>
                <a:gridCol w="1252538"/>
              </a:tblGrid>
              <a:tr h="4794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编号</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D7D7D7"/>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名称</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D7D7D7"/>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形式</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D7D7D7"/>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介质</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D7D7D7"/>
                    </a:solidFill>
                  </a:tcPr>
                </a:tc>
              </a:tr>
              <a:tr h="4794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endParaRPr kumimoji="0" lang="en-US" altLang="en-US"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《需求开发计划》</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文档</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电子</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794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0" lang="en-US" altLang="en-US"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《需求变更控制文档》</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文档</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电子</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794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endParaRPr kumimoji="0" lang="en-US" altLang="en-US"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《需求规格说明书》</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文档</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电子</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794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endParaRPr kumimoji="0" lang="en-US" altLang="en-US"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《概要设计说明》</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文档</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电子</a:t>
                      </a:r>
                      <a:endParaRPr kumimoji="0" lang="en-US"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76" marR="68576"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ppt_x</p:attrName>
                                        </p:attrNameLst>
                                      </p:cBhvr>
                                      <p:tavLst>
                                        <p:tav tm="0">
                                          <p:val>
                                            <p:strVal val="#ppt_x-.2"/>
                                          </p:val>
                                        </p:tav>
                                        <p:tav tm="100000">
                                          <p:val>
                                            <p:strVal val="#ppt_x"/>
                                          </p:val>
                                        </p:tav>
                                      </p:tavLst>
                                    </p:anim>
                                    <p:anim calcmode="lin" valueType="num">
                                      <p:cBhvr>
                                        <p:cTn id="32"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820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7" name="Freeform 5"/>
          <p:cNvSpPr/>
          <p:nvPr/>
        </p:nvSpPr>
        <p:spPr>
          <a:xfrm>
            <a:off x="6608763" y="2757488"/>
            <a:ext cx="4032250" cy="184467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w="9525">
            <a:noFill/>
          </a:ln>
        </p:spPr>
        <p:txBody>
          <a:bodyPr/>
          <a:p>
            <a:endParaRPr lang="zh-CN" altLang="en-US"/>
          </a:p>
        </p:txBody>
      </p:sp>
      <p:sp>
        <p:nvSpPr>
          <p:cNvPr id="20488" name="Freeform 6"/>
          <p:cNvSpPr/>
          <p:nvPr/>
        </p:nvSpPr>
        <p:spPr>
          <a:xfrm>
            <a:off x="1593850" y="3981450"/>
            <a:ext cx="4141788"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p>
            <a:endParaRPr lang="zh-CN" altLang="en-US"/>
          </a:p>
        </p:txBody>
      </p:sp>
      <p:sp>
        <p:nvSpPr>
          <p:cNvPr id="20489" name="矩形 8"/>
          <p:cNvSpPr/>
          <p:nvPr/>
        </p:nvSpPr>
        <p:spPr>
          <a:xfrm>
            <a:off x="1397000" y="3060700"/>
            <a:ext cx="4338638" cy="7366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交付之前应当进行小组评审，与文档说明保持一致，风格统一。然后应和需方进行交流评审以达到需方的要求。文字应当清晰易懂，达到各类标准。</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490" name="文本框 9"/>
          <p:cNvSpPr txBox="1"/>
          <p:nvPr/>
        </p:nvSpPr>
        <p:spPr>
          <a:xfrm>
            <a:off x="1441450" y="2514600"/>
            <a:ext cx="2058988"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验收标准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20491" name="直接连接符 10"/>
          <p:cNvCxnSpPr/>
          <p:nvPr/>
        </p:nvCxnSpPr>
        <p:spPr>
          <a:xfrm>
            <a:off x="1512888" y="2992438"/>
            <a:ext cx="2070100" cy="0"/>
          </a:xfrm>
          <a:prstGeom prst="line">
            <a:avLst/>
          </a:prstGeom>
          <a:ln w="6350" cap="flat" cmpd="sng">
            <a:solidFill>
              <a:schemeClr val="bg1"/>
            </a:solidFill>
            <a:prstDash val="solid"/>
            <a:headEnd type="diamond" w="med" len="med"/>
            <a:tailEnd type="none" w="med" len="med"/>
          </a:ln>
        </p:spPr>
      </p:cxnSp>
      <p:sp>
        <p:nvSpPr>
          <p:cNvPr id="20492" name="矩形 11"/>
          <p:cNvSpPr/>
          <p:nvPr/>
        </p:nvSpPr>
        <p:spPr>
          <a:xfrm>
            <a:off x="6302375" y="1933575"/>
            <a:ext cx="4338638" cy="520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  本学期第十六周，期间每个阶段伴随答辩与内部评审。</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493" name="文本框 12"/>
          <p:cNvSpPr txBox="1"/>
          <p:nvPr/>
        </p:nvSpPr>
        <p:spPr>
          <a:xfrm>
            <a:off x="6311900" y="1409700"/>
            <a:ext cx="2058988"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最后交付期限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20494"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
        <p:nvSpPr>
          <p:cNvPr id="2" name="文本框 9"/>
          <p:cNvSpPr txBox="1"/>
          <p:nvPr/>
        </p:nvSpPr>
        <p:spPr>
          <a:xfrm>
            <a:off x="1441450" y="2514600"/>
            <a:ext cx="2058988"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验收标准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10"/>
          <p:cNvCxnSpPr/>
          <p:nvPr/>
        </p:nvCxnSpPr>
        <p:spPr>
          <a:xfrm>
            <a:off x="1512888" y="2992438"/>
            <a:ext cx="2070100"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000000"/>
                                          </p:val>
                                        </p:tav>
                                        <p:tav tm="100000">
                                          <p:val>
                                            <p:strVal val="#ppt_w"/>
                                          </p:val>
                                        </p:tav>
                                      </p:tavLst>
                                    </p:anim>
                                    <p:anim calcmode="lin" valueType="num">
                                      <p:cBhvr>
                                        <p:cTn id="12" dur="1000" fill="hold"/>
                                        <p:tgtEl>
                                          <p:spTgt spid="20482"/>
                                        </p:tgtEl>
                                        <p:attrNameLst>
                                          <p:attrName>ppt_h</p:attrName>
                                        </p:attrNameLst>
                                      </p:cBhvr>
                                      <p:tavLst>
                                        <p:tav tm="0">
                                          <p:val>
                                            <p:fltVal val="0.00000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par>
                          <p:cTn id="59" fill="hold">
                            <p:stCondLst>
                              <p:cond delay="5500"/>
                            </p:stCondLst>
                            <p:childTnLst>
                              <p:par>
                                <p:cTn id="60" presetID="22" presetClass="entr" presetSubtype="2"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right)">
                                      <p:cBhvr>
                                        <p:cTn id="62" dur="500"/>
                                        <p:tgtEl>
                                          <p:spTgt spid="2"/>
                                        </p:tgtEl>
                                      </p:cBhvr>
                                    </p:animEffect>
                                  </p:childTnLst>
                                </p:cTn>
                              </p:par>
                            </p:childTnLst>
                          </p:cTn>
                        </p:par>
                        <p:par>
                          <p:cTn id="63" fill="hold">
                            <p:stCondLst>
                              <p:cond delay="6000"/>
                            </p:stCondLst>
                            <p:childTnLst>
                              <p:par>
                                <p:cTn id="64" presetID="10" presetClass="entr" presetSubtype="0" fill="hold" nodeType="after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924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4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9242" name="组合 5"/>
            <p:cNvGrpSpPr/>
            <p:nvPr/>
          </p:nvGrpSpPr>
          <p:grpSpPr>
            <a:xfrm>
              <a:off x="19682" y="-6347"/>
              <a:ext cx="2160240" cy="1728012"/>
              <a:chOff x="19682" y="-6347"/>
              <a:chExt cx="2160240" cy="1728012"/>
            </a:xfrm>
          </p:grpSpPr>
          <p:sp>
            <p:nvSpPr>
              <p:cNvPr id="924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45" name="文本框 8"/>
              <p:cNvSpPr txBox="1"/>
              <p:nvPr/>
            </p:nvSpPr>
            <p:spPr>
              <a:xfrm>
                <a:off x="366971" y="566165"/>
                <a:ext cx="1465980"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sz="3200" dirty="0">
                    <a:solidFill>
                      <a:srgbClr val="FFFFFF"/>
                    </a:solidFill>
                    <a:latin typeface="微软雅黑" panose="020B0503020204020204" pitchFamily="34" charset="-122"/>
                    <a:ea typeface="微软雅黑" panose="020B0503020204020204" pitchFamily="34" charset="-122"/>
                  </a:rPr>
                  <a:t>里程碑</a:t>
                </a:r>
                <a:endParaRPr lang="zh-CN"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924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3" name="表格 2"/>
          <p:cNvGraphicFramePr/>
          <p:nvPr/>
        </p:nvGraphicFramePr>
        <p:xfrm>
          <a:off x="4992688" y="2232025"/>
          <a:ext cx="4914900" cy="2219325"/>
        </p:xfrm>
        <a:graphic>
          <a:graphicData uri="http://schemas.openxmlformats.org/drawingml/2006/table">
            <a:tbl>
              <a:tblPr firstRow="1" bandRow="1">
                <a:tableStyleId>{5940675A-B579-460E-94D1-54222C63F5DA}</a:tableStyleId>
              </a:tblPr>
              <a:tblGrid>
                <a:gridCol w="3247605"/>
                <a:gridCol w="1667295"/>
              </a:tblGrid>
              <a:tr h="44386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内容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时间</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44386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第5-6周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44386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《软件需求规格说明书》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第10周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44386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《软件需求变更文档》</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第12周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44386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《软件概要设计说明》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第16周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71" marR="68571"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ppt_x</p:attrName>
                                        </p:attrNameLst>
                                      </p:cBhvr>
                                      <p:tavLst>
                                        <p:tav tm="0">
                                          <p:val>
                                            <p:strVal val="#ppt_x-.2"/>
                                          </p:val>
                                        </p:tav>
                                        <p:tav tm="100000">
                                          <p:val>
                                            <p:strVal val="#ppt_x"/>
                                          </p:val>
                                        </p:tav>
                                      </p:tavLst>
                                    </p:anim>
                                    <p:anim calcmode="lin" valueType="num">
                                      <p:cBhvr>
                                        <p:cTn id="32"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6062663" y="3554413"/>
            <a:ext cx="3128962"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3388"/>
            <a:ext cx="3128962"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技术流程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14"/>
          <p:cNvSpPr/>
          <p:nvPr/>
        </p:nvSpPr>
        <p:spPr>
          <a:xfrm>
            <a:off x="6062663" y="4943475"/>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 name="文本框 20"/>
          <p:cNvSpPr txBox="1"/>
          <p:nvPr/>
        </p:nvSpPr>
        <p:spPr>
          <a:xfrm>
            <a:off x="6062663" y="4978400"/>
            <a:ext cx="312896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文本框 22"/>
          <p:cNvSpPr txBox="1"/>
          <p:nvPr/>
        </p:nvSpPr>
        <p:spPr>
          <a:xfrm>
            <a:off x="5445125" y="4918075"/>
            <a:ext cx="617538" cy="522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5648325"/>
            <a:ext cx="2932112" cy="471488"/>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683250"/>
            <a:ext cx="312896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成员效绩及其他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22"/>
          <p:cNvSpPr txBox="1"/>
          <p:nvPr/>
        </p:nvSpPr>
        <p:spPr>
          <a:xfrm>
            <a:off x="5445125" y="56213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000000"/>
                                          </p:val>
                                        </p:tav>
                                        <p:tav tm="100000">
                                          <p:val>
                                            <p:strVal val="#ppt_w"/>
                                          </p:val>
                                        </p:tav>
                                      </p:tavLst>
                                    </p:anim>
                                    <p:anim calcmode="lin" valueType="num">
                                      <p:cBhvr>
                                        <p:cTn id="19" dur="1000" fill="hold"/>
                                        <p:tgtEl>
                                          <p:spTgt spid="6149"/>
                                        </p:tgtEl>
                                        <p:attrNameLst>
                                          <p:attrName>ppt_h</p:attrName>
                                        </p:attrNameLst>
                                      </p:cBhvr>
                                      <p:tavLst>
                                        <p:tav tm="0">
                                          <p:val>
                                            <p:fltVal val="0.00000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000000"/>
                                          </p:val>
                                        </p:tav>
                                        <p:tav tm="100000">
                                          <p:val>
                                            <p:strVal val="#ppt_w"/>
                                          </p:val>
                                        </p:tav>
                                      </p:tavLst>
                                    </p:anim>
                                    <p:anim calcmode="lin" valueType="num">
                                      <p:cBhvr>
                                        <p:cTn id="24" dur="1000" fill="hold"/>
                                        <p:tgtEl>
                                          <p:spTgt spid="6148"/>
                                        </p:tgtEl>
                                        <p:attrNameLst>
                                          <p:attrName>ppt_h</p:attrName>
                                        </p:attrNameLst>
                                      </p:cBhvr>
                                      <p:tavLst>
                                        <p:tav tm="0">
                                          <p:val>
                                            <p:fltVal val="0.00000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000000"/>
                                          </p:val>
                                        </p:tav>
                                        <p:tav tm="100000">
                                          <p:val>
                                            <p:strVal val="#ppt_w"/>
                                          </p:val>
                                        </p:tav>
                                      </p:tavLst>
                                    </p:anim>
                                    <p:anim calcmode="lin" valueType="num">
                                      <p:cBhvr>
                                        <p:cTn id="29" dur="1000" fill="hold"/>
                                        <p:tgtEl>
                                          <p:spTgt spid="6147"/>
                                        </p:tgtEl>
                                        <p:attrNameLst>
                                          <p:attrName>ppt_h</p:attrName>
                                        </p:attrNameLst>
                                      </p:cBhvr>
                                      <p:tavLst>
                                        <p:tav tm="0">
                                          <p:val>
                                            <p:fltVal val="0.00000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000000"/>
                                          </p:val>
                                        </p:tav>
                                        <p:tav tm="100000">
                                          <p:val>
                                            <p:strVal val="#ppt_w"/>
                                          </p:val>
                                        </p:tav>
                                      </p:tavLst>
                                    </p:anim>
                                    <p:anim calcmode="lin" valueType="num">
                                      <p:cBhvr>
                                        <p:cTn id="34" dur="1000" fill="hold"/>
                                        <p:tgtEl>
                                          <p:spTgt spid="2"/>
                                        </p:tgtEl>
                                        <p:attrNameLst>
                                          <p:attrName>ppt_h</p:attrName>
                                        </p:attrNameLst>
                                      </p:cBhvr>
                                      <p:tavLst>
                                        <p:tav tm="0">
                                          <p:val>
                                            <p:fltVal val="0.00000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000000"/>
                                          </p:val>
                                        </p:tav>
                                        <p:tav tm="100000">
                                          <p:val>
                                            <p:strVal val="#ppt_w"/>
                                          </p:val>
                                        </p:tav>
                                      </p:tavLst>
                                    </p:anim>
                                    <p:anim calcmode="lin" valueType="num">
                                      <p:cBhvr>
                                        <p:cTn id="39" dur="1000" fill="hold"/>
                                        <p:tgtEl>
                                          <p:spTgt spid="5"/>
                                        </p:tgtEl>
                                        <p:attrNameLst>
                                          <p:attrName>ppt_h</p:attrName>
                                        </p:attrNameLst>
                                      </p:cBhvr>
                                      <p:tavLst>
                                        <p:tav tm="0">
                                          <p:val>
                                            <p:fltVal val="0.000000"/>
                                          </p:val>
                                        </p:tav>
                                        <p:tav tm="100000">
                                          <p:val>
                                            <p:strVal val="#ppt_h"/>
                                          </p:val>
                                        </p:tav>
                                      </p:tavLst>
                                    </p:anim>
                                    <p:animEffect transition="in" filter="fade">
                                      <p:cBhvr>
                                        <p:cTn id="40" dur="10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000000"/>
                                          </p:val>
                                        </p:tav>
                                        <p:tav tm="100000">
                                          <p:val>
                                            <p:strVal val="#ppt_w"/>
                                          </p:val>
                                        </p:tav>
                                      </p:tavLst>
                                    </p:anim>
                                    <p:anim calcmode="lin" valueType="num">
                                      <p:cBhvr>
                                        <p:cTn id="44" dur="1000" fill="hold"/>
                                        <p:tgtEl>
                                          <p:spTgt spid="8"/>
                                        </p:tgtEl>
                                        <p:attrNameLst>
                                          <p:attrName>ppt_h</p:attrName>
                                        </p:attrNameLst>
                                      </p:cBhvr>
                                      <p:tavLst>
                                        <p:tav tm="0">
                                          <p:val>
                                            <p:fltVal val="0.000000"/>
                                          </p:val>
                                        </p:tav>
                                        <p:tav tm="100000">
                                          <p:val>
                                            <p:strVal val="#ppt_h"/>
                                          </p:val>
                                        </p:tav>
                                      </p:tavLst>
                                    </p:anim>
                                    <p:animEffect transition="in" filter="fade">
                                      <p:cBhvr>
                                        <p:cTn id="45" dur="1000"/>
                                        <p:tgtEl>
                                          <p:spTgt spid="8"/>
                                        </p:tgtEl>
                                      </p:cBhvr>
                                    </p:animEffect>
                                  </p:childTnLst>
                                </p:cTn>
                              </p:par>
                            </p:childTnLst>
                          </p:cTn>
                        </p:par>
                        <p:par>
                          <p:cTn id="46" fill="hold">
                            <p:stCondLst>
                              <p:cond delay="2500"/>
                            </p:stCondLst>
                            <p:childTnLst>
                              <p:par>
                                <p:cTn id="47" presetID="25" presetClass="entr" presetSubtype="0" fill="hold" grpId="0" nodeType="afterEffect">
                                  <p:stCondLst>
                                    <p:cond delay="0"/>
                                  </p:stCondLst>
                                  <p:childTnLst>
                                    <p:set>
                                      <p:cBhvr>
                                        <p:cTn id="48" dur="1" fill="hold">
                                          <p:stCondLst>
                                            <p:cond delay="0"/>
                                          </p:stCondLst>
                                        </p:cTn>
                                        <p:tgtEl>
                                          <p:spTgt spid="6150"/>
                                        </p:tgtEl>
                                        <p:attrNameLst>
                                          <p:attrName>style.visibility</p:attrName>
                                        </p:attrNameLst>
                                      </p:cBhvr>
                                      <p:to>
                                        <p:strVal val="visible"/>
                                      </p:to>
                                    </p:set>
                                    <p:anim calcmode="lin" valueType="num">
                                      <p:cBhvr>
                                        <p:cTn id="49" dur="500" decel="50000" fill="hold">
                                          <p:stCondLst>
                                            <p:cond delay="0"/>
                                          </p:stCondLst>
                                        </p:cTn>
                                        <p:tgtEl>
                                          <p:spTgt spid="6150"/>
                                        </p:tgtEl>
                                        <p:attrNameLst>
                                          <p:attrName>style.rotation</p:attrName>
                                        </p:attrNameLst>
                                      </p:cBhvr>
                                      <p:tavLst>
                                        <p:tav tm="0">
                                          <p:val>
                                            <p:fltVal val="-90.000000"/>
                                          </p:val>
                                        </p:tav>
                                        <p:tav tm="100000">
                                          <p:val>
                                            <p:fltVal val="0.000000"/>
                                          </p:val>
                                        </p:tav>
                                      </p:tavLst>
                                    </p:anim>
                                    <p:anim calcmode="lin" valueType="num">
                                      <p:cBhvr>
                                        <p:cTn id="50"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52" dur="1000" fill="hold"/>
                                        <p:tgtEl>
                                          <p:spTgt spid="6150"/>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6150"/>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6151"/>
                                        </p:tgtEl>
                                        <p:attrNameLst>
                                          <p:attrName>style.visibility</p:attrName>
                                        </p:attrNameLst>
                                      </p:cBhvr>
                                      <p:to>
                                        <p:strVal val="visible"/>
                                      </p:to>
                                    </p:set>
                                    <p:anim calcmode="lin" valueType="num">
                                      <p:cBhvr>
                                        <p:cTn id="59" dur="500" decel="50000" fill="hold">
                                          <p:stCondLst>
                                            <p:cond delay="0"/>
                                          </p:stCondLst>
                                        </p:cTn>
                                        <p:tgtEl>
                                          <p:spTgt spid="6151"/>
                                        </p:tgtEl>
                                        <p:attrNameLst>
                                          <p:attrName>style.rotation</p:attrName>
                                        </p:attrNameLst>
                                      </p:cBhvr>
                                      <p:tavLst>
                                        <p:tav tm="0">
                                          <p:val>
                                            <p:fltVal val="-90.000000"/>
                                          </p:val>
                                        </p:tav>
                                        <p:tav tm="100000">
                                          <p:val>
                                            <p:fltVal val="0.000000"/>
                                          </p:val>
                                        </p:tav>
                                      </p:tavLst>
                                    </p:anim>
                                    <p:anim calcmode="lin" valueType="num">
                                      <p:cBhvr>
                                        <p:cTn id="60"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62" dur="1000" fill="hold"/>
                                        <p:tgtEl>
                                          <p:spTgt spid="6151"/>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6151"/>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6152"/>
                                        </p:tgtEl>
                                        <p:attrNameLst>
                                          <p:attrName>style.visibility</p:attrName>
                                        </p:attrNameLst>
                                      </p:cBhvr>
                                      <p:to>
                                        <p:strVal val="visible"/>
                                      </p:to>
                                    </p:set>
                                    <p:anim calcmode="lin" valueType="num">
                                      <p:cBhvr>
                                        <p:cTn id="69" dur="500" decel="50000" fill="hold">
                                          <p:stCondLst>
                                            <p:cond delay="0"/>
                                          </p:stCondLst>
                                        </p:cTn>
                                        <p:tgtEl>
                                          <p:spTgt spid="6152"/>
                                        </p:tgtEl>
                                        <p:attrNameLst>
                                          <p:attrName>style.rotation</p:attrName>
                                        </p:attrNameLst>
                                      </p:cBhvr>
                                      <p:tavLst>
                                        <p:tav tm="0">
                                          <p:val>
                                            <p:fltVal val="-90.000000"/>
                                          </p:val>
                                        </p:tav>
                                        <p:tav tm="100000">
                                          <p:val>
                                            <p:fltVal val="0.000000"/>
                                          </p:val>
                                        </p:tav>
                                      </p:tavLst>
                                    </p:anim>
                                    <p:anim calcmode="lin" valueType="num">
                                      <p:cBhvr>
                                        <p:cTn id="70"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72" dur="1000" fill="hold"/>
                                        <p:tgtEl>
                                          <p:spTgt spid="6152"/>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6152"/>
                                        </p:tgtEl>
                                      </p:cBhvr>
                                    </p:animEffect>
                                  </p:childTnLst>
                                </p:cTn>
                              </p:par>
                              <p:par>
                                <p:cTn id="77" presetID="25" presetClass="entr" presetSubtype="0" fill="hold" grpId="0" nodeType="withEffect">
                                  <p:stCondLst>
                                    <p:cond delay="0"/>
                                  </p:stCondLst>
                                  <p:childTnLst>
                                    <p:set>
                                      <p:cBhvr>
                                        <p:cTn id="78" dur="1" fill="hold">
                                          <p:stCondLst>
                                            <p:cond delay="0"/>
                                          </p:stCondLst>
                                        </p:cTn>
                                        <p:tgtEl>
                                          <p:spTgt spid="6153"/>
                                        </p:tgtEl>
                                        <p:attrNameLst>
                                          <p:attrName>style.visibility</p:attrName>
                                        </p:attrNameLst>
                                      </p:cBhvr>
                                      <p:to>
                                        <p:strVal val="visible"/>
                                      </p:to>
                                    </p:set>
                                    <p:anim calcmode="lin" valueType="num">
                                      <p:cBhvr>
                                        <p:cTn id="79" dur="500" decel="50000" fill="hold">
                                          <p:stCondLst>
                                            <p:cond delay="0"/>
                                          </p:stCondLst>
                                        </p:cTn>
                                        <p:tgtEl>
                                          <p:spTgt spid="6153"/>
                                        </p:tgtEl>
                                        <p:attrNameLst>
                                          <p:attrName>style.rotation</p:attrName>
                                        </p:attrNameLst>
                                      </p:cBhvr>
                                      <p:tavLst>
                                        <p:tav tm="0">
                                          <p:val>
                                            <p:fltVal val="-90.000000"/>
                                          </p:val>
                                        </p:tav>
                                        <p:tav tm="100000">
                                          <p:val>
                                            <p:fltVal val="0.000000"/>
                                          </p:val>
                                        </p:tav>
                                      </p:tavLst>
                                    </p:anim>
                                    <p:anim calcmode="lin" valueType="num">
                                      <p:cBhvr>
                                        <p:cTn id="80"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82" dur="1000" fill="hold"/>
                                        <p:tgtEl>
                                          <p:spTgt spid="6153"/>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6153"/>
                                        </p:tgtEl>
                                      </p:cBhvr>
                                    </p:animEffect>
                                  </p:childTnLst>
                                </p:cTn>
                              </p:par>
                              <p:par>
                                <p:cTn id="87" presetID="25" presetClass="entr" presetSubtype="0" fill="hold" grpId="0" nodeType="withEffect">
                                  <p:stCondLst>
                                    <p:cond delay="0"/>
                                  </p:stCondLst>
                                  <p:childTnLst>
                                    <p:set>
                                      <p:cBhvr>
                                        <p:cTn id="88" dur="1" fill="hold">
                                          <p:stCondLst>
                                            <p:cond delay="0"/>
                                          </p:stCondLst>
                                        </p:cTn>
                                        <p:tgtEl>
                                          <p:spTgt spid="6154"/>
                                        </p:tgtEl>
                                        <p:attrNameLst>
                                          <p:attrName>style.visibility</p:attrName>
                                        </p:attrNameLst>
                                      </p:cBhvr>
                                      <p:to>
                                        <p:strVal val="visible"/>
                                      </p:to>
                                    </p:set>
                                    <p:anim calcmode="lin" valueType="num">
                                      <p:cBhvr>
                                        <p:cTn id="89" dur="500" decel="50000" fill="hold">
                                          <p:stCondLst>
                                            <p:cond delay="0"/>
                                          </p:stCondLst>
                                        </p:cTn>
                                        <p:tgtEl>
                                          <p:spTgt spid="6154"/>
                                        </p:tgtEl>
                                        <p:attrNameLst>
                                          <p:attrName>style.rotation</p:attrName>
                                        </p:attrNameLst>
                                      </p:cBhvr>
                                      <p:tavLst>
                                        <p:tav tm="0">
                                          <p:val>
                                            <p:fltVal val="-90.000000"/>
                                          </p:val>
                                        </p:tav>
                                        <p:tav tm="100000">
                                          <p:val>
                                            <p:fltVal val="0.000000"/>
                                          </p:val>
                                        </p:tav>
                                      </p:tavLst>
                                    </p:anim>
                                    <p:anim calcmode="lin" valueType="num">
                                      <p:cBhvr>
                                        <p:cTn id="90"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92" dur="1000" fill="hold"/>
                                        <p:tgtEl>
                                          <p:spTgt spid="6154"/>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6154"/>
                                        </p:tgtEl>
                                      </p:cBhvr>
                                    </p:animEffect>
                                  </p:childTnLst>
                                </p:cTn>
                              </p:par>
                              <p:par>
                                <p:cTn id="97" presetID="25" presetClass="entr" presetSubtype="0" fill="hold" grpId="0" nodeType="withEffect">
                                  <p:stCondLst>
                                    <p:cond delay="0"/>
                                  </p:stCondLst>
                                  <p:childTnLst>
                                    <p:set>
                                      <p:cBhvr>
                                        <p:cTn id="98" dur="1" fill="hold">
                                          <p:stCondLst>
                                            <p:cond delay="0"/>
                                          </p:stCondLst>
                                        </p:cTn>
                                        <p:tgtEl>
                                          <p:spTgt spid="6155"/>
                                        </p:tgtEl>
                                        <p:attrNameLst>
                                          <p:attrName>style.visibility</p:attrName>
                                        </p:attrNameLst>
                                      </p:cBhvr>
                                      <p:to>
                                        <p:strVal val="visible"/>
                                      </p:to>
                                    </p:set>
                                    <p:anim calcmode="lin" valueType="num">
                                      <p:cBhvr>
                                        <p:cTn id="99" dur="500" decel="50000" fill="hold">
                                          <p:stCondLst>
                                            <p:cond delay="0"/>
                                          </p:stCondLst>
                                        </p:cTn>
                                        <p:tgtEl>
                                          <p:spTgt spid="6155"/>
                                        </p:tgtEl>
                                        <p:attrNameLst>
                                          <p:attrName>style.rotation</p:attrName>
                                        </p:attrNameLst>
                                      </p:cBhvr>
                                      <p:tavLst>
                                        <p:tav tm="0">
                                          <p:val>
                                            <p:fltVal val="-90.000000"/>
                                          </p:val>
                                        </p:tav>
                                        <p:tav tm="100000">
                                          <p:val>
                                            <p:fltVal val="0.000000"/>
                                          </p:val>
                                        </p:tav>
                                      </p:tavLst>
                                    </p:anim>
                                    <p:anim calcmode="lin" valueType="num">
                                      <p:cBhvr>
                                        <p:cTn id="100"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102" dur="1000" fill="hold"/>
                                        <p:tgtEl>
                                          <p:spTgt spid="6155"/>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6155"/>
                                        </p:tgtEl>
                                      </p:cBhvr>
                                    </p:animEffect>
                                  </p:childTnLst>
                                </p:cTn>
                              </p:par>
                              <p:par>
                                <p:cTn id="107" presetID="25" presetClass="entr" presetSubtype="0" fill="hold" grpId="0" nodeType="withEffect">
                                  <p:stCondLst>
                                    <p:cond delay="0"/>
                                  </p:stCondLst>
                                  <p:childTnLst>
                                    <p:set>
                                      <p:cBhvr>
                                        <p:cTn id="108" dur="1" fill="hold">
                                          <p:stCondLst>
                                            <p:cond delay="0"/>
                                          </p:stCondLst>
                                        </p:cTn>
                                        <p:tgtEl>
                                          <p:spTgt spid="3"/>
                                        </p:tgtEl>
                                        <p:attrNameLst>
                                          <p:attrName>style.visibility</p:attrName>
                                        </p:attrNameLst>
                                      </p:cBhvr>
                                      <p:to>
                                        <p:strVal val="visible"/>
                                      </p:to>
                                    </p:set>
                                    <p:anim calcmode="lin" valueType="num">
                                      <p:cBhvr>
                                        <p:cTn id="109" dur="500" decel="50000" fill="hold">
                                          <p:stCondLst>
                                            <p:cond delay="0"/>
                                          </p:stCondLst>
                                        </p:cTn>
                                        <p:tgtEl>
                                          <p:spTgt spid="3"/>
                                        </p:tgtEl>
                                        <p:attrNameLst>
                                          <p:attrName>style.rotation</p:attrName>
                                        </p:attrNameLst>
                                      </p:cBhvr>
                                      <p:tavLst>
                                        <p:tav tm="0">
                                          <p:val>
                                            <p:fltVal val="-90.000000"/>
                                          </p:val>
                                        </p:tav>
                                        <p:tav tm="100000">
                                          <p:val>
                                            <p:fltVal val="0.000000"/>
                                          </p:val>
                                        </p:tav>
                                      </p:tavLst>
                                    </p:anim>
                                    <p:anim calcmode="lin" valueType="num">
                                      <p:cBhvr>
                                        <p:cTn id="11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1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12" dur="1000" fill="hold"/>
                                        <p:tgtEl>
                                          <p:spTgt spid="3"/>
                                        </p:tgtEl>
                                        <p:attrNameLst>
                                          <p:attrName>ppt_h</p:attrName>
                                        </p:attrNameLst>
                                      </p:cBhvr>
                                      <p:tavLst>
                                        <p:tav tm="0">
                                          <p:val>
                                            <p:strVal val="#ppt_h"/>
                                          </p:val>
                                        </p:tav>
                                        <p:tav tm="100000">
                                          <p:val>
                                            <p:strVal val="#ppt_h"/>
                                          </p:val>
                                        </p:tav>
                                      </p:tavLst>
                                    </p:anim>
                                    <p:anim calcmode="lin" valueType="num">
                                      <p:cBhvr>
                                        <p:cTn id="11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1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6" dur="1000" decel="50000">
                                          <p:stCondLst>
                                            <p:cond delay="0"/>
                                          </p:stCondLst>
                                        </p:cTn>
                                        <p:tgtEl>
                                          <p:spTgt spid="3"/>
                                        </p:tgtEl>
                                      </p:cBhvr>
                                    </p:animEffect>
                                  </p:childTnLst>
                                </p:cTn>
                              </p:par>
                              <p:par>
                                <p:cTn id="117" presetID="25"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decel="50000" fill="hold">
                                          <p:stCondLst>
                                            <p:cond delay="0"/>
                                          </p:stCondLst>
                                        </p:cTn>
                                        <p:tgtEl>
                                          <p:spTgt spid="4"/>
                                        </p:tgtEl>
                                        <p:attrNameLst>
                                          <p:attrName>style.rotation</p:attrName>
                                        </p:attrNameLst>
                                      </p:cBhvr>
                                      <p:tavLst>
                                        <p:tav tm="0">
                                          <p:val>
                                            <p:fltVal val="-90.000000"/>
                                          </p:val>
                                        </p:tav>
                                        <p:tav tm="100000">
                                          <p:val>
                                            <p:fltVal val="0.000000"/>
                                          </p:val>
                                        </p:tav>
                                      </p:tavLst>
                                    </p:anim>
                                    <p:anim calcmode="lin" valueType="num">
                                      <p:cBhvr>
                                        <p:cTn id="12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22" dur="1000" fill="hold"/>
                                        <p:tgtEl>
                                          <p:spTgt spid="4"/>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4"/>
                                        </p:tgtEl>
                                      </p:cBhvr>
                                    </p:animEffect>
                                  </p:childTnLst>
                                </p:cTn>
                              </p:par>
                              <p:par>
                                <p:cTn id="127" presetID="25" presetClass="entr" presetSubtype="0" fill="hold" grpId="0" nodeType="withEffect">
                                  <p:stCondLst>
                                    <p:cond delay="0"/>
                                  </p:stCondLst>
                                  <p:childTnLst>
                                    <p:set>
                                      <p:cBhvr>
                                        <p:cTn id="128" dur="1" fill="hold">
                                          <p:stCondLst>
                                            <p:cond delay="0"/>
                                          </p:stCondLst>
                                        </p:cTn>
                                        <p:tgtEl>
                                          <p:spTgt spid="6"/>
                                        </p:tgtEl>
                                        <p:attrNameLst>
                                          <p:attrName>style.visibility</p:attrName>
                                        </p:attrNameLst>
                                      </p:cBhvr>
                                      <p:to>
                                        <p:strVal val="visible"/>
                                      </p:to>
                                    </p:set>
                                    <p:anim calcmode="lin" valueType="num">
                                      <p:cBhvr>
                                        <p:cTn id="129" dur="500" decel="50000" fill="hold">
                                          <p:stCondLst>
                                            <p:cond delay="0"/>
                                          </p:stCondLst>
                                        </p:cTn>
                                        <p:tgtEl>
                                          <p:spTgt spid="6"/>
                                        </p:tgtEl>
                                        <p:attrNameLst>
                                          <p:attrName>style.rotation</p:attrName>
                                        </p:attrNameLst>
                                      </p:cBhvr>
                                      <p:tavLst>
                                        <p:tav tm="0">
                                          <p:val>
                                            <p:fltVal val="-90.000000"/>
                                          </p:val>
                                        </p:tav>
                                        <p:tav tm="100000">
                                          <p:val>
                                            <p:fltVal val="0.000000"/>
                                          </p:val>
                                        </p:tav>
                                      </p:tavLst>
                                    </p:anim>
                                    <p:anim calcmode="lin" valueType="num">
                                      <p:cBhvr>
                                        <p:cTn id="13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3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32" dur="1000" fill="hold"/>
                                        <p:tgtEl>
                                          <p:spTgt spid="6"/>
                                        </p:tgtEl>
                                        <p:attrNameLst>
                                          <p:attrName>ppt_h</p:attrName>
                                        </p:attrNameLst>
                                      </p:cBhvr>
                                      <p:tavLst>
                                        <p:tav tm="0">
                                          <p:val>
                                            <p:strVal val="#ppt_h"/>
                                          </p:val>
                                        </p:tav>
                                        <p:tav tm="100000">
                                          <p:val>
                                            <p:strVal val="#ppt_h"/>
                                          </p:val>
                                        </p:tav>
                                      </p:tavLst>
                                    </p:anim>
                                    <p:anim calcmode="lin" valueType="num">
                                      <p:cBhvr>
                                        <p:cTn id="13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3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36" dur="1000" decel="50000">
                                          <p:stCondLst>
                                            <p:cond delay="0"/>
                                          </p:stCondLst>
                                        </p:cTn>
                                        <p:tgtEl>
                                          <p:spTgt spid="6"/>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7"/>
                                        </p:tgtEl>
                                        <p:attrNameLst>
                                          <p:attrName>style.visibility</p:attrName>
                                        </p:attrNameLst>
                                      </p:cBhvr>
                                      <p:to>
                                        <p:strVal val="visible"/>
                                      </p:to>
                                    </p:set>
                                    <p:anim calcmode="lin" valueType="num">
                                      <p:cBhvr>
                                        <p:cTn id="139" dur="500" decel="50000" fill="hold">
                                          <p:stCondLst>
                                            <p:cond delay="0"/>
                                          </p:stCondLst>
                                        </p:cTn>
                                        <p:tgtEl>
                                          <p:spTgt spid="7"/>
                                        </p:tgtEl>
                                        <p:attrNameLst>
                                          <p:attrName>style.rotation</p:attrName>
                                        </p:attrNameLst>
                                      </p:cBhvr>
                                      <p:tavLst>
                                        <p:tav tm="0">
                                          <p:val>
                                            <p:fltVal val="-90.000000"/>
                                          </p:val>
                                        </p:tav>
                                        <p:tav tm="100000">
                                          <p:val>
                                            <p:fltVal val="0.000000"/>
                                          </p:val>
                                        </p:tav>
                                      </p:tavLst>
                                    </p:anim>
                                    <p:anim calcmode="lin" valueType="num">
                                      <p:cBhvr>
                                        <p:cTn id="14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42" dur="1000" fill="hold"/>
                                        <p:tgtEl>
                                          <p:spTgt spid="7"/>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7"/>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9"/>
                                        </p:tgtEl>
                                        <p:attrNameLst>
                                          <p:attrName>style.visibility</p:attrName>
                                        </p:attrNameLst>
                                      </p:cBhvr>
                                      <p:to>
                                        <p:strVal val="visible"/>
                                      </p:to>
                                    </p:set>
                                    <p:anim calcmode="lin" valueType="num">
                                      <p:cBhvr>
                                        <p:cTn id="149" dur="500" decel="50000" fill="hold">
                                          <p:stCondLst>
                                            <p:cond delay="0"/>
                                          </p:stCondLst>
                                        </p:cTn>
                                        <p:tgtEl>
                                          <p:spTgt spid="9"/>
                                        </p:tgtEl>
                                        <p:attrNameLst>
                                          <p:attrName>style.rotation</p:attrName>
                                        </p:attrNameLst>
                                      </p:cBhvr>
                                      <p:tavLst>
                                        <p:tav tm="0">
                                          <p:val>
                                            <p:fltVal val="-90.000000"/>
                                          </p:val>
                                        </p:tav>
                                        <p:tav tm="100000">
                                          <p:val>
                                            <p:fltVal val="0.000000"/>
                                          </p:val>
                                        </p:tav>
                                      </p:tavLst>
                                    </p:anim>
                                    <p:anim calcmode="lin" valueType="num">
                                      <p:cBhvr>
                                        <p:cTn id="15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2" dur="1000" fill="hold"/>
                                        <p:tgtEl>
                                          <p:spTgt spid="9"/>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9"/>
                                        </p:tgtEl>
                                      </p:cBhvr>
                                    </p:animEffect>
                                  </p:childTnLst>
                                </p:cTn>
                              </p:par>
                              <p:par>
                                <p:cTn id="157" presetID="25"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 calcmode="lin" valueType="num">
                                      <p:cBhvr>
                                        <p:cTn id="159" dur="500" decel="50000" fill="hold">
                                          <p:stCondLst>
                                            <p:cond delay="0"/>
                                          </p:stCondLst>
                                        </p:cTn>
                                        <p:tgtEl>
                                          <p:spTgt spid="10"/>
                                        </p:tgtEl>
                                        <p:attrNameLst>
                                          <p:attrName>style.rotation</p:attrName>
                                        </p:attrNameLst>
                                      </p:cBhvr>
                                      <p:tavLst>
                                        <p:tav tm="0">
                                          <p:val>
                                            <p:fltVal val="-90.000000"/>
                                          </p:val>
                                        </p:tav>
                                        <p:tav tm="100000">
                                          <p:val>
                                            <p:fltVal val="0.000000"/>
                                          </p:val>
                                        </p:tav>
                                      </p:tavLst>
                                    </p:anim>
                                    <p:anim calcmode="lin" valueType="num">
                                      <p:cBhvr>
                                        <p:cTn id="16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6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62" dur="1000" fill="hold"/>
                                        <p:tgtEl>
                                          <p:spTgt spid="10"/>
                                        </p:tgtEl>
                                        <p:attrNameLst>
                                          <p:attrName>ppt_h</p:attrName>
                                        </p:attrNameLst>
                                      </p:cBhvr>
                                      <p:tavLst>
                                        <p:tav tm="0">
                                          <p:val>
                                            <p:strVal val="#ppt_h"/>
                                          </p:val>
                                        </p:tav>
                                        <p:tav tm="100000">
                                          <p:val>
                                            <p:strVal val="#ppt_h"/>
                                          </p:val>
                                        </p:tav>
                                      </p:tavLst>
                                    </p:anim>
                                    <p:anim calcmode="lin" valueType="num">
                                      <p:cBhvr>
                                        <p:cTn id="16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6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6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6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49" grpId="0" bldLvl="0" animBg="1"/>
      <p:bldP spid="6150" grpId="0"/>
      <p:bldP spid="6151" grpId="0"/>
      <p:bldP spid="6152" grpId="0"/>
      <p:bldP spid="6153" grpId="0"/>
      <p:bldP spid="6154" grpId="0"/>
      <p:bldP spid="6155" grpId="0"/>
      <p:bldP spid="6156" grpId="0" bldLvl="0" animBg="1"/>
      <p:bldP spid="6157" grpId="0"/>
      <p:bldP spid="2" grpId="0" bldLvl="0" animBg="1"/>
      <p:bldP spid="3" grpId="0"/>
      <p:bldP spid="4" grpId="0"/>
      <p:bldP spid="5" grpId="0" bldLvl="0" animBg="1"/>
      <p:bldP spid="6" grpId="0"/>
      <p:bldP spid="7" grpId="0"/>
      <p:bldP spid="8" grpId="0" bldLvl="0" animBg="1"/>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11285" name="组合 5"/>
            <p:cNvGrpSpPr/>
            <p:nvPr/>
          </p:nvGrpSpPr>
          <p:grpSpPr>
            <a:xfrm>
              <a:off x="19682" y="-6347"/>
              <a:ext cx="2160240" cy="1728012"/>
              <a:chOff x="19682" y="-6347"/>
              <a:chExt cx="2160240" cy="1728012"/>
            </a:xfrm>
          </p:grpSpPr>
          <p:sp>
            <p:nvSpPr>
              <p:cNvPr id="11287"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88" name="文本框 8"/>
              <p:cNvSpPr txBox="1"/>
              <p:nvPr/>
            </p:nvSpPr>
            <p:spPr>
              <a:xfrm>
                <a:off x="187295" y="566166"/>
                <a:ext cx="1824697"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sz="3200" dirty="0">
                    <a:solidFill>
                      <a:srgbClr val="FFFFFF"/>
                    </a:solidFill>
                    <a:latin typeface="微软雅黑" panose="020B0503020204020204" pitchFamily="34" charset="-122"/>
                    <a:ea typeface="微软雅黑" panose="020B0503020204020204" pitchFamily="34" charset="-122"/>
                  </a:rPr>
                  <a:t>组织结构</a:t>
                </a:r>
                <a:endParaRPr lang="zh-CN"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11286"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0" name="组合 30"/>
          <p:cNvGrpSpPr/>
          <p:nvPr/>
        </p:nvGrpSpPr>
        <p:grpSpPr>
          <a:xfrm>
            <a:off x="4386263" y="1812925"/>
            <a:ext cx="6667500" cy="3232150"/>
            <a:chOff x="7647" y="90564"/>
            <a:chExt cx="8400" cy="3304"/>
          </a:xfrm>
        </p:grpSpPr>
        <p:cxnSp>
          <p:nvCxnSpPr>
            <p:cNvPr id="17" name="直接连接符 17"/>
            <p:cNvCxnSpPr/>
            <p:nvPr/>
          </p:nvCxnSpPr>
          <p:spPr>
            <a:xfrm>
              <a:off x="11603" y="91356"/>
              <a:ext cx="30" cy="4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1272" name="组合 29"/>
            <p:cNvGrpSpPr/>
            <p:nvPr/>
          </p:nvGrpSpPr>
          <p:grpSpPr>
            <a:xfrm>
              <a:off x="7647" y="90564"/>
              <a:ext cx="8400" cy="3304"/>
              <a:chOff x="7647" y="90564"/>
              <a:chExt cx="8400" cy="3304"/>
            </a:xfrm>
          </p:grpSpPr>
          <p:cxnSp>
            <p:nvCxnSpPr>
              <p:cNvPr id="10" name="直接连接符 10"/>
              <p:cNvCxnSpPr/>
              <p:nvPr/>
            </p:nvCxnSpPr>
            <p:spPr>
              <a:xfrm flipH="1">
                <a:off x="10807" y="92636"/>
                <a:ext cx="826" cy="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1"/>
              <p:cNvCxnSpPr/>
              <p:nvPr/>
            </p:nvCxnSpPr>
            <p:spPr>
              <a:xfrm flipV="1">
                <a:off x="8677" y="92636"/>
                <a:ext cx="2956" cy="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8"/>
              <p:cNvCxnSpPr/>
              <p:nvPr/>
            </p:nvCxnSpPr>
            <p:spPr>
              <a:xfrm flipH="1" flipV="1">
                <a:off x="11633" y="92636"/>
                <a:ext cx="1274" cy="4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276" name="组合 19"/>
              <p:cNvGrpSpPr/>
              <p:nvPr/>
            </p:nvGrpSpPr>
            <p:grpSpPr>
              <a:xfrm>
                <a:off x="7647" y="90564"/>
                <a:ext cx="8400" cy="3304"/>
                <a:chOff x="16314" y="36255"/>
                <a:chExt cx="8400" cy="3304"/>
              </a:xfrm>
            </p:grpSpPr>
            <p:sp>
              <p:nvSpPr>
                <p:cNvPr id="9" name="矩形 7"/>
                <p:cNvSpPr/>
                <p:nvPr/>
              </p:nvSpPr>
              <p:spPr>
                <a:xfrm>
                  <a:off x="18444" y="38730"/>
                  <a:ext cx="2070" cy="829"/>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00" cap="none" spc="0" normalizeH="0" baseline="0" noProof="1">
                      <a:ln>
                        <a:noFill/>
                      </a:ln>
                      <a:solidFill>
                        <a:schemeClr val="dk1"/>
                      </a:solidFill>
                      <a:effectLst/>
                      <a:uLnTx/>
                      <a:uFillTx/>
                      <a:latin typeface="宋体" panose="02010600030101010101" pitchFamily="2" charset="-122"/>
                      <a:ea typeface="+mn-ea"/>
                      <a:cs typeface="Times New Roman" panose="02020603050405020304"/>
                      <a:sym typeface="Times New Roman" panose="02020603050405020304"/>
                    </a:rPr>
                    <a:t>涂弘森</a:t>
                  </a:r>
                  <a:endParaRPr kumimoji="0" lang="en-US" altLang="zh-CN" sz="1200" b="0" i="0" u="none" strike="noStrike" kern="100" cap="none" spc="0" normalizeH="0" baseline="0" noProof="1">
                    <a:ln>
                      <a:noFill/>
                    </a:ln>
                    <a:solidFill>
                      <a:schemeClr val="dk1"/>
                    </a:solidFill>
                    <a:effectLst/>
                    <a:uLnTx/>
                    <a:uFillTx/>
                    <a:latin typeface="宋体" panose="02010600030101010101" pitchFamily="2" charset="-122"/>
                    <a:ea typeface="+mn-ea"/>
                    <a:cs typeface="Times New Roman" panose="020206030504050203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a:t>
                  </a:r>
                  <a:r>
                    <a:rPr kumimoji="0" lang="zh-CN" altLang="en-US" sz="12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技术支持</a:t>
                  </a:r>
                  <a:r>
                    <a:rPr kumimoji="0" lang="en-US" altLang="zh-CN" sz="12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员</a:t>
                  </a:r>
                  <a:r>
                    <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a:t>
                  </a:r>
                  <a:endPar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p:txBody>
            </p:sp>
            <p:sp>
              <p:nvSpPr>
                <p:cNvPr id="12" name="矩形 8"/>
                <p:cNvSpPr/>
                <p:nvPr/>
              </p:nvSpPr>
              <p:spPr>
                <a:xfrm>
                  <a:off x="20544" y="38730"/>
                  <a:ext cx="2070" cy="816"/>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 陈祥斌</a:t>
                  </a:r>
                  <a:endPar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（配置管理员）</a:t>
                  </a:r>
                  <a:endPar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p:txBody>
            </p:sp>
            <p:grpSp>
              <p:nvGrpSpPr>
                <p:cNvPr id="11279" name="组合 16"/>
                <p:cNvGrpSpPr/>
                <p:nvPr/>
              </p:nvGrpSpPr>
              <p:grpSpPr>
                <a:xfrm>
                  <a:off x="16314" y="36255"/>
                  <a:ext cx="8400" cy="3283"/>
                  <a:chOff x="3630" y="43086"/>
                  <a:chExt cx="8400" cy="3283"/>
                </a:xfrm>
              </p:grpSpPr>
              <p:sp>
                <p:nvSpPr>
                  <p:cNvPr id="20" name="矩形 5"/>
                  <p:cNvSpPr/>
                  <p:nvPr/>
                </p:nvSpPr>
                <p:spPr>
                  <a:xfrm>
                    <a:off x="5786" y="44358"/>
                    <a:ext cx="348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刘向辉 </a:t>
                    </a:r>
                    <a:endPar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 （项目经理，文档管理员）</a:t>
                    </a:r>
                    <a:endPar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p:txBody>
              </p:sp>
              <p:sp>
                <p:nvSpPr>
                  <p:cNvPr id="21" name="矩形 6"/>
                  <p:cNvSpPr/>
                  <p:nvPr/>
                </p:nvSpPr>
                <p:spPr>
                  <a:xfrm>
                    <a:off x="3630" y="45575"/>
                    <a:ext cx="207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左文正</a:t>
                    </a:r>
                    <a:endPar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a:t>
                    </a:r>
                    <a:r>
                      <a:rPr kumimoji="0" lang="zh-CN" altLang="en-US"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业务</a:t>
                    </a:r>
                    <a:r>
                      <a:rPr kumimoji="0" lang="zh-CN" altLang="en-US" sz="12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访谈员</a:t>
                    </a:r>
                    <a:r>
                      <a:rPr kumimoji="0" lang="en-US" altLang="zh-CN" sz="12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 </a:t>
                    </a:r>
                    <a:endPar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p:txBody>
              </p:sp>
              <p:sp>
                <p:nvSpPr>
                  <p:cNvPr id="22" name="矩形 13"/>
                  <p:cNvSpPr/>
                  <p:nvPr/>
                </p:nvSpPr>
                <p:spPr>
                  <a:xfrm>
                    <a:off x="9960" y="45561"/>
                    <a:ext cx="207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王安栋</a:t>
                    </a:r>
                    <a:endPar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a:t>
                    </a:r>
                    <a:r>
                      <a:rPr kumimoji="0" lang="zh-CN" altLang="en-US" sz="12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会议</a:t>
                    </a:r>
                    <a:r>
                      <a:rPr kumimoji="0" lang="en-US" altLang="zh-CN" sz="12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记录员</a:t>
                    </a:r>
                    <a:r>
                      <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a:t>
                    </a:r>
                    <a:endParaRPr kumimoji="0" lang="en-US" altLang="zh-CN" sz="12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p:txBody>
              </p:sp>
              <p:cxnSp>
                <p:nvCxnSpPr>
                  <p:cNvPr id="23" name="直接连接符 14"/>
                  <p:cNvCxnSpPr>
                    <a:stCxn id="20" idx="2"/>
                    <a:endCxn id="22" idx="0"/>
                  </p:cNvCxnSpPr>
                  <p:nvPr/>
                </p:nvCxnSpPr>
                <p:spPr>
                  <a:xfrm>
                    <a:off x="7526" y="45152"/>
                    <a:ext cx="3470" cy="409"/>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3"/>
                  <p:cNvSpPr/>
                  <p:nvPr/>
                </p:nvSpPr>
                <p:spPr>
                  <a:xfrm>
                    <a:off x="6556" y="43086"/>
                    <a:ext cx="207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教师</a:t>
                    </a:r>
                    <a:endPar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（项目总负责人）</a:t>
                    </a:r>
                    <a:endPar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ppt_x</p:attrName>
                                        </p:attrNameLst>
                                      </p:cBhvr>
                                      <p:tavLst>
                                        <p:tav tm="0">
                                          <p:val>
                                            <p:strVal val="#ppt_x-.2"/>
                                          </p:val>
                                        </p:tav>
                                        <p:tav tm="100000">
                                          <p:val>
                                            <p:strVal val="#ppt_x"/>
                                          </p:val>
                                        </p:tav>
                                      </p:tavLst>
                                    </p:anim>
                                    <p:anim calcmode="lin" valueType="num">
                                      <p:cBhvr>
                                        <p:cTn id="32"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3987</Words>
  <Application>WPS 演示</Application>
  <PresentationFormat>宽屏</PresentationFormat>
  <Paragraphs>799</Paragraphs>
  <Slides>28</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28</vt:i4>
      </vt:variant>
    </vt:vector>
  </HeadingPairs>
  <TitlesOfParts>
    <vt:vector size="43" baseType="lpstr">
      <vt:lpstr>Arial</vt:lpstr>
      <vt:lpstr>宋体</vt:lpstr>
      <vt:lpstr>Wingdings</vt:lpstr>
      <vt:lpstr>Calibri</vt:lpstr>
      <vt:lpstr>Calibri Light</vt:lpstr>
      <vt:lpstr>等线</vt:lpstr>
      <vt:lpstr>微软雅黑</vt:lpstr>
      <vt:lpstr>Times New Roman</vt:lpstr>
      <vt:lpstr>方正正大黑简体</vt:lpstr>
      <vt:lpstr>Times New Roman</vt:lpstr>
      <vt:lpstr>Calibri</vt:lpstr>
      <vt:lpstr>黑体</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25</cp:revision>
  <dcterms:created xsi:type="dcterms:W3CDTF">2015-06-08T08:52:02Z</dcterms:created>
  <dcterms:modified xsi:type="dcterms:W3CDTF">2018-10-28T09:45:12Z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