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ED05B-1465-455B-8CB8-20736C31557B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0EC8F-EC15-4872-914D-51F675B2C6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4733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ED05B-1465-455B-8CB8-20736C31557B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0EC8F-EC15-4872-914D-51F675B2C6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6499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ED05B-1465-455B-8CB8-20736C31557B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0EC8F-EC15-4872-914D-51F675B2C6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508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ED05B-1465-455B-8CB8-20736C31557B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0EC8F-EC15-4872-914D-51F675B2C6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7633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ED05B-1465-455B-8CB8-20736C31557B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0EC8F-EC15-4872-914D-51F675B2C6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143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ED05B-1465-455B-8CB8-20736C31557B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0EC8F-EC15-4872-914D-51F675B2C6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02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ED05B-1465-455B-8CB8-20736C31557B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0EC8F-EC15-4872-914D-51F675B2C6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381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ED05B-1465-455B-8CB8-20736C31557B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0EC8F-EC15-4872-914D-51F675B2C6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0722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ED05B-1465-455B-8CB8-20736C31557B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0EC8F-EC15-4872-914D-51F675B2C6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5954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ED05B-1465-455B-8CB8-20736C31557B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0EC8F-EC15-4872-914D-51F675B2C6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03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ED05B-1465-455B-8CB8-20736C31557B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0EC8F-EC15-4872-914D-51F675B2C6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314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ED05B-1465-455B-8CB8-20736C31557B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0EC8F-EC15-4872-914D-51F675B2C6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7750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Opa sopa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47050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Opa sopa</vt:lpstr>
    </vt:vector>
  </TitlesOfParts>
  <Company>Precisa GTS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Opa sopa</dc:title>
  <dc:creator>Roberto Delavi</dc:creator>
  <cp:lastModifiedBy>Roberto Delavi</cp:lastModifiedBy>
  <cp:revision>1</cp:revision>
  <dcterms:created xsi:type="dcterms:W3CDTF">2023-08-22T19:05:57Z</dcterms:created>
  <dcterms:modified xsi:type="dcterms:W3CDTF">2023-08-22T19:06:06Z</dcterms:modified>
</cp:coreProperties>
</file>