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3"/>
    <p:sldId id="16140622" r:id="rId4"/>
    <p:sldId id="262" r:id="rId5"/>
    <p:sldId id="263" r:id="rId6"/>
    <p:sldId id="265" r:id="rId7"/>
    <p:sldId id="16140625" r:id="rId8"/>
    <p:sldId id="16140628" r:id="rId9"/>
    <p:sldId id="16140630" r:id="rId10"/>
    <p:sldId id="16140629" r:id="rId11"/>
    <p:sldId id="16140623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2" userDrawn="1">
          <p15:clr>
            <a:srgbClr val="A4A3A4"/>
          </p15:clr>
        </p15:guide>
        <p15:guide id="2" pos="38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50" y="62"/>
      </p:cViewPr>
      <p:guideLst>
        <p:guide orient="horz" pos="2172"/>
        <p:guide pos="3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customXml" Target="../customXml/item3.xml"/><Relationship Id="rId2" Type="http://schemas.openxmlformats.org/officeDocument/2006/relationships/theme" Target="theme/theme1.xml"/><Relationship Id="rId19" Type="http://schemas.openxmlformats.org/officeDocument/2006/relationships/customXml" Target="../customXml/item2.xml"/><Relationship Id="rId18" Type="http://schemas.openxmlformats.org/officeDocument/2006/relationships/customXml" Target="../customXml/item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PREETAM061/Stenography/tree/ma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207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By: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Student Name :Preetam Kumar Giri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College Name &amp; Department : KIIT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 [Computer Science and Engineering]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Future scope</a:t>
            </a:r>
            <a:endParaRPr lang="en-US" sz="4400" b="1" dirty="0">
              <a:solidFill>
                <a:schemeClr val="accent1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35670" y="1276632"/>
            <a:ext cx="10948407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Advanced Steganography Techniques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adaptive steganography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hide data more securely by analyzing image properties.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edge-based or frequency-domain steganography (DCT, DWT)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make data embedding more robust against compression and attacks.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Multiple File Formats 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Extend support beyond PNG to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JPEG, BMP, GIF, and TIFF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wider usability.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 encoding for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compressed formats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without degrading security.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Security with Multi-Layer Encryption 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Elliptic Curve Cryptography (ECC) or RSA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key exchange.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hybrid encryption (AES + RSA)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improve security while maintaining efficiency.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AI &amp; Machine Learning for Detection Resistance 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AI-powered steganographic methods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adapt based on detection algorithms.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GANs (Generative Adversarial Networks)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generate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images that are nearly impossible to detect.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Cross-Platform &amp; Mobile Application 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 a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GUI-based desktop application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ease of use.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 (Android/iOS)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real-time secure communication using steganography.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Cloud-Based Secure Steganography 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a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cloud-based secure messaging system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encrypted steganography.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 users to securely upload and retrieve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images from a cloud platform.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Resistance to Steganalysis Attacks 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robustness against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LSB steganalysis, histogram analysis, and statistical detection techniques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randomized bit embedding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make detection more difficult.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incorporating these future enhancements, your project can evolve into a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highly secure, AI-driven, and user-friendly steganographic communication system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real-world applications in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cybersecurity, intelligence, and private communication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  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Problem Statement </a:t>
            </a:r>
            <a:endParaRPr lang="en-US" sz="2000" b="1" dirty="0">
              <a:latin typeface="Arial" panose="020B0604020202020204"/>
              <a:ea typeface="+mn-lt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Technology used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Wow factor </a:t>
            </a:r>
            <a:endParaRPr lang="en-US" sz="2000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End users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Result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Conclusion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Git-hub Link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Future scope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0" indent="0">
              <a:buNone/>
            </a:pP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			</a:t>
            </a:r>
            <a:r>
              <a:rPr lang="en-US" sz="3200" dirty="0">
                <a:solidFill>
                  <a:schemeClr val="tx1"/>
                </a:solidFill>
              </a:rPr>
              <a:t>This project focuses on secure data hiding using </a:t>
            </a:r>
            <a:r>
              <a:rPr lang="en-US" sz="3200" b="1" dirty="0">
                <a:solidFill>
                  <a:schemeClr val="tx1"/>
                </a:solidFill>
              </a:rPr>
              <a:t>steganography</a:t>
            </a:r>
            <a:r>
              <a:rPr lang="en-US" sz="3200" dirty="0">
                <a:solidFill>
                  <a:schemeClr val="tx1"/>
                </a:solidFill>
              </a:rPr>
              <a:t> and </a:t>
            </a:r>
            <a:r>
              <a:rPr lang="en-US" sz="3200" b="1" dirty="0">
                <a:solidFill>
                  <a:schemeClr val="tx1"/>
                </a:solidFill>
              </a:rPr>
              <a:t>AES encryption</a:t>
            </a:r>
            <a:r>
              <a:rPr lang="en-US" sz="3200" dirty="0">
                <a:solidFill>
                  <a:schemeClr val="tx1"/>
                </a:solidFill>
              </a:rPr>
              <a:t>. Sensitive data is encrypted and embedded in images using the </a:t>
            </a:r>
            <a:r>
              <a:rPr lang="en-US" sz="3200" b="1" dirty="0">
                <a:solidFill>
                  <a:schemeClr val="tx1"/>
                </a:solidFill>
              </a:rPr>
              <a:t>Least Significant Bit (LSB) technique</a:t>
            </a:r>
            <a:r>
              <a:rPr lang="en-US" sz="3200" dirty="0">
                <a:solidFill>
                  <a:schemeClr val="tx1"/>
                </a:solidFill>
              </a:rPr>
              <a:t>. The goal is to ensure </a:t>
            </a:r>
            <a:r>
              <a:rPr lang="en-US" sz="3200" b="1" dirty="0">
                <a:solidFill>
                  <a:schemeClr val="tx1"/>
                </a:solidFill>
              </a:rPr>
              <a:t>confidentiality, imperceptibility, and data integrity</a:t>
            </a:r>
            <a:r>
              <a:rPr lang="en-US" sz="3200" dirty="0">
                <a:solidFill>
                  <a:schemeClr val="tx1"/>
                </a:solidFill>
              </a:rPr>
              <a:t>. Even if intercepted, the hidden data remains secure without the correct decryption key.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441325" y="1438097"/>
            <a:ext cx="10914933" cy="4862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Language: 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Used for implementing steganography and encryption.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Cryptography: 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AES (Advanced Encryption Standard)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Ensures secure message encryption.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cryptography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library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Provides AES encryption and padding.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 Processing: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 (Least Significant Bit - LSB)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Hides encrypted data in images.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OpenCV (cv2)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Reads, modifies, and saves images.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NumPy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Efficient pixel manipulation.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Hashing: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SHA-256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hashlib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Derives a secure encryption key from a password.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Platforms &amp; Environments: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Windows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Runs on OS with Python support.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Jupyter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Notebook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Recommended development environments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File Handling &amp; System Integration:</a:t>
            </a:r>
            <a:endParaRPr lang="en-US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OS Module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lang="en-US" sz="2000" dirty="0">
                <a:solidFill>
                  <a:schemeClr val="tx1"/>
                </a:solidFill>
              </a:rPr>
              <a:t>Used for file handling, generating random IV (Initialization Vector) and opening 		encrypted images.</a:t>
            </a:r>
            <a:endParaRPr lang="en-US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71948" y="1638648"/>
            <a:ext cx="11366091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AES Encryption + Steganography = Double Security 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Unlike basic steganography, this project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encrypts the message using AES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before embedding it in an image.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Even if someone extracts hidden data, they cannot decrypt it without the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correct password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Least Significant Bit (LSB) Steganography for Invisible Data Hiding 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LSB technique ensures imperceptibility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meaning the image looks unchanged to the human eye.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avoids noticeable distortions, making detection extremely difficult.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Efficiency &amp; Minimal Image Distortion 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Embeds data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without significantly increasing file size or affecting image quality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optimal pixel selection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better security and reduced modification.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Strong Key Derivation for Enhanced Security 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SHA-256 hashing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derive a strong AES key from the password.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Prevents weak key attacks, ensuring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robust encryption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Input &amp; Output 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command-line interface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encoding and decoding.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Clear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 messages and warnings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if an image is too small or the wrong password is entered.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Resistance to Steganalysis (Detection Attempts) 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Since AES encryption randomizes data patterns,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avoids common statistical detection methods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Unlike traditional LSB steganography, the encrypted payload appears as random noise,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making detection much harder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What Makes This Project Stand Out?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Dual-layer security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(AES + LSB Steganography)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Minimal image quality loss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Cross-platform &amp; automated image opening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Hard to detect using standard steganalysis tools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Supports large encrypted messages with optimized pixel storage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81192" y="1404208"/>
            <a:ext cx="10676743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&amp; Intelligence Agencies 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for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covert communication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intelligence operations.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securely transmit sensitive messages without attracting attention.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&amp; Whistleblowers 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hide confidential information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within images to avoid censorship.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secure sharing of critical news reports or evidence.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&amp; Military Organizations 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Useful for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transmission of classified information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Enhances communication security in sensitive operations.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Corporate &amp; Business Professionals 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Protects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trade secrets and confidential 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from corporate espionage.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internal communications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within an organization.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Privacy-Conscious Individuals 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be used by individuals to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safeguard personal 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from cyber threats.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in securely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hiding passwords, private messages, or sensitive documents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images.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Digital Forensics &amp; Law Enforcement 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 hidden messages in images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sent by criminals.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be used in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investigations to retrieve embedded evidence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Ethical Hackers &amp; Security Researchers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Useful for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testing steganographic security methods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be enhanced to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 and improve modern data-hiding techniques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0802" y="3926657"/>
            <a:ext cx="4806886" cy="220293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81859" y="4130730"/>
            <a:ext cx="2526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Figure 1: </a:t>
            </a:r>
            <a:r>
              <a:rPr lang="en-US" dirty="0"/>
              <a:t>Source code.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1364263" y="6189123"/>
            <a:ext cx="3162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Figure 3: </a:t>
            </a:r>
            <a:r>
              <a:rPr lang="en-US" dirty="0"/>
              <a:t>Output of the project.</a:t>
            </a:r>
            <a:endParaRPr lang="en-IN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2" y="1308409"/>
            <a:ext cx="4806886" cy="214139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724489" y="6155844"/>
            <a:ext cx="427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Figure 4: </a:t>
            </a:r>
            <a:r>
              <a:rPr lang="en-US" dirty="0"/>
              <a:t>Output image Encryptedmsg.png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7212443" y="3525756"/>
            <a:ext cx="3297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Figure 3: </a:t>
            </a:r>
            <a:r>
              <a:rPr lang="en-US" dirty="0"/>
              <a:t>Input image Mypic.png</a:t>
            </a:r>
            <a:endParaRPr lang="en-IN" dirty="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33830" y="1232535"/>
            <a:ext cx="3092450" cy="29184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475" y="4992370"/>
            <a:ext cx="3438525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2284" y="1670699"/>
            <a:ext cx="1115852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addresses the problem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communication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implementing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hiding in images using steganography and AES encryption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Traditional encryption alone may not be enough to prevent interception, but by embedding encrypted messages into images using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Least Significant Bit (LSB) technique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this system ensures both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confidentiality and imperceptibility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integration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AES encryption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before embedding enhances security, ensuring that even if the hidden data is extracted, it remains unreadable without the correct key. This method provides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robust, efficient, and undetectable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way to transmit sensitive information securely. It can be applied 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cybersecurity, intelligence operations, digital forensics, and secure communication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the future, this project can be expanded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steganography techniques, AI-driven detection resistance, and multi-image encoding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further enhance security and usability.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hlinkClick r:id="rId1" tooltip="" action="ppaction://hlinkfile"/>
              </a:rPr>
              <a:t>https://github.com/PREETAM061/Stenography/tree/main</a:t>
            </a:r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/>
</ds:datastoreItem>
</file>

<file path=customXml/itemProps2.xml><?xml version="1.0" encoding="utf-8"?>
<ds:datastoreItem xmlns:ds="http://schemas.openxmlformats.org/officeDocument/2006/customXml" ds:itemID="{9DD71778-17EE-4151-88AE-C8F4E8043BD9}">
  <ds:schemaRefs/>
</ds:datastoreItem>
</file>

<file path=customXml/itemProps3.xml><?xml version="1.0" encoding="utf-8"?>
<ds:datastoreItem xmlns:ds="http://schemas.openxmlformats.org/officeDocument/2006/customXml" ds:itemID="{8D289AE2-D2AE-49D1-AFAC-3A79F6794255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6985</Words>
  <Application>WPS Presentation</Application>
  <PresentationFormat>Widescreen</PresentationFormat>
  <Paragraphs>148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SimSun</vt:lpstr>
      <vt:lpstr>Wingdings</vt:lpstr>
      <vt:lpstr>Wingdings 2</vt:lpstr>
      <vt:lpstr>Arial</vt:lpstr>
      <vt:lpstr>Arial Unicode MS</vt:lpstr>
      <vt:lpstr>Calibri Light</vt:lpstr>
      <vt:lpstr>Microsoft YaHei</vt:lpstr>
      <vt:lpstr>Arial Unicode MS</vt:lpstr>
      <vt:lpstr>Franklin Gothic Demi</vt:lpstr>
      <vt:lpstr>Franklin Gothic Book</vt:lpstr>
      <vt:lpstr>Calibri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ir is</cp:lastModifiedBy>
  <cp:revision>49</cp:revision>
  <dcterms:created xsi:type="dcterms:W3CDTF">2021-05-26T16:50:00Z</dcterms:created>
  <dcterms:modified xsi:type="dcterms:W3CDTF">2025-02-20T16:34:17Z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  <property fmtid="{D5CDD505-2E9C-101B-9397-08002B2CF9AE}" pid="3" name="ICV">
    <vt:lpwstr>D6D2C91DE98A4B89BA55E41586004942_12</vt:lpwstr>
  </property>
  <property fmtid="{D5CDD505-2E9C-101B-9397-08002B2CF9AE}" pid="4" name="KSOProductBuildVer">
    <vt:lpwstr>1033-12.2.0.20323</vt:lpwstr>
  </property>
</Properties>
</file>