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sldIdLst>
    <p:sldId id="256" r:id="rId2"/>
    <p:sldId id="257" r:id="rId3"/>
    <p:sldId id="258" r:id="rId4"/>
    <p:sldId id="259" r:id="rId5"/>
    <p:sldId id="260" r:id="rId6"/>
    <p:sldId id="263" r:id="rId7"/>
    <p:sldId id="264" r:id="rId8"/>
    <p:sldId id="265" r:id="rId9"/>
    <p:sldId id="269" r:id="rId10"/>
    <p:sldId id="268" r:id="rId11"/>
    <p:sldId id="270"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i Preetham Bethi" userId="b36de6dd3457e2f5" providerId="LiveId" clId="{6464D626-4298-4242-BA5E-7294F2F97613}"/>
    <pc:docChg chg="modSld">
      <pc:chgData name="Shashi Preetham Bethi" userId="b36de6dd3457e2f5" providerId="LiveId" clId="{6464D626-4298-4242-BA5E-7294F2F97613}" dt="2024-09-02T12:30:23.204" v="3" actId="20577"/>
      <pc:docMkLst>
        <pc:docMk/>
      </pc:docMkLst>
      <pc:sldChg chg="modSp mod">
        <pc:chgData name="Shashi Preetham Bethi" userId="b36de6dd3457e2f5" providerId="LiveId" clId="{6464D626-4298-4242-BA5E-7294F2F97613}" dt="2024-09-02T12:30:23.204" v="3" actId="20577"/>
        <pc:sldMkLst>
          <pc:docMk/>
          <pc:sldMk cId="3375625085" sldId="256"/>
        </pc:sldMkLst>
        <pc:spChg chg="mod">
          <ac:chgData name="Shashi Preetham Bethi" userId="b36de6dd3457e2f5" providerId="LiveId" clId="{6464D626-4298-4242-BA5E-7294F2F97613}" dt="2024-09-02T12:30:23.204" v="3" actId="20577"/>
          <ac:spMkLst>
            <pc:docMk/>
            <pc:sldMk cId="3375625085" sldId="256"/>
            <ac:spMk id="2" creationId="{DC31EDB8-4FB1-951C-1B3A-D390F9548762}"/>
          </ac:spMkLst>
        </pc:spChg>
      </pc:sldChg>
    </pc:docChg>
  </pc:docChgLst>
  <pc:docChgLst>
    <pc:chgData name="Shashi Preetham Bethi" userId="b36de6dd3457e2f5" providerId="LiveId" clId="{DDC27544-528D-4D1E-8DCB-A757CBB928D2}"/>
    <pc:docChg chg="undo custSel addSld delSld modSld">
      <pc:chgData name="Shashi Preetham Bethi" userId="b36de6dd3457e2f5" providerId="LiveId" clId="{DDC27544-528D-4D1E-8DCB-A757CBB928D2}" dt="2023-11-10T13:13:50.624" v="1713" actId="20577"/>
      <pc:docMkLst>
        <pc:docMk/>
      </pc:docMkLst>
      <pc:sldChg chg="modSp mod">
        <pc:chgData name="Shashi Preetham Bethi" userId="b36de6dd3457e2f5" providerId="LiveId" clId="{DDC27544-528D-4D1E-8DCB-A757CBB928D2}" dt="2023-11-10T10:11:16.486" v="425" actId="123"/>
        <pc:sldMkLst>
          <pc:docMk/>
          <pc:sldMk cId="1172803217" sldId="257"/>
        </pc:sldMkLst>
        <pc:spChg chg="mod">
          <ac:chgData name="Shashi Preetham Bethi" userId="b36de6dd3457e2f5" providerId="LiveId" clId="{DDC27544-528D-4D1E-8DCB-A757CBB928D2}" dt="2023-11-10T10:11:16.486" v="425" actId="123"/>
          <ac:spMkLst>
            <pc:docMk/>
            <pc:sldMk cId="1172803217" sldId="257"/>
            <ac:spMk id="3" creationId="{46BA788E-3A16-F4B8-3DF1-E32D49D31012}"/>
          </ac:spMkLst>
        </pc:spChg>
      </pc:sldChg>
      <pc:sldChg chg="modSp mod">
        <pc:chgData name="Shashi Preetham Bethi" userId="b36de6dd3457e2f5" providerId="LiveId" clId="{DDC27544-528D-4D1E-8DCB-A757CBB928D2}" dt="2023-11-10T12:48:56.196" v="1251" actId="20577"/>
        <pc:sldMkLst>
          <pc:docMk/>
          <pc:sldMk cId="2579462841" sldId="258"/>
        </pc:sldMkLst>
        <pc:spChg chg="mod">
          <ac:chgData name="Shashi Preetham Bethi" userId="b36de6dd3457e2f5" providerId="LiveId" clId="{DDC27544-528D-4D1E-8DCB-A757CBB928D2}" dt="2023-11-10T12:48:56.196" v="1251" actId="20577"/>
          <ac:spMkLst>
            <pc:docMk/>
            <pc:sldMk cId="2579462841" sldId="258"/>
            <ac:spMk id="3" creationId="{7FA513DA-A886-9227-379C-413A42E2DE9C}"/>
          </ac:spMkLst>
        </pc:spChg>
      </pc:sldChg>
      <pc:sldChg chg="addSp modSp mod">
        <pc:chgData name="Shashi Preetham Bethi" userId="b36de6dd3457e2f5" providerId="LiveId" clId="{DDC27544-528D-4D1E-8DCB-A757CBB928D2}" dt="2023-11-10T10:16:00.762" v="433" actId="2085"/>
        <pc:sldMkLst>
          <pc:docMk/>
          <pc:sldMk cId="3359359133" sldId="259"/>
        </pc:sldMkLst>
        <pc:spChg chg="add mod">
          <ac:chgData name="Shashi Preetham Bethi" userId="b36de6dd3457e2f5" providerId="LiveId" clId="{DDC27544-528D-4D1E-8DCB-A757CBB928D2}" dt="2023-11-10T10:15:54.679" v="432" actId="2085"/>
          <ac:spMkLst>
            <pc:docMk/>
            <pc:sldMk cId="3359359133" sldId="259"/>
            <ac:spMk id="4" creationId="{7E5F986C-C03D-A065-A73A-D3E41D3A598C}"/>
          </ac:spMkLst>
        </pc:spChg>
        <pc:spChg chg="add mod">
          <ac:chgData name="Shashi Preetham Bethi" userId="b36de6dd3457e2f5" providerId="LiveId" clId="{DDC27544-528D-4D1E-8DCB-A757CBB928D2}" dt="2023-11-10T10:16:00.762" v="433" actId="2085"/>
          <ac:spMkLst>
            <pc:docMk/>
            <pc:sldMk cId="3359359133" sldId="259"/>
            <ac:spMk id="5" creationId="{667DA2A5-E8B1-B154-3855-13E755FEDAF1}"/>
          </ac:spMkLst>
        </pc:spChg>
      </pc:sldChg>
      <pc:sldChg chg="addSp delSp modSp mod">
        <pc:chgData name="Shashi Preetham Bethi" userId="b36de6dd3457e2f5" providerId="LiveId" clId="{DDC27544-528D-4D1E-8DCB-A757CBB928D2}" dt="2023-11-10T10:18:59.820" v="435" actId="931"/>
        <pc:sldMkLst>
          <pc:docMk/>
          <pc:sldMk cId="2178018176" sldId="260"/>
        </pc:sldMkLst>
        <pc:spChg chg="mod">
          <ac:chgData name="Shashi Preetham Bethi" userId="b36de6dd3457e2f5" providerId="LiveId" clId="{DDC27544-528D-4D1E-8DCB-A757CBB928D2}" dt="2023-11-10T10:16:24.816" v="434" actId="1076"/>
          <ac:spMkLst>
            <pc:docMk/>
            <pc:sldMk cId="2178018176" sldId="260"/>
            <ac:spMk id="2" creationId="{A33AEF05-9137-7A88-4F52-E48297A7FAD5}"/>
          </ac:spMkLst>
        </pc:spChg>
        <pc:spChg chg="del">
          <ac:chgData name="Shashi Preetham Bethi" userId="b36de6dd3457e2f5" providerId="LiveId" clId="{DDC27544-528D-4D1E-8DCB-A757CBB928D2}" dt="2023-11-10T10:18:59.820" v="435" actId="931"/>
          <ac:spMkLst>
            <pc:docMk/>
            <pc:sldMk cId="2178018176" sldId="260"/>
            <ac:spMk id="3" creationId="{1ACE2B26-4A50-05EF-C587-05E945FF6EB5}"/>
          </ac:spMkLst>
        </pc:spChg>
        <pc:picChg chg="add mod">
          <ac:chgData name="Shashi Preetham Bethi" userId="b36de6dd3457e2f5" providerId="LiveId" clId="{DDC27544-528D-4D1E-8DCB-A757CBB928D2}" dt="2023-11-10T10:18:59.820" v="435" actId="931"/>
          <ac:picMkLst>
            <pc:docMk/>
            <pc:sldMk cId="2178018176" sldId="260"/>
            <ac:picMk id="5" creationId="{00293629-08DA-A06E-7B57-E53B1C347D2A}"/>
          </ac:picMkLst>
        </pc:picChg>
      </pc:sldChg>
      <pc:sldChg chg="addSp delSp modSp del mod">
        <pc:chgData name="Shashi Preetham Bethi" userId="b36de6dd3457e2f5" providerId="LiveId" clId="{DDC27544-528D-4D1E-8DCB-A757CBB928D2}" dt="2023-11-10T12:49:10.033" v="1252" actId="2696"/>
        <pc:sldMkLst>
          <pc:docMk/>
          <pc:sldMk cId="3529687943" sldId="261"/>
        </pc:sldMkLst>
        <pc:spChg chg="del">
          <ac:chgData name="Shashi Preetham Bethi" userId="b36de6dd3457e2f5" providerId="LiveId" clId="{DDC27544-528D-4D1E-8DCB-A757CBB928D2}" dt="2023-11-10T11:00:08.711" v="436"/>
          <ac:spMkLst>
            <pc:docMk/>
            <pc:sldMk cId="3529687943" sldId="261"/>
            <ac:spMk id="3" creationId="{D6E2E68C-66D4-8A71-B874-1048E0DA42FF}"/>
          </ac:spMkLst>
        </pc:spChg>
        <pc:spChg chg="add mod">
          <ac:chgData name="Shashi Preetham Bethi" userId="b36de6dd3457e2f5" providerId="LiveId" clId="{DDC27544-528D-4D1E-8DCB-A757CBB928D2}" dt="2023-11-10T11:01:32.174" v="445" actId="2711"/>
          <ac:spMkLst>
            <pc:docMk/>
            <pc:sldMk cId="3529687943" sldId="261"/>
            <ac:spMk id="6" creationId="{432C2F73-AE33-16A6-37FF-14967AA96BEA}"/>
          </ac:spMkLst>
        </pc:spChg>
        <pc:picChg chg="add mod">
          <ac:chgData name="Shashi Preetham Bethi" userId="b36de6dd3457e2f5" providerId="LiveId" clId="{DDC27544-528D-4D1E-8DCB-A757CBB928D2}" dt="2023-11-10T11:00:11.861" v="437" actId="1076"/>
          <ac:picMkLst>
            <pc:docMk/>
            <pc:sldMk cId="3529687943" sldId="261"/>
            <ac:picMk id="4" creationId="{E30AAFD6-5677-8978-E9D3-2595A620369C}"/>
          </ac:picMkLst>
        </pc:picChg>
      </pc:sldChg>
      <pc:sldChg chg="del">
        <pc:chgData name="Shashi Preetham Bethi" userId="b36de6dd3457e2f5" providerId="LiveId" clId="{DDC27544-528D-4D1E-8DCB-A757CBB928D2}" dt="2023-11-10T11:03:52.291" v="447" actId="2696"/>
        <pc:sldMkLst>
          <pc:docMk/>
          <pc:sldMk cId="1048689504" sldId="262"/>
        </pc:sldMkLst>
      </pc:sldChg>
      <pc:sldChg chg="addSp delSp modSp mod">
        <pc:chgData name="Shashi Preetham Bethi" userId="b36de6dd3457e2f5" providerId="LiveId" clId="{DDC27544-528D-4D1E-8DCB-A757CBB928D2}" dt="2023-11-10T12:50:08.641" v="1257" actId="2085"/>
        <pc:sldMkLst>
          <pc:docMk/>
          <pc:sldMk cId="1339158701" sldId="263"/>
        </pc:sldMkLst>
        <pc:spChg chg="del">
          <ac:chgData name="Shashi Preetham Bethi" userId="b36de6dd3457e2f5" providerId="LiveId" clId="{DDC27544-528D-4D1E-8DCB-A757CBB928D2}" dt="2023-11-10T11:03:40.370" v="446" actId="931"/>
          <ac:spMkLst>
            <pc:docMk/>
            <pc:sldMk cId="1339158701" sldId="263"/>
            <ac:spMk id="3" creationId="{978D8D80-5A5A-69DE-8E43-C161CC734C20}"/>
          </ac:spMkLst>
        </pc:spChg>
        <pc:spChg chg="add mod">
          <ac:chgData name="Shashi Preetham Bethi" userId="b36de6dd3457e2f5" providerId="LiveId" clId="{DDC27544-528D-4D1E-8DCB-A757CBB928D2}" dt="2023-11-10T12:50:08.641" v="1257" actId="2085"/>
          <ac:spMkLst>
            <pc:docMk/>
            <pc:sldMk cId="1339158701" sldId="263"/>
            <ac:spMk id="3" creationId="{D3B38FF8-115B-8624-BBD8-521AE559ABE0}"/>
          </ac:spMkLst>
        </pc:spChg>
        <pc:picChg chg="add mod">
          <ac:chgData name="Shashi Preetham Bethi" userId="b36de6dd3457e2f5" providerId="LiveId" clId="{DDC27544-528D-4D1E-8DCB-A757CBB928D2}" dt="2023-11-10T12:49:13.808" v="1253" actId="1076"/>
          <ac:picMkLst>
            <pc:docMk/>
            <pc:sldMk cId="1339158701" sldId="263"/>
            <ac:picMk id="5" creationId="{1062C551-A482-10BA-A892-E8C5C9F77F2C}"/>
          </ac:picMkLst>
        </pc:picChg>
      </pc:sldChg>
      <pc:sldChg chg="addSp modSp mod">
        <pc:chgData name="Shashi Preetham Bethi" userId="b36de6dd3457e2f5" providerId="LiveId" clId="{DDC27544-528D-4D1E-8DCB-A757CBB928D2}" dt="2023-11-10T12:50:52.015" v="1272" actId="20577"/>
        <pc:sldMkLst>
          <pc:docMk/>
          <pc:sldMk cId="3955115571" sldId="264"/>
        </pc:sldMkLst>
        <pc:spChg chg="add mod">
          <ac:chgData name="Shashi Preetham Bethi" userId="b36de6dd3457e2f5" providerId="LiveId" clId="{DDC27544-528D-4D1E-8DCB-A757CBB928D2}" dt="2023-11-10T12:50:24.898" v="1258" actId="20577"/>
          <ac:spMkLst>
            <pc:docMk/>
            <pc:sldMk cId="3955115571" sldId="264"/>
            <ac:spMk id="3" creationId="{5F100D0D-3856-F01C-3F6F-0467DCDD7656}"/>
          </ac:spMkLst>
        </pc:spChg>
        <pc:spChg chg="add mod">
          <ac:chgData name="Shashi Preetham Bethi" userId="b36de6dd3457e2f5" providerId="LiveId" clId="{DDC27544-528D-4D1E-8DCB-A757CBB928D2}" dt="2023-11-10T12:50:52.015" v="1272" actId="20577"/>
          <ac:spMkLst>
            <pc:docMk/>
            <pc:sldMk cId="3955115571" sldId="264"/>
            <ac:spMk id="5" creationId="{1A6397A6-07B5-CD43-402F-16618D7CFDEA}"/>
          </ac:spMkLst>
        </pc:spChg>
      </pc:sldChg>
      <pc:sldChg chg="addSp modSp mod">
        <pc:chgData name="Shashi Preetham Bethi" userId="b36de6dd3457e2f5" providerId="LiveId" clId="{DDC27544-528D-4D1E-8DCB-A757CBB928D2}" dt="2023-11-10T12:58:08.914" v="1345" actId="1076"/>
        <pc:sldMkLst>
          <pc:docMk/>
          <pc:sldMk cId="3360190213" sldId="265"/>
        </pc:sldMkLst>
        <pc:spChg chg="add mod">
          <ac:chgData name="Shashi Preetham Bethi" userId="b36de6dd3457e2f5" providerId="LiveId" clId="{DDC27544-528D-4D1E-8DCB-A757CBB928D2}" dt="2023-11-10T12:52:43.143" v="1294" actId="20577"/>
          <ac:spMkLst>
            <pc:docMk/>
            <pc:sldMk cId="3360190213" sldId="265"/>
            <ac:spMk id="3" creationId="{6139EEF6-0465-A297-A000-A917A7B8AE9A}"/>
          </ac:spMkLst>
        </pc:spChg>
        <pc:spChg chg="add mod">
          <ac:chgData name="Shashi Preetham Bethi" userId="b36de6dd3457e2f5" providerId="LiveId" clId="{DDC27544-528D-4D1E-8DCB-A757CBB928D2}" dt="2023-11-10T12:58:08.914" v="1345" actId="1076"/>
          <ac:spMkLst>
            <pc:docMk/>
            <pc:sldMk cId="3360190213" sldId="265"/>
            <ac:spMk id="4" creationId="{A46A48CE-56C8-773F-87CF-A1050A220205}"/>
          </ac:spMkLst>
        </pc:spChg>
        <pc:spChg chg="add mod">
          <ac:chgData name="Shashi Preetham Bethi" userId="b36de6dd3457e2f5" providerId="LiveId" clId="{DDC27544-528D-4D1E-8DCB-A757CBB928D2}" dt="2023-11-10T11:09:59.396" v="580" actId="1076"/>
          <ac:spMkLst>
            <pc:docMk/>
            <pc:sldMk cId="3360190213" sldId="265"/>
            <ac:spMk id="5" creationId="{EEAF78B4-D05D-B425-2739-4AD8C0E2BF63}"/>
          </ac:spMkLst>
        </pc:spChg>
        <pc:spChg chg="add mod">
          <ac:chgData name="Shashi Preetham Bethi" userId="b36de6dd3457e2f5" providerId="LiveId" clId="{DDC27544-528D-4D1E-8DCB-A757CBB928D2}" dt="2023-11-10T12:58:01.231" v="1343" actId="14100"/>
          <ac:spMkLst>
            <pc:docMk/>
            <pc:sldMk cId="3360190213" sldId="265"/>
            <ac:spMk id="7" creationId="{57832D5A-67E5-321D-7AB5-BB7AF842E47A}"/>
          </ac:spMkLst>
        </pc:spChg>
      </pc:sldChg>
      <pc:sldChg chg="addSp delSp modSp del mod">
        <pc:chgData name="Shashi Preetham Bethi" userId="b36de6dd3457e2f5" providerId="LiveId" clId="{DDC27544-528D-4D1E-8DCB-A757CBB928D2}" dt="2023-11-10T12:58:15.927" v="1346" actId="47"/>
        <pc:sldMkLst>
          <pc:docMk/>
          <pc:sldMk cId="1081572160" sldId="266"/>
        </pc:sldMkLst>
        <pc:spChg chg="add mod">
          <ac:chgData name="Shashi Preetham Bethi" userId="b36de6dd3457e2f5" providerId="LiveId" clId="{DDC27544-528D-4D1E-8DCB-A757CBB928D2}" dt="2023-11-10T12:56:50.653" v="1342" actId="20577"/>
          <ac:spMkLst>
            <pc:docMk/>
            <pc:sldMk cId="1081572160" sldId="266"/>
            <ac:spMk id="3" creationId="{426E4E51-C061-33F3-C262-BD2BE14B3302}"/>
          </ac:spMkLst>
        </pc:spChg>
        <pc:spChg chg="add del">
          <ac:chgData name="Shashi Preetham Bethi" userId="b36de6dd3457e2f5" providerId="LiveId" clId="{DDC27544-528D-4D1E-8DCB-A757CBB928D2}" dt="2023-11-10T11:26:01.547" v="1127" actId="478"/>
          <ac:spMkLst>
            <pc:docMk/>
            <pc:sldMk cId="1081572160" sldId="266"/>
            <ac:spMk id="4" creationId="{B091A957-0FFD-CBC3-9574-414758AF6999}"/>
          </ac:spMkLst>
        </pc:spChg>
      </pc:sldChg>
      <pc:sldChg chg="modSp mod">
        <pc:chgData name="Shashi Preetham Bethi" userId="b36de6dd3457e2f5" providerId="LiveId" clId="{DDC27544-528D-4D1E-8DCB-A757CBB928D2}" dt="2023-11-10T13:13:50.624" v="1713" actId="20577"/>
        <pc:sldMkLst>
          <pc:docMk/>
          <pc:sldMk cId="2044086152" sldId="267"/>
        </pc:sldMkLst>
        <pc:spChg chg="mod">
          <ac:chgData name="Shashi Preetham Bethi" userId="b36de6dd3457e2f5" providerId="LiveId" clId="{DDC27544-528D-4D1E-8DCB-A757CBB928D2}" dt="2023-11-10T13:13:50.624" v="1713" actId="20577"/>
          <ac:spMkLst>
            <pc:docMk/>
            <pc:sldMk cId="2044086152" sldId="267"/>
            <ac:spMk id="3" creationId="{CDD98CC9-A7FF-9073-2DCC-EC828E66E967}"/>
          </ac:spMkLst>
        </pc:spChg>
      </pc:sldChg>
      <pc:sldChg chg="addSp delSp modSp new mod">
        <pc:chgData name="Shashi Preetham Bethi" userId="b36de6dd3457e2f5" providerId="LiveId" clId="{DDC27544-528D-4D1E-8DCB-A757CBB928D2}" dt="2023-11-10T11:42:09.961" v="1216" actId="255"/>
        <pc:sldMkLst>
          <pc:docMk/>
          <pc:sldMk cId="522822429" sldId="268"/>
        </pc:sldMkLst>
        <pc:spChg chg="mod">
          <ac:chgData name="Shashi Preetham Bethi" userId="b36de6dd3457e2f5" providerId="LiveId" clId="{DDC27544-528D-4D1E-8DCB-A757CBB928D2}" dt="2023-11-10T11:15:22.814" v="625" actId="2711"/>
          <ac:spMkLst>
            <pc:docMk/>
            <pc:sldMk cId="522822429" sldId="268"/>
            <ac:spMk id="2" creationId="{02A7C855-A60B-099E-416C-E878E0BA83E8}"/>
          </ac:spMkLst>
        </pc:spChg>
        <pc:spChg chg="add mod">
          <ac:chgData name="Shashi Preetham Bethi" userId="b36de6dd3457e2f5" providerId="LiveId" clId="{DDC27544-528D-4D1E-8DCB-A757CBB928D2}" dt="2023-11-10T11:42:09.961" v="1216" actId="255"/>
          <ac:spMkLst>
            <pc:docMk/>
            <pc:sldMk cId="522822429" sldId="268"/>
            <ac:spMk id="3" creationId="{1F8CAF67-AE67-7651-4A68-1BACB58AF53B}"/>
          </ac:spMkLst>
        </pc:spChg>
        <pc:spChg chg="add del">
          <ac:chgData name="Shashi Preetham Bethi" userId="b36de6dd3457e2f5" providerId="LiveId" clId="{DDC27544-528D-4D1E-8DCB-A757CBB928D2}" dt="2023-11-10T11:16:15.337" v="629" actId="22"/>
          <ac:spMkLst>
            <pc:docMk/>
            <pc:sldMk cId="522822429" sldId="268"/>
            <ac:spMk id="5" creationId="{74FAB77C-4B8E-8D81-FC9C-F1BF6561BBD0}"/>
          </ac:spMkLst>
        </pc:spChg>
        <pc:spChg chg="add del mod">
          <ac:chgData name="Shashi Preetham Bethi" userId="b36de6dd3457e2f5" providerId="LiveId" clId="{DDC27544-528D-4D1E-8DCB-A757CBB928D2}" dt="2023-11-10T11:16:26.575" v="633" actId="22"/>
          <ac:spMkLst>
            <pc:docMk/>
            <pc:sldMk cId="522822429" sldId="268"/>
            <ac:spMk id="7" creationId="{B6629F16-3D1E-C5C3-7E83-6A0EB9CC96A1}"/>
          </ac:spMkLst>
        </pc:spChg>
      </pc:sldChg>
      <pc:sldChg chg="addSp modSp new mod">
        <pc:chgData name="Shashi Preetham Bethi" userId="b36de6dd3457e2f5" providerId="LiveId" clId="{DDC27544-528D-4D1E-8DCB-A757CBB928D2}" dt="2023-11-10T11:26:24.436" v="1130" actId="1076"/>
        <pc:sldMkLst>
          <pc:docMk/>
          <pc:sldMk cId="3328324236" sldId="269"/>
        </pc:sldMkLst>
        <pc:picChg chg="add mod">
          <ac:chgData name="Shashi Preetham Bethi" userId="b36de6dd3457e2f5" providerId="LiveId" clId="{DDC27544-528D-4D1E-8DCB-A757CBB928D2}" dt="2023-11-10T11:26:24.436" v="1130" actId="1076"/>
          <ac:picMkLst>
            <pc:docMk/>
            <pc:sldMk cId="3328324236" sldId="269"/>
            <ac:picMk id="2" creationId="{508790F2-B342-F218-2D51-49E918A179DA}"/>
          </ac:picMkLst>
        </pc:picChg>
      </pc:sldChg>
      <pc:sldChg chg="addSp modSp new mod">
        <pc:chgData name="Shashi Preetham Bethi" userId="b36de6dd3457e2f5" providerId="LiveId" clId="{DDC27544-528D-4D1E-8DCB-A757CBB928D2}" dt="2023-11-10T11:44:17.750" v="1249" actId="2085"/>
        <pc:sldMkLst>
          <pc:docMk/>
          <pc:sldMk cId="352643666" sldId="270"/>
        </pc:sldMkLst>
        <pc:spChg chg="mod">
          <ac:chgData name="Shashi Preetham Bethi" userId="b36de6dd3457e2f5" providerId="LiveId" clId="{DDC27544-528D-4D1E-8DCB-A757CBB928D2}" dt="2023-11-10T11:42:57.096" v="1245" actId="2711"/>
          <ac:spMkLst>
            <pc:docMk/>
            <pc:sldMk cId="352643666" sldId="270"/>
            <ac:spMk id="2" creationId="{1C4A9F32-3FE9-761B-5908-9DC8720F9C9A}"/>
          </ac:spMkLst>
        </pc:spChg>
        <pc:spChg chg="add mod">
          <ac:chgData name="Shashi Preetham Bethi" userId="b36de6dd3457e2f5" providerId="LiveId" clId="{DDC27544-528D-4D1E-8DCB-A757CBB928D2}" dt="2023-11-10T11:44:17.750" v="1249" actId="2085"/>
          <ac:spMkLst>
            <pc:docMk/>
            <pc:sldMk cId="352643666" sldId="270"/>
            <ac:spMk id="3" creationId="{38E4A5F3-4EAE-DC43-B968-9FD2B112B56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468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875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751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5496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048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944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567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887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0619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9/2/2024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644749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723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9/2/2024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75476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EDB8-4FB1-951C-1B3A-D390F9548762}"/>
              </a:ext>
            </a:extLst>
          </p:cNvPr>
          <p:cNvSpPr>
            <a:spLocks noGrp="1"/>
          </p:cNvSpPr>
          <p:nvPr>
            <p:ph type="ctrTitle"/>
          </p:nvPr>
        </p:nvSpPr>
        <p:spPr>
          <a:xfrm>
            <a:off x="1876424" y="-155931"/>
            <a:ext cx="8791575" cy="3160388"/>
          </a:xfrm>
        </p:spPr>
        <p:txBody>
          <a:bodyPr>
            <a:normAutofit/>
          </a:bodyPr>
          <a:lstStyle/>
          <a:p>
            <a:r>
              <a:rPr lang="en-US" sz="6000" dirty="0">
                <a:latin typeface="Times New Roman" panose="02020603050405020304" pitchFamily="18" charset="0"/>
                <a:cs typeface="Times New Roman" panose="02020603050405020304" pitchFamily="18" charset="0"/>
              </a:rPr>
              <a:t>Variable Damping Analysis of Smart Suspension </a:t>
            </a:r>
            <a:r>
              <a:rPr lang="en-US" sz="6000">
                <a:latin typeface="Times New Roman" panose="02020603050405020304" pitchFamily="18" charset="0"/>
                <a:cs typeface="Times New Roman" panose="02020603050405020304" pitchFamily="18" charset="0"/>
              </a:rPr>
              <a:t>System in </a:t>
            </a:r>
            <a:r>
              <a:rPr lang="en-US" sz="6000" dirty="0">
                <a:latin typeface="Times New Roman" panose="02020603050405020304" pitchFamily="18" charset="0"/>
                <a:cs typeface="Times New Roman" panose="02020603050405020304" pitchFamily="18" charset="0"/>
              </a:rPr>
              <a:t>a Car</a:t>
            </a:r>
            <a:endParaRPr lang="en-IN" sz="6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4041991-06F0-5D5C-2AAA-E01D2EA25A04}"/>
              </a:ext>
            </a:extLst>
          </p:cNvPr>
          <p:cNvSpPr>
            <a:spLocks noGrp="1"/>
          </p:cNvSpPr>
          <p:nvPr>
            <p:ph type="subTitle" idx="1"/>
          </p:nvPr>
        </p:nvSpPr>
        <p:spPr>
          <a:xfrm>
            <a:off x="1876424" y="4310743"/>
            <a:ext cx="8791575" cy="2258008"/>
          </a:xfrm>
        </p:spPr>
        <p:txBody>
          <a:bodyPr>
            <a:normAutofit/>
          </a:bodyPr>
          <a:lstStyle/>
          <a:p>
            <a:r>
              <a:rPr lang="en-IN" sz="1600" dirty="0">
                <a:latin typeface="Times New Roman" panose="02020603050405020304" pitchFamily="18" charset="0"/>
                <a:cs typeface="Times New Roman" panose="02020603050405020304" pitchFamily="18" charset="0"/>
              </a:rPr>
              <a:t>Presented by </a:t>
            </a:r>
          </a:p>
          <a:p>
            <a:r>
              <a:rPr lang="en-IN" sz="1600" dirty="0" err="1">
                <a:latin typeface="Times New Roman" panose="02020603050405020304" pitchFamily="18" charset="0"/>
                <a:cs typeface="Times New Roman" panose="02020603050405020304" pitchFamily="18" charset="0"/>
              </a:rPr>
              <a:t>Rishavdeb</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ghosh</a:t>
            </a:r>
            <a:r>
              <a:rPr lang="en-IN" sz="1600" dirty="0">
                <a:latin typeface="Times New Roman" panose="02020603050405020304" pitchFamily="18" charset="0"/>
                <a:cs typeface="Times New Roman" panose="02020603050405020304" pitchFamily="18" charset="0"/>
              </a:rPr>
              <a:t> 234103108</a:t>
            </a:r>
          </a:p>
          <a:p>
            <a:r>
              <a:rPr lang="en-IN" sz="1600" dirty="0" err="1">
                <a:latin typeface="Times New Roman" panose="02020603050405020304" pitchFamily="18" charset="0"/>
                <a:cs typeface="Times New Roman" panose="02020603050405020304" pitchFamily="18" charset="0"/>
              </a:rPr>
              <a:t>Yesto</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zhimo</a:t>
            </a:r>
            <a:r>
              <a:rPr lang="en-IN" sz="1600" dirty="0">
                <a:latin typeface="Times New Roman" panose="02020603050405020304" pitchFamily="18" charset="0"/>
                <a:cs typeface="Times New Roman" panose="02020603050405020304" pitchFamily="18" charset="0"/>
              </a:rPr>
              <a:t> 234103446</a:t>
            </a:r>
          </a:p>
          <a:p>
            <a:r>
              <a:rPr lang="en-IN" sz="1600" dirty="0" err="1">
                <a:latin typeface="Times New Roman" panose="02020603050405020304" pitchFamily="18" charset="0"/>
                <a:cs typeface="Times New Roman" panose="02020603050405020304" pitchFamily="18" charset="0"/>
              </a:rPr>
              <a:t>d.Rajanikanth</a:t>
            </a:r>
            <a:r>
              <a:rPr lang="en-IN" sz="1600" dirty="0">
                <a:latin typeface="Times New Roman" panose="02020603050405020304" pitchFamily="18" charset="0"/>
                <a:cs typeface="Times New Roman" panose="02020603050405020304" pitchFamily="18" charset="0"/>
              </a:rPr>
              <a:t> 234103416 </a:t>
            </a:r>
          </a:p>
          <a:p>
            <a:r>
              <a:rPr lang="en-IN" sz="1600" dirty="0">
                <a:latin typeface="Times New Roman" panose="02020603050405020304" pitchFamily="18" charset="0"/>
                <a:cs typeface="Times New Roman" panose="02020603050405020304" pitchFamily="18" charset="0"/>
              </a:rPr>
              <a:t>B Shashi Preetham 234103436</a:t>
            </a:r>
          </a:p>
          <a:p>
            <a:endParaRPr lang="en-IN" sz="16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375625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C855-A60B-099E-416C-E878E0BA83E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MR FLUIDS</a:t>
            </a:r>
          </a:p>
        </p:txBody>
      </p:sp>
      <p:sp>
        <p:nvSpPr>
          <p:cNvPr id="3" name="Rectangle 2">
            <a:extLst>
              <a:ext uri="{FF2B5EF4-FFF2-40B4-BE49-F238E27FC236}">
                <a16:creationId xmlns:a16="http://schemas.microsoft.com/office/drawing/2014/main" id="{1F8CAF67-AE67-7651-4A68-1BACB58AF53B}"/>
              </a:ext>
            </a:extLst>
          </p:cNvPr>
          <p:cNvSpPr/>
          <p:nvPr/>
        </p:nvSpPr>
        <p:spPr>
          <a:xfrm>
            <a:off x="1184988" y="1894114"/>
            <a:ext cx="10151706" cy="42454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34290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Suspension of magnetically responsive particles in a liquid carrier.</a:t>
            </a:r>
          </a:p>
          <a:p>
            <a:pPr marL="342900" indent="-34290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They possess ability to change from a free flowing liquid into semi solid when exposed to externally magnetic field.</a:t>
            </a:r>
          </a:p>
          <a:p>
            <a:pPr marL="342900" indent="-34290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Damping properties of MR Fluids can be changed using external magnetic fluid.</a:t>
            </a:r>
          </a:p>
          <a:p>
            <a:pPr marL="342900" indent="-34290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Possess potential for applications like dampers, shock absorbers, clutches, brakes etc in automobiles.</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822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9F32-3FE9-761B-5908-9DC8720F9C9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BASIC MR FLUID DAMPER</a:t>
            </a:r>
          </a:p>
        </p:txBody>
      </p:sp>
      <p:sp>
        <p:nvSpPr>
          <p:cNvPr id="3" name="Rectangle 2">
            <a:extLst>
              <a:ext uri="{FF2B5EF4-FFF2-40B4-BE49-F238E27FC236}">
                <a16:creationId xmlns:a16="http://schemas.microsoft.com/office/drawing/2014/main" id="{38E4A5F3-4EAE-DC43-B968-9FD2B112B561}"/>
              </a:ext>
            </a:extLst>
          </p:cNvPr>
          <p:cNvSpPr/>
          <p:nvPr/>
        </p:nvSpPr>
        <p:spPr>
          <a:xfrm>
            <a:off x="2752530" y="1978089"/>
            <a:ext cx="5701004" cy="401216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643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47A6-127C-B136-228B-2E16984F84C9}"/>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D98CC9-A7FF-9073-2DCC-EC828E66E967}"/>
              </a:ext>
            </a:extLst>
          </p:cNvPr>
          <p:cNvSpPr>
            <a:spLocks noGrp="1"/>
          </p:cNvSpPr>
          <p:nvPr>
            <p:ph idx="1"/>
          </p:nvPr>
        </p:nvSpPr>
        <p:spPr>
          <a:xfrm>
            <a:off x="1097280" y="1845734"/>
            <a:ext cx="10058400" cy="4023360"/>
          </a:xfrm>
        </p:spPr>
        <p:txBody>
          <a:bodyPr>
            <a:normAutofit/>
          </a:bodyPr>
          <a:lstStyle/>
          <a:p>
            <a:pPr algn="just">
              <a:lnSpc>
                <a:spcPct val="150000"/>
              </a:lnSpc>
              <a:buFont typeface="Wingdings" panose="05000000000000000000" pitchFamily="2" charset="2"/>
              <a:buChar char="v"/>
            </a:pPr>
            <a:r>
              <a:rPr lang="en-US" dirty="0"/>
              <a:t>Ratio obtained between excitation frequency and natural frequencies is no where near 1.</a:t>
            </a:r>
          </a:p>
          <a:p>
            <a:pPr algn="just">
              <a:lnSpc>
                <a:spcPct val="150000"/>
              </a:lnSpc>
              <a:buFont typeface="Wingdings" panose="05000000000000000000" pitchFamily="2" charset="2"/>
              <a:buChar char="v"/>
            </a:pPr>
            <a:r>
              <a:rPr lang="en-US" dirty="0"/>
              <a:t>There may be cases where the ratio will be close to 1. In such cases one may use smart materials like MR Fluids to vary damping.</a:t>
            </a:r>
          </a:p>
          <a:p>
            <a:endParaRPr lang="en-IN" dirty="0"/>
          </a:p>
        </p:txBody>
      </p:sp>
    </p:spTree>
    <p:extLst>
      <p:ext uri="{BB962C8B-B14F-4D97-AF65-F5344CB8AC3E}">
        <p14:creationId xmlns:p14="http://schemas.microsoft.com/office/powerpoint/2010/main" val="2044086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53D8-9D0A-FA7A-0AB5-ECF1CEFAF3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6BA788E-3A16-F4B8-3DF1-E32D49D31012}"/>
              </a:ext>
            </a:extLst>
          </p:cNvPr>
          <p:cNvSpPr>
            <a:spLocks noGrp="1"/>
          </p:cNvSpPr>
          <p:nvPr>
            <p:ph idx="1"/>
          </p:nvPr>
        </p:nvSpPr>
        <p:spPr/>
        <p:txBody>
          <a:bodyPr/>
          <a:lstStyle/>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Road undulation is a case of random vibration time period.</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time and frequency domains are alternative ways of representing signals. The Fourier transform is the mathematical relationship between these two representations. If a signal is modified in one domain, it will also be changed in the other domain, although usually not in the same way</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or a non periodic function time period can be assumed to be infinity, Fourier series of it gives the various frequency spectrum present in it along with the magnitude of </a:t>
            </a:r>
            <a:r>
              <a:rPr lang="en-US" sz="2000" dirty="0" err="1">
                <a:latin typeface="Times New Roman" panose="02020603050405020304" pitchFamily="18" charset="0"/>
                <a:cs typeface="Times New Roman" panose="02020603050405020304" pitchFamily="18" charset="0"/>
              </a:rPr>
              <a:t>it.we</a:t>
            </a:r>
            <a:r>
              <a:rPr lang="en-US" sz="2000" dirty="0">
                <a:latin typeface="Times New Roman" panose="02020603050405020304" pitchFamily="18" charset="0"/>
                <a:cs typeface="Times New Roman" panose="02020603050405020304" pitchFamily="18" charset="0"/>
              </a:rPr>
              <a:t> can break it into different sine and cosine frequencies which further can be </a:t>
            </a:r>
            <a:r>
              <a:rPr lang="en-US" sz="2000" dirty="0" err="1">
                <a:latin typeface="Times New Roman" panose="02020603050405020304" pitchFamily="18" charset="0"/>
                <a:cs typeface="Times New Roman" panose="02020603050405020304" pitchFamily="18" charset="0"/>
              </a:rPr>
              <a:t>analysed</a:t>
            </a:r>
            <a:r>
              <a:rPr lang="en-US" sz="2000" dirty="0">
                <a:latin typeface="Times New Roman" panose="02020603050405020304" pitchFamily="18" charset="0"/>
                <a:cs typeface="Times New Roman" panose="02020603050405020304" pitchFamily="18" charset="0"/>
              </a:rPr>
              <a:t> easily using our regular approach in vibration </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We can also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the random road surface using series of impulses then </a:t>
            </a:r>
            <a:r>
              <a:rPr lang="en-US" sz="2000" dirty="0" err="1">
                <a:latin typeface="Times New Roman" panose="02020603050405020304" pitchFamily="18" charset="0"/>
                <a:cs typeface="Times New Roman" panose="02020603050405020304" pitchFamily="18" charset="0"/>
              </a:rPr>
              <a:t>ploting</a:t>
            </a:r>
            <a:r>
              <a:rPr lang="en-US" sz="2000" dirty="0">
                <a:latin typeface="Times New Roman" panose="02020603050405020304" pitchFamily="18" charset="0"/>
                <a:cs typeface="Times New Roman" panose="02020603050405020304" pitchFamily="18" charset="0"/>
              </a:rPr>
              <a:t> the response of the vehicle.</a:t>
            </a:r>
          </a:p>
          <a:p>
            <a:endParaRPr lang="en-IN" dirty="0"/>
          </a:p>
        </p:txBody>
      </p:sp>
    </p:spTree>
    <p:extLst>
      <p:ext uri="{BB962C8B-B14F-4D97-AF65-F5344CB8AC3E}">
        <p14:creationId xmlns:p14="http://schemas.microsoft.com/office/powerpoint/2010/main" val="117280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6A35-2150-39DF-4085-5887476A09A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FA513DA-A886-9227-379C-413A42E2DE9C}"/>
              </a:ext>
            </a:extLst>
          </p:cNvPr>
          <p:cNvSpPr>
            <a:spLocks noGrp="1"/>
          </p:cNvSpPr>
          <p:nvPr>
            <p:ph idx="1"/>
          </p:nvPr>
        </p:nvSpPr>
        <p:spPr/>
        <p:txBody>
          <a:bodyPr anchor="ct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When travelling, vehicles experience dynamic excitations of varying   magnitudes. Such excitations could lead to induced vibration, which affect the vehicles integrity and occupants. The suspension system reduces the effect of vibration caused by the road and driving conditions.  The car along with </a:t>
            </a:r>
            <a:r>
              <a:rPr lang="en-US" sz="2400" dirty="0" err="1">
                <a:latin typeface="Times New Roman" panose="02020603050405020304" pitchFamily="18" charset="0"/>
                <a:cs typeface="Times New Roman" panose="02020603050405020304" pitchFamily="18" charset="0"/>
              </a:rPr>
              <a:t>tyres</a:t>
            </a:r>
            <a:r>
              <a:rPr lang="en-US" sz="2400" dirty="0">
                <a:latin typeface="Times New Roman" panose="02020603050405020304" pitchFamily="18" charset="0"/>
                <a:cs typeface="Times New Roman" panose="02020603050405020304" pitchFamily="18" charset="0"/>
              </a:rPr>
              <a:t> is modelled as 4 degrees of freedom . The car body is modelled as a structure consist of plate and </a:t>
            </a:r>
            <a:r>
              <a:rPr lang="en-US" sz="2400" dirty="0" err="1">
                <a:latin typeface="Times New Roman" panose="02020603050405020304" pitchFamily="18" charset="0"/>
                <a:cs typeface="Times New Roman" panose="02020603050405020304" pitchFamily="18" charset="0"/>
              </a:rPr>
              <a:t>tyres</a:t>
            </a:r>
            <a:r>
              <a:rPr lang="en-US" sz="2400" dirty="0">
                <a:latin typeface="Times New Roman" panose="02020603050405020304" pitchFamily="18" charset="0"/>
                <a:cs typeface="Times New Roman" panose="02020603050405020304" pitchFamily="18" charset="0"/>
              </a:rPr>
              <a:t> attached to it at bottom corners. We may use MR Fluids to change damping effects and hence control the vibration to our comfort.</a:t>
            </a:r>
          </a:p>
          <a:p>
            <a:pPr marL="0" indent="0">
              <a:buNone/>
            </a:pPr>
            <a:endParaRPr lang="en-IN" dirty="0"/>
          </a:p>
        </p:txBody>
      </p:sp>
    </p:spTree>
    <p:extLst>
      <p:ext uri="{BB962C8B-B14F-4D97-AF65-F5344CB8AC3E}">
        <p14:creationId xmlns:p14="http://schemas.microsoft.com/office/powerpoint/2010/main" val="257946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82D1-05D4-E7DC-052C-E21D7E4B63E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MATLAB CODE</a:t>
            </a:r>
          </a:p>
        </p:txBody>
      </p:sp>
      <p:sp>
        <p:nvSpPr>
          <p:cNvPr id="3" name="Content Placeholder 2">
            <a:extLst>
              <a:ext uri="{FF2B5EF4-FFF2-40B4-BE49-F238E27FC236}">
                <a16:creationId xmlns:a16="http://schemas.microsoft.com/office/drawing/2014/main" id="{1E54E257-E6CF-DD72-6C00-5846204B8B53}"/>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7E5F986C-C03D-A065-A73A-D3E41D3A598C}"/>
              </a:ext>
            </a:extLst>
          </p:cNvPr>
          <p:cNvSpPr/>
          <p:nvPr/>
        </p:nvSpPr>
        <p:spPr>
          <a:xfrm>
            <a:off x="1166327" y="1845734"/>
            <a:ext cx="4777273" cy="423609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67DA2A5-E8B1-B154-3855-13E755FEDAF1}"/>
              </a:ext>
            </a:extLst>
          </p:cNvPr>
          <p:cNvSpPr/>
          <p:nvPr/>
        </p:nvSpPr>
        <p:spPr>
          <a:xfrm>
            <a:off x="6494106" y="1845735"/>
            <a:ext cx="4413380" cy="423609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59359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EF05-9137-7A88-4F52-E48297A7FAD5}"/>
              </a:ext>
            </a:extLst>
          </p:cNvPr>
          <p:cNvSpPr>
            <a:spLocks noGrp="1"/>
          </p:cNvSpPr>
          <p:nvPr>
            <p:ph type="title"/>
          </p:nvPr>
        </p:nvSpPr>
        <p:spPr>
          <a:xfrm>
            <a:off x="1066800" y="0"/>
            <a:ext cx="10058400" cy="1450757"/>
          </a:xfrm>
        </p:spPr>
        <p:txBody>
          <a:bodyPr/>
          <a:lstStyle/>
          <a:p>
            <a:r>
              <a:rPr lang="en-IN" dirty="0">
                <a:latin typeface="Times New Roman" panose="02020603050405020304" pitchFamily="18" charset="0"/>
                <a:cs typeface="Times New Roman" panose="02020603050405020304" pitchFamily="18" charset="0"/>
              </a:rPr>
              <a:t>RESULTS FROM MATLAB CODE</a:t>
            </a:r>
          </a:p>
        </p:txBody>
      </p:sp>
      <p:pic>
        <p:nvPicPr>
          <p:cNvPr id="5" name="Content Placeholder 4">
            <a:extLst>
              <a:ext uri="{FF2B5EF4-FFF2-40B4-BE49-F238E27FC236}">
                <a16:creationId xmlns:a16="http://schemas.microsoft.com/office/drawing/2014/main" id="{00293629-08DA-A06E-7B57-E53B1C347D2A}"/>
              </a:ext>
            </a:extLst>
          </p:cNvPr>
          <p:cNvPicPr>
            <a:picLocks noGrp="1" noChangeAspect="1"/>
          </p:cNvPicPr>
          <p:nvPr>
            <p:ph idx="1"/>
          </p:nvPr>
        </p:nvPicPr>
        <p:blipFill>
          <a:blip r:embed="rId2"/>
          <a:stretch>
            <a:fillRect/>
          </a:stretch>
        </p:blipFill>
        <p:spPr>
          <a:xfrm>
            <a:off x="1955736" y="1846263"/>
            <a:ext cx="8340854" cy="4022725"/>
          </a:xfrm>
        </p:spPr>
      </p:pic>
    </p:spTree>
    <p:extLst>
      <p:ext uri="{BB962C8B-B14F-4D97-AF65-F5344CB8AC3E}">
        <p14:creationId xmlns:p14="http://schemas.microsoft.com/office/powerpoint/2010/main" val="217801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69F4-3E40-1241-87A0-370B394063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MODEL OF SYSTEM</a:t>
            </a:r>
          </a:p>
        </p:txBody>
      </p:sp>
      <p:pic>
        <p:nvPicPr>
          <p:cNvPr id="5" name="Content Placeholder 4">
            <a:extLst>
              <a:ext uri="{FF2B5EF4-FFF2-40B4-BE49-F238E27FC236}">
                <a16:creationId xmlns:a16="http://schemas.microsoft.com/office/drawing/2014/main" id="{1062C551-A482-10BA-A892-E8C5C9F77F2C}"/>
              </a:ext>
            </a:extLst>
          </p:cNvPr>
          <p:cNvPicPr>
            <a:picLocks noGrp="1" noChangeAspect="1"/>
          </p:cNvPicPr>
          <p:nvPr>
            <p:ph idx="1"/>
          </p:nvPr>
        </p:nvPicPr>
        <p:blipFill>
          <a:blip r:embed="rId2"/>
          <a:stretch>
            <a:fillRect/>
          </a:stretch>
        </p:blipFill>
        <p:spPr>
          <a:xfrm>
            <a:off x="816073" y="1811014"/>
            <a:ext cx="5581650" cy="3514725"/>
          </a:xfrm>
        </p:spPr>
      </p:pic>
      <p:sp>
        <p:nvSpPr>
          <p:cNvPr id="3" name="Rectangle 2">
            <a:extLst>
              <a:ext uri="{FF2B5EF4-FFF2-40B4-BE49-F238E27FC236}">
                <a16:creationId xmlns:a16="http://schemas.microsoft.com/office/drawing/2014/main" id="{D3B38FF8-115B-8624-BBD8-521AE559ABE0}"/>
              </a:ext>
            </a:extLst>
          </p:cNvPr>
          <p:cNvSpPr/>
          <p:nvPr/>
        </p:nvSpPr>
        <p:spPr>
          <a:xfrm rot="10800000">
            <a:off x="6699380" y="1912776"/>
            <a:ext cx="4618653" cy="339634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39158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F100D0D-3856-F01C-3F6F-0467DCDD7656}"/>
                  </a:ext>
                </a:extLst>
              </p:cNvPr>
              <p:cNvSpPr txBox="1"/>
              <p:nvPr/>
            </p:nvSpPr>
            <p:spPr>
              <a:xfrm>
                <a:off x="809430" y="558543"/>
                <a:ext cx="10685883" cy="3021533"/>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Kinetic Energy of the system</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en-IN" sz="1800" i="1">
                        <a:effectLst/>
                        <a:latin typeface="Cambria Math" panose="02040503050406030204" pitchFamily="18" charset="0"/>
                        <a:ea typeface="Calibri" panose="020F0502020204030204" pitchFamily="34" charset="0"/>
                        <a:cs typeface="Times New Roman" panose="02020603050405020304" pitchFamily="18" charset="0"/>
                      </a:rPr>
                      <m:t>𝑀</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den>
                            </m:f>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en-IN" sz="1800" i="1">
                        <a:effectLst/>
                        <a:latin typeface="Cambria Math" panose="02040503050406030204" pitchFamily="18" charset="0"/>
                        <a:ea typeface="Calibri" panose="020F0502020204030204" pitchFamily="34" charset="0"/>
                        <a:cs typeface="Times New Roman" panose="02020603050405020304" pitchFamily="18" charset="0"/>
                      </a:rPr>
                      <m:t>𝐼</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den>
                            </m:f>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𝑚</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Sup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en-IN" sz="1800" i="1">
                            <a:effectLst/>
                            <a:latin typeface="Cambria Math" panose="02040503050406030204" pitchFamily="18" charset="0"/>
                            <a:ea typeface="Calibri" panose="020F0502020204030204" pitchFamily="34" charset="0"/>
                            <a:cs typeface="Times New Roman" panose="02020603050405020304" pitchFamily="18" charset="0"/>
                          </a:rPr>
                          <m:t>𝑚</m:t>
                        </m:r>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bSup>
                  </m:oMath>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Potential Energy of the System:</a:t>
                </a:r>
                <a:br>
                  <a:rPr lang="en-IN" sz="1800" i="1" dirty="0">
                    <a:effectLst/>
                    <a:latin typeface="Times New Roman" panose="02020603050405020304" pitchFamily="18" charset="0"/>
                    <a:ea typeface="Calibri" panose="020F0502020204030204" pitchFamily="34"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𝑉</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Sup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bSup>
                    </m:oMath>
                  </m:oMathPara>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Work done by the system: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𝛿</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𝑤</m:t>
                      </m:r>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IN" sz="1800" i="1">
                          <a:effectLst/>
                          <a:latin typeface="Cambria Math" panose="02040503050406030204" pitchFamily="18" charset="0"/>
                          <a:ea typeface="Calibri" panose="020F0502020204030204" pitchFamily="34" charset="0"/>
                          <a:cs typeface="Times New Roman" panose="02020603050405020304" pitchFamily="18" charset="0"/>
                        </a:rPr>
                        <m:t>𝛿</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IN" sz="1800" i="1">
                          <a:effectLst/>
                          <a:latin typeface="Cambria Math" panose="02040503050406030204" pitchFamily="18" charset="0"/>
                          <a:ea typeface="Calibri" panose="020F0502020204030204" pitchFamily="34" charset="0"/>
                          <a:cs typeface="Times New Roman" panose="02020603050405020304" pitchFamily="18" charset="0"/>
                        </a:rPr>
                        <m:t>𝛿</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𝛿</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𝛿</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oMath>
                  </m:oMathPara>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err="1">
                    <a:latin typeface="Times New Roman" panose="02020603050405020304" pitchFamily="18" charset="0"/>
                    <a:ea typeface="Calibri" panose="020F0502020204030204" pitchFamily="34" charset="0"/>
                    <a:cs typeface="Times New Roman" panose="02020603050405020304" pitchFamily="18" charset="0"/>
                  </a:rPr>
                  <a:t>Langranges</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eqn</a:t>
                </a:r>
                <a:r>
                  <a:rPr lang="en-IN" dirty="0">
                    <a:latin typeface="Times New Roman" panose="02020603050405020304" pitchFamily="18" charset="0"/>
                    <a:ea typeface="Calibri" panose="020F0502020204030204" pitchFamily="34" charset="0"/>
                    <a:cs typeface="Times New Roman" panose="02020603050405020304" pitchFamily="18" charset="0"/>
                  </a:rPr>
                  <a:t> gives us following eqn.</a:t>
                </a:r>
              </a:p>
            </p:txBody>
          </p:sp>
        </mc:Choice>
        <mc:Fallback xmlns="">
          <p:sp>
            <p:nvSpPr>
              <p:cNvPr id="3" name="TextBox 2">
                <a:extLst>
                  <a:ext uri="{FF2B5EF4-FFF2-40B4-BE49-F238E27FC236}">
                    <a16:creationId xmlns:a16="http://schemas.microsoft.com/office/drawing/2014/main" id="{5F100D0D-3856-F01C-3F6F-0467DCDD7656}"/>
                  </a:ext>
                </a:extLst>
              </p:cNvPr>
              <p:cNvSpPr txBox="1">
                <a:spLocks noRot="1" noChangeAspect="1" noMove="1" noResize="1" noEditPoints="1" noAdjustHandles="1" noChangeArrowheads="1" noChangeShapeType="1" noTextEdit="1"/>
              </p:cNvSpPr>
              <p:nvPr/>
            </p:nvSpPr>
            <p:spPr>
              <a:xfrm>
                <a:off x="809430" y="558543"/>
                <a:ext cx="10685883" cy="3021533"/>
              </a:xfrm>
              <a:prstGeom prst="rect">
                <a:avLst/>
              </a:prstGeom>
              <a:blipFill>
                <a:blip r:embed="rId2"/>
                <a:stretch>
                  <a:fillRect l="-513" t="-1212" b="-24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A6397A6-07B5-CD43-402F-16618D7CFDEA}"/>
                  </a:ext>
                </a:extLst>
              </p:cNvPr>
              <p:cNvSpPr txBox="1"/>
              <p:nvPr/>
            </p:nvSpPr>
            <p:spPr>
              <a:xfrm>
                <a:off x="1033365" y="3744927"/>
                <a:ext cx="9081020" cy="2626425"/>
              </a:xfrm>
              <a:prstGeom prst="rect">
                <a:avLst/>
              </a:prstGeom>
              <a:noFill/>
            </p:spPr>
            <p:txBody>
              <a:bodyPr wrap="square">
                <a:spAutoFit/>
              </a:bodyPr>
              <a:lstStyle/>
              <a:p>
                <a:pPr algn="just"/>
                <a14:m>
                  <m:oMath xmlns:m="http://schemas.openxmlformats.org/officeDocument/2006/math">
                    <m:d>
                      <m:dPr>
                        <m:begChr m:val="["/>
                        <m:endChr m:val="]"/>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2"/>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m>
                                <m:mPr>
                                  <m:mcs>
                                    <m:mc>
                                      <m:mcPr>
                                        <m:count m:val="2"/>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𝑀</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𝐼</m:t>
                                        </m:r>
                                      </m:num>
                                      <m:den>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den>
                                    </m:f>
                                  </m:e>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𝑀𝑎𝑏</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𝐼</m:t>
                                        </m:r>
                                      </m:num>
                                      <m:den>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den>
                                    </m:f>
                                  </m:e>
                                </m:mr>
                                <m:mr>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𝑀𝑎𝑏</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𝐼</m:t>
                                              </m:r>
                                            </m:num>
                                            <m:den>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den>
                                          </m:f>
                                        </m:e>
                                      </m:mr>
                                      <m:mr>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
                                        </m:e>
                                      </m:mr>
                                    </m:m>
                                  </m:e>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𝑀</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𝐼</m:t>
                                              </m:r>
                                            </m:num>
                                            <m:den>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den>
                                          </m:f>
                                        </m:e>
                                      </m:mr>
                                      <m:mr>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
                                        </m:e>
                                      </m:mr>
                                    </m:m>
                                  </m:e>
                                </m:mr>
                              </m:m>
                            </m:e>
                            <m:e>
                              <m:m>
                                <m:mPr>
                                  <m:mcs>
                                    <m:mc>
                                      <m:mcPr>
                                        <m:count m:val="2"/>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r>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r>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𝑚</m:t>
                                                </m:r>
                                              </m:e>
                                            </m:m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
                                        </m:e>
                                      </m:mr>
                                    </m:m>
                                  </m:e>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r>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𝑚</m:t>
                                                </m:r>
                                              </m:e>
                                            </m:mr>
                                          </m:m>
                                        </m:e>
                                      </m:mr>
                                    </m:m>
                                  </m:e>
                                </m:mr>
                              </m:m>
                            </m:e>
                          </m:mr>
                        </m:m>
                      </m:e>
                    </m:d>
                    <m:d>
                      <m:dPr>
                        <m:begChr m:val="["/>
                        <m:end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mr>
                          <m:m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mr>
                                <m:m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e>
                                      </m:mr>
                                      <m:m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e>
                                      </m:mr>
                                    </m:m>
                                  </m:e>
                                </m:mr>
                              </m:m>
                            </m:e>
                          </m:mr>
                        </m:m>
                      </m:e>
                    </m:d>
                    <m: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800" i="1">
                            <a:latin typeface="Cambria Math" panose="02040503050406030204" pitchFamily="18" charset="0"/>
                          </a:rPr>
                        </m:ctrlPr>
                      </m:dPr>
                      <m:e>
                        <m:m>
                          <m:mPr>
                            <m:mcs>
                              <m:mc>
                                <m:mcPr>
                                  <m:count m:val="2"/>
                                  <m:mcJc m:val="center"/>
                                </m:mcPr>
                              </m:mc>
                            </m:mcs>
                            <m:ctrlPr>
                              <a:rPr lang="en-IN" sz="1800" i="1">
                                <a:latin typeface="Cambria Math" panose="02040503050406030204" pitchFamily="18" charset="0"/>
                              </a:rPr>
                            </m:ctrlPr>
                          </m:mPr>
                          <m:mr>
                            <m:e>
                              <m:m>
                                <m:mPr>
                                  <m:mcs>
                                    <m:mc>
                                      <m:mcPr>
                                        <m:count m:val="2"/>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𝑐</m:t>
                                    </m:r>
                                  </m:e>
                                  <m:e>
                                    <m:r>
                                      <a:rPr lang="en-IN" sz="1800" i="1">
                                        <a:latin typeface="Cambria Math" panose="02040503050406030204" pitchFamily="18" charset="0"/>
                                      </a:rPr>
                                      <m:t>0</m:t>
                                    </m:r>
                                  </m:e>
                                </m:mr>
                              </m:m>
                            </m:e>
                            <m:e>
                              <m:m>
                                <m:mPr>
                                  <m:mcs>
                                    <m:mc>
                                      <m:mcPr>
                                        <m:count m:val="2"/>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m:t>
                                    </m:r>
                                    <m:r>
                                      <a:rPr lang="en-IN" sz="1800" i="1">
                                        <a:latin typeface="Cambria Math" panose="02040503050406030204" pitchFamily="18" charset="0"/>
                                      </a:rPr>
                                      <m:t>𝑐</m:t>
                                    </m:r>
                                  </m:e>
                                  <m:e>
                                    <m:r>
                                      <a:rPr lang="en-IN" sz="1800" i="1">
                                        <a:latin typeface="Cambria Math" panose="02040503050406030204" pitchFamily="18" charset="0"/>
                                      </a:rPr>
                                      <m:t>0</m:t>
                                    </m:r>
                                  </m:e>
                                </m:mr>
                              </m:m>
                            </m:e>
                          </m:mr>
                          <m:mr>
                            <m:e>
                              <m:m>
                                <m:mPr>
                                  <m:mcs>
                                    <m:mc>
                                      <m:mcPr>
                                        <m:count m:val="2"/>
                                        <m:mcJc m:val="center"/>
                                      </m:mcPr>
                                    </m:mc>
                                  </m:mcs>
                                  <m:ctrlPr>
                                    <a:rPr lang="en-IN" sz="1800" i="1">
                                      <a:latin typeface="Cambria Math" panose="02040503050406030204" pitchFamily="18" charset="0"/>
                                    </a:rPr>
                                  </m:ctrlPr>
                                </m:mPr>
                                <m:mr>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0</m:t>
                                          </m:r>
                                        </m:e>
                                      </m:mr>
                                      <m:m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m:t>
                                                    </m:r>
                                                    <m:r>
                                                      <a:rPr lang="en-IN" sz="1800" i="1">
                                                        <a:latin typeface="Cambria Math" panose="02040503050406030204" pitchFamily="18" charset="0"/>
                                                      </a:rPr>
                                                      <m:t>𝑐</m:t>
                                                    </m:r>
                                                  </m:e>
                                                  <m:sub>
                                                    <m:r>
                                                      <a:rPr lang="en-IN" sz="1800" i="1">
                                                        <a:latin typeface="Cambria Math" panose="02040503050406030204" pitchFamily="18" charset="0"/>
                                                      </a:rPr>
                                                      <m:t>1</m:t>
                                                    </m:r>
                                                  </m:sub>
                                                </m:sSub>
                                              </m:e>
                                            </m:mr>
                                            <m:mr>
                                              <m:e>
                                                <m:r>
                                                  <a:rPr lang="en-IN" sz="1800" i="1">
                                                    <a:latin typeface="Cambria Math" panose="02040503050406030204" pitchFamily="18" charset="0"/>
                                                  </a:rPr>
                                                  <m:t>0</m:t>
                                                </m:r>
                                              </m:e>
                                            </m:mr>
                                          </m:m>
                                        </m:e>
                                      </m:mr>
                                    </m:m>
                                  </m:e>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𝑐</m:t>
                                              </m:r>
                                            </m:e>
                                            <m:sub>
                                              <m:r>
                                                <a:rPr lang="en-IN" sz="1800" i="1">
                                                  <a:latin typeface="Cambria Math" panose="02040503050406030204" pitchFamily="18" charset="0"/>
                                                </a:rPr>
                                                <m:t>2</m:t>
                                              </m:r>
                                            </m:sub>
                                          </m:sSub>
                                        </m:e>
                                      </m:mr>
                                      <m:mr>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0</m:t>
                                                </m:r>
                                              </m:e>
                                            </m:mr>
                                            <m:mr>
                                              <m:e>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𝑐</m:t>
                                                    </m:r>
                                                  </m:e>
                                                  <m:sub>
                                                    <m:r>
                                                      <a:rPr lang="en-IN" sz="1800" i="1">
                                                        <a:latin typeface="Cambria Math" panose="02040503050406030204" pitchFamily="18" charset="0"/>
                                                      </a:rPr>
                                                      <m:t>2</m:t>
                                                    </m:r>
                                                  </m:sub>
                                                </m:sSub>
                                              </m:e>
                                            </m:mr>
                                          </m:m>
                                        </m:e>
                                      </m:mr>
                                    </m:m>
                                  </m:e>
                                </m:mr>
                              </m:m>
                            </m:e>
                            <m:e>
                              <m:m>
                                <m:mPr>
                                  <m:mcs>
                                    <m:mc>
                                      <m:mcPr>
                                        <m:count m:val="2"/>
                                        <m:mcJc m:val="center"/>
                                      </m:mcPr>
                                    </m:mc>
                                  </m:mcs>
                                  <m:ctrlPr>
                                    <a:rPr lang="en-IN" sz="1800" i="1">
                                      <a:latin typeface="Cambria Math" panose="02040503050406030204" pitchFamily="18" charset="0"/>
                                    </a:rPr>
                                  </m:ctrlPr>
                                </m:mPr>
                                <m:mr>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0</m:t>
                                          </m:r>
                                        </m:e>
                                      </m:mr>
                                      <m:m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𝑐</m:t>
                                                    </m:r>
                                                  </m:e>
                                                  <m:sub>
                                                    <m:r>
                                                      <a:rPr lang="en-IN" sz="1800" i="1">
                                                        <a:latin typeface="Cambria Math" panose="02040503050406030204" pitchFamily="18" charset="0"/>
                                                      </a:rPr>
                                                      <m:t>1</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𝑐</m:t>
                                                    </m:r>
                                                  </m:e>
                                                  <m:sub>
                                                    <m:r>
                                                      <a:rPr lang="en-IN" sz="1800" i="1">
                                                        <a:latin typeface="Cambria Math" panose="02040503050406030204" pitchFamily="18" charset="0"/>
                                                      </a:rPr>
                                                      <m:t>3</m:t>
                                                    </m:r>
                                                  </m:sub>
                                                </m:sSub>
                                              </m:e>
                                            </m:mr>
                                            <m:mr>
                                              <m:e>
                                                <m:r>
                                                  <a:rPr lang="en-IN" sz="1800" i="1">
                                                    <a:latin typeface="Cambria Math" panose="02040503050406030204" pitchFamily="18" charset="0"/>
                                                  </a:rPr>
                                                  <m:t>0</m:t>
                                                </m:r>
                                              </m:e>
                                            </m:mr>
                                          </m:m>
                                        </m:e>
                                      </m:mr>
                                    </m:m>
                                  </m:e>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𝑐</m:t>
                                              </m:r>
                                            </m:e>
                                            <m:sub>
                                              <m:r>
                                                <a:rPr lang="en-IN" sz="1800" i="1">
                                                  <a:latin typeface="Cambria Math" panose="02040503050406030204" pitchFamily="18" charset="0"/>
                                                </a:rPr>
                                                <m:t>2</m:t>
                                              </m:r>
                                            </m:sub>
                                          </m:sSub>
                                        </m:e>
                                      </m:mr>
                                      <m:mr>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0</m:t>
                                                </m:r>
                                              </m:e>
                                            </m:mr>
                                            <m:mr>
                                              <m:e>
                                                <m:sSub>
                                                  <m:sSubPr>
                                                    <m:ctrlPr>
                                                      <a:rPr lang="en-IN" sz="1800" i="1">
                                                        <a:latin typeface="Cambria Math" panose="02040503050406030204" pitchFamily="18" charset="0"/>
                                                      </a:rPr>
                                                    </m:ctrlPr>
                                                  </m:sSubPr>
                                                  <m:e>
                                                    <m:r>
                                                      <a:rPr lang="en-IN" sz="1800" i="1">
                                                        <a:latin typeface="Cambria Math" panose="02040503050406030204" pitchFamily="18" charset="0"/>
                                                      </a:rPr>
                                                      <m:t>𝑐</m:t>
                                                    </m:r>
                                                  </m:e>
                                                  <m:sub>
                                                    <m:r>
                                                      <a:rPr lang="en-IN" sz="1800" i="1">
                                                        <a:latin typeface="Cambria Math" panose="02040503050406030204" pitchFamily="18" charset="0"/>
                                                      </a:rPr>
                                                      <m:t>2</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𝑐</m:t>
                                                    </m:r>
                                                  </m:e>
                                                  <m:sub>
                                                    <m:r>
                                                      <a:rPr lang="en-IN" sz="1800" i="1">
                                                        <a:latin typeface="Cambria Math" panose="02040503050406030204" pitchFamily="18" charset="0"/>
                                                      </a:rPr>
                                                      <m:t>4</m:t>
                                                    </m:r>
                                                  </m:sub>
                                                </m:sSub>
                                              </m:e>
                                            </m:mr>
                                          </m:m>
                                        </m:e>
                                      </m:mr>
                                    </m:m>
                                  </m:e>
                                </m:mr>
                              </m:m>
                            </m:e>
                          </m:mr>
                        </m:m>
                      </m:e>
                    </m:d>
                    <m:d>
                      <m:dPr>
                        <m:begChr m:val="["/>
                        <m:endChr m:val="]"/>
                        <m:ctrlPr>
                          <a:rPr lang="en-IN" sz="1800" i="1">
                            <a:latin typeface="Cambria Math" panose="02040503050406030204" pitchFamily="18" charset="0"/>
                          </a:rPr>
                        </m:ctrlPr>
                      </m:dP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acc>
                                    <m:accPr>
                                      <m:chr m:val="̇"/>
                                      <m:ctrlPr>
                                        <a:rPr lang="en-IN" sz="1800" i="1">
                                          <a:latin typeface="Cambria Math" panose="02040503050406030204" pitchFamily="18" charset="0"/>
                                        </a:rPr>
                                      </m:ctrlPr>
                                    </m:accPr>
                                    <m:e>
                                      <m:r>
                                        <a:rPr lang="en-IN" sz="1800" i="1">
                                          <a:latin typeface="Cambria Math" panose="02040503050406030204" pitchFamily="18" charset="0"/>
                                        </a:rPr>
                                        <m:t>𝑥</m:t>
                                      </m:r>
                                    </m:e>
                                  </m:acc>
                                </m:e>
                                <m:sub>
                                  <m:r>
                                    <a:rPr lang="en-IN" sz="1800" i="1">
                                      <a:latin typeface="Cambria Math" panose="02040503050406030204" pitchFamily="18" charset="0"/>
                                    </a:rPr>
                                    <m:t>1</m:t>
                                  </m:r>
                                </m:sub>
                              </m:sSub>
                            </m:e>
                          </m:mr>
                          <m:m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acc>
                                          <m:accPr>
                                            <m:chr m:val="̇"/>
                                            <m:ctrlPr>
                                              <a:rPr lang="en-IN" sz="1800" i="1">
                                                <a:latin typeface="Cambria Math" panose="02040503050406030204" pitchFamily="18" charset="0"/>
                                              </a:rPr>
                                            </m:ctrlPr>
                                          </m:accPr>
                                          <m:e>
                                            <m:r>
                                              <a:rPr lang="en-IN" sz="1800" i="1">
                                                <a:latin typeface="Cambria Math" panose="02040503050406030204" pitchFamily="18" charset="0"/>
                                              </a:rPr>
                                              <m:t>𝑥</m:t>
                                            </m:r>
                                          </m:e>
                                        </m:acc>
                                      </m:e>
                                      <m:sub>
                                        <m:r>
                                          <a:rPr lang="en-IN" sz="1800" i="1">
                                            <a:latin typeface="Cambria Math" panose="02040503050406030204" pitchFamily="18" charset="0"/>
                                          </a:rPr>
                                          <m:t>2</m:t>
                                        </m:r>
                                      </m:sub>
                                    </m:sSub>
                                  </m:e>
                                </m:mr>
                                <m:m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acc>
                                                <m:accPr>
                                                  <m:chr m:val="̇"/>
                                                  <m:ctrlPr>
                                                    <a:rPr lang="en-IN" sz="1800" i="1">
                                                      <a:latin typeface="Cambria Math" panose="02040503050406030204" pitchFamily="18" charset="0"/>
                                                    </a:rPr>
                                                  </m:ctrlPr>
                                                </m:accPr>
                                                <m:e>
                                                  <m:r>
                                                    <a:rPr lang="en-IN" sz="1800" i="1">
                                                      <a:latin typeface="Cambria Math" panose="02040503050406030204" pitchFamily="18" charset="0"/>
                                                    </a:rPr>
                                                    <m:t>𝑥</m:t>
                                                  </m:r>
                                                </m:e>
                                              </m:acc>
                                            </m:e>
                                            <m:sub>
                                              <m:r>
                                                <a:rPr lang="en-IN" sz="1800" i="1">
                                                  <a:latin typeface="Cambria Math" panose="02040503050406030204" pitchFamily="18" charset="0"/>
                                                </a:rPr>
                                                <m:t>3</m:t>
                                              </m:r>
                                            </m:sub>
                                          </m:sSub>
                                        </m:e>
                                      </m:mr>
                                      <m:mr>
                                        <m:e>
                                          <m:sSub>
                                            <m:sSubPr>
                                              <m:ctrlPr>
                                                <a:rPr lang="en-IN" sz="1800" i="1">
                                                  <a:latin typeface="Cambria Math" panose="02040503050406030204" pitchFamily="18" charset="0"/>
                                                </a:rPr>
                                              </m:ctrlPr>
                                            </m:sSubPr>
                                            <m:e>
                                              <m:acc>
                                                <m:accPr>
                                                  <m:chr m:val="̇"/>
                                                  <m:ctrlPr>
                                                    <a:rPr lang="en-IN" sz="1800" i="1">
                                                      <a:latin typeface="Cambria Math" panose="02040503050406030204" pitchFamily="18" charset="0"/>
                                                    </a:rPr>
                                                  </m:ctrlPr>
                                                </m:accPr>
                                                <m:e>
                                                  <m:r>
                                                    <a:rPr lang="en-IN" sz="1800" i="1">
                                                      <a:latin typeface="Cambria Math" panose="02040503050406030204" pitchFamily="18" charset="0"/>
                                                    </a:rPr>
                                                    <m:t>𝑥</m:t>
                                                  </m:r>
                                                </m:e>
                                              </m:acc>
                                            </m:e>
                                            <m:sub>
                                              <m:r>
                                                <a:rPr lang="en-IN" sz="1800" i="1">
                                                  <a:latin typeface="Cambria Math" panose="02040503050406030204" pitchFamily="18" charset="0"/>
                                                </a:rPr>
                                                <m:t>4</m:t>
                                              </m:r>
                                            </m:sub>
                                          </m:sSub>
                                        </m:e>
                                      </m:mr>
                                    </m:m>
                                  </m:e>
                                </m:mr>
                              </m:m>
                            </m:e>
                          </m:mr>
                        </m:m>
                      </m:e>
                    </m:d>
                  </m:oMath>
                </a14:m>
                <a:r>
                  <a:rPr lang="en-IN" sz="1800" dirty="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IN" sz="1800" i="1">
                            <a:latin typeface="Cambria Math" panose="02040503050406030204" pitchFamily="18" charset="0"/>
                          </a:rPr>
                        </m:ctrlPr>
                      </m:dPr>
                      <m:e>
                        <m:m>
                          <m:mPr>
                            <m:mcs>
                              <m:mc>
                                <m:mcPr>
                                  <m:count m:val="2"/>
                                  <m:mcJc m:val="center"/>
                                </m:mcPr>
                              </m:mc>
                            </m:mcs>
                            <m:ctrlPr>
                              <a:rPr lang="en-IN" sz="1800" i="1">
                                <a:latin typeface="Cambria Math" panose="02040503050406030204" pitchFamily="18" charset="0"/>
                              </a:rPr>
                            </m:ctrlPr>
                          </m:mPr>
                          <m:mr>
                            <m:e>
                              <m:m>
                                <m:mPr>
                                  <m:mcs>
                                    <m:mc>
                                      <m:mcPr>
                                        <m:count m:val="2"/>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𝐾</m:t>
                                    </m:r>
                                  </m:e>
                                  <m:e>
                                    <m:r>
                                      <a:rPr lang="en-IN" sz="1800" i="1">
                                        <a:latin typeface="Cambria Math" panose="02040503050406030204" pitchFamily="18" charset="0"/>
                                      </a:rPr>
                                      <m:t>0</m:t>
                                    </m:r>
                                  </m:e>
                                </m:mr>
                              </m:m>
                            </m:e>
                            <m:e>
                              <m:m>
                                <m:mPr>
                                  <m:mcs>
                                    <m:mc>
                                      <m:mcPr>
                                        <m:count m:val="2"/>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m:t>
                                        </m:r>
                                        <m:r>
                                          <a:rPr lang="en-IN" sz="1800" i="1">
                                            <a:latin typeface="Cambria Math" panose="02040503050406030204" pitchFamily="18" charset="0"/>
                                          </a:rPr>
                                          <m:t>𝑘</m:t>
                                        </m:r>
                                      </m:e>
                                      <m:sub>
                                        <m:r>
                                          <a:rPr lang="en-IN" sz="1800" i="1">
                                            <a:latin typeface="Cambria Math" panose="02040503050406030204" pitchFamily="18" charset="0"/>
                                          </a:rPr>
                                          <m:t>1</m:t>
                                        </m:r>
                                      </m:sub>
                                    </m:sSub>
                                  </m:e>
                                  <m:e>
                                    <m:r>
                                      <a:rPr lang="en-IN" sz="1800" i="1">
                                        <a:latin typeface="Cambria Math" panose="02040503050406030204" pitchFamily="18" charset="0"/>
                                      </a:rPr>
                                      <m:t>0</m:t>
                                    </m:r>
                                  </m:e>
                                </m:mr>
                              </m:m>
                            </m:e>
                          </m:mr>
                          <m:mr>
                            <m:e>
                              <m:m>
                                <m:mPr>
                                  <m:mcs>
                                    <m:mc>
                                      <m:mcPr>
                                        <m:count m:val="2"/>
                                        <m:mcJc m:val="center"/>
                                      </m:mcPr>
                                    </m:mc>
                                  </m:mcs>
                                  <m:ctrlPr>
                                    <a:rPr lang="en-IN" sz="1800" i="1">
                                      <a:latin typeface="Cambria Math" panose="02040503050406030204" pitchFamily="18" charset="0"/>
                                    </a:rPr>
                                  </m:ctrlPr>
                                </m:mPr>
                                <m:mr>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0</m:t>
                                          </m:r>
                                        </m:e>
                                      </m:mr>
                                      <m:m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m:t>
                                                    </m:r>
                                                    <m:r>
                                                      <a:rPr lang="en-IN" sz="1800" i="1">
                                                        <a:latin typeface="Cambria Math" panose="02040503050406030204" pitchFamily="18" charset="0"/>
                                                      </a:rPr>
                                                      <m:t>𝑘</m:t>
                                                    </m:r>
                                                  </m:e>
                                                  <m:sub>
                                                    <m:r>
                                                      <a:rPr lang="en-IN" sz="1800" i="1">
                                                        <a:latin typeface="Cambria Math" panose="02040503050406030204" pitchFamily="18" charset="0"/>
                                                      </a:rPr>
                                                      <m:t>1</m:t>
                                                    </m:r>
                                                  </m:sub>
                                                </m:sSub>
                                              </m:e>
                                            </m:mr>
                                            <m:mr>
                                              <m:e>
                                                <m:r>
                                                  <a:rPr lang="en-IN" sz="1800" i="1">
                                                    <a:latin typeface="Cambria Math" panose="02040503050406030204" pitchFamily="18" charset="0"/>
                                                  </a:rPr>
                                                  <m:t>0</m:t>
                                                </m:r>
                                              </m:e>
                                            </m:mr>
                                          </m:m>
                                        </m:e>
                                      </m:mr>
                                    </m:m>
                                  </m:e>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𝑘</m:t>
                                              </m:r>
                                            </m:e>
                                            <m:sub>
                                              <m:r>
                                                <a:rPr lang="en-IN" sz="1800" i="1">
                                                  <a:latin typeface="Cambria Math" panose="02040503050406030204" pitchFamily="18" charset="0"/>
                                                </a:rPr>
                                                <m:t>2</m:t>
                                              </m:r>
                                            </m:sub>
                                          </m:sSub>
                                        </m:e>
                                      </m:mr>
                                      <m:mr>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0</m:t>
                                                </m:r>
                                              </m:e>
                                            </m:mr>
                                            <m:mr>
                                              <m:e>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𝑘</m:t>
                                                    </m:r>
                                                  </m:e>
                                                  <m:sub>
                                                    <m:r>
                                                      <a:rPr lang="en-IN" sz="1800" i="1">
                                                        <a:latin typeface="Cambria Math" panose="02040503050406030204" pitchFamily="18" charset="0"/>
                                                      </a:rPr>
                                                      <m:t>2</m:t>
                                                    </m:r>
                                                  </m:sub>
                                                </m:sSub>
                                              </m:e>
                                            </m:mr>
                                          </m:m>
                                        </m:e>
                                      </m:mr>
                                    </m:m>
                                  </m:e>
                                </m:mr>
                              </m:m>
                            </m:e>
                            <m:e>
                              <m:m>
                                <m:mPr>
                                  <m:mcs>
                                    <m:mc>
                                      <m:mcPr>
                                        <m:count m:val="2"/>
                                        <m:mcJc m:val="center"/>
                                      </m:mcPr>
                                    </m:mc>
                                  </m:mcs>
                                  <m:ctrlPr>
                                    <a:rPr lang="en-IN" sz="1800" i="1">
                                      <a:latin typeface="Cambria Math" panose="02040503050406030204" pitchFamily="18" charset="0"/>
                                    </a:rPr>
                                  </m:ctrlPr>
                                </m:mPr>
                                <m:mr>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0</m:t>
                                          </m:r>
                                        </m:e>
                                      </m:mr>
                                      <m:m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𝑘</m:t>
                                                    </m:r>
                                                  </m:e>
                                                  <m:sub>
                                                    <m:r>
                                                      <a:rPr lang="en-IN" sz="1800" i="1">
                                                        <a:latin typeface="Cambria Math" panose="02040503050406030204" pitchFamily="18" charset="0"/>
                                                      </a:rPr>
                                                      <m:t>1</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𝑘</m:t>
                                                    </m:r>
                                                  </m:e>
                                                  <m:sub>
                                                    <m:r>
                                                      <a:rPr lang="en-IN" sz="1800" i="1">
                                                        <a:latin typeface="Cambria Math" panose="02040503050406030204" pitchFamily="18" charset="0"/>
                                                      </a:rPr>
                                                      <m:t>3</m:t>
                                                    </m:r>
                                                  </m:sub>
                                                </m:sSub>
                                              </m:e>
                                            </m:mr>
                                            <m:mr>
                                              <m:e>
                                                <m:r>
                                                  <a:rPr lang="en-IN" sz="1800" i="1">
                                                    <a:latin typeface="Cambria Math" panose="02040503050406030204" pitchFamily="18" charset="0"/>
                                                  </a:rPr>
                                                  <m:t>0</m:t>
                                                </m:r>
                                              </m:e>
                                            </m:mr>
                                          </m:m>
                                        </m:e>
                                      </m:mr>
                                    </m:m>
                                  </m:e>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𝑘</m:t>
                                              </m:r>
                                            </m:e>
                                            <m:sub>
                                              <m:r>
                                                <a:rPr lang="en-IN" sz="1800" i="1">
                                                  <a:latin typeface="Cambria Math" panose="02040503050406030204" pitchFamily="18" charset="0"/>
                                                </a:rPr>
                                                <m:t>2</m:t>
                                              </m:r>
                                            </m:sub>
                                          </m:sSub>
                                        </m:e>
                                      </m:mr>
                                      <m:mr>
                                        <m:e>
                                          <m:m>
                                            <m:mPr>
                                              <m:mcs>
                                                <m:mc>
                                                  <m:mcPr>
                                                    <m:count m:val="1"/>
                                                    <m:mcJc m:val="center"/>
                                                  </m:mcPr>
                                                </m:mc>
                                              </m:mcs>
                                              <m:ctrlPr>
                                                <a:rPr lang="en-IN" sz="1800" i="1">
                                                  <a:latin typeface="Cambria Math" panose="02040503050406030204" pitchFamily="18" charset="0"/>
                                                </a:rPr>
                                              </m:ctrlPr>
                                            </m:mPr>
                                            <m:mr>
                                              <m:e>
                                                <m:r>
                                                  <a:rPr lang="en-IN" sz="1800" i="1">
                                                    <a:latin typeface="Cambria Math" panose="02040503050406030204" pitchFamily="18" charset="0"/>
                                                  </a:rPr>
                                                  <m:t>0</m:t>
                                                </m:r>
                                              </m:e>
                                            </m:mr>
                                            <m:mr>
                                              <m:e>
                                                <m:sSub>
                                                  <m:sSubPr>
                                                    <m:ctrlPr>
                                                      <a:rPr lang="en-IN" sz="1800" i="1">
                                                        <a:latin typeface="Cambria Math" panose="02040503050406030204" pitchFamily="18" charset="0"/>
                                                      </a:rPr>
                                                    </m:ctrlPr>
                                                  </m:sSubPr>
                                                  <m:e>
                                                    <m:r>
                                                      <a:rPr lang="en-IN" sz="1800" i="1">
                                                        <a:latin typeface="Cambria Math" panose="02040503050406030204" pitchFamily="18" charset="0"/>
                                                      </a:rPr>
                                                      <m:t>𝑘</m:t>
                                                    </m:r>
                                                  </m:e>
                                                  <m:sub>
                                                    <m:r>
                                                      <a:rPr lang="en-IN" sz="1800" i="1">
                                                        <a:latin typeface="Cambria Math" panose="02040503050406030204" pitchFamily="18" charset="0"/>
                                                      </a:rPr>
                                                      <m:t>2</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𝑘</m:t>
                                                    </m:r>
                                                  </m:e>
                                                  <m:sub>
                                                    <m:r>
                                                      <a:rPr lang="en-IN" sz="1800" i="1">
                                                        <a:latin typeface="Cambria Math" panose="02040503050406030204" pitchFamily="18" charset="0"/>
                                                      </a:rPr>
                                                      <m:t>4</m:t>
                                                    </m:r>
                                                  </m:sub>
                                                </m:sSub>
                                              </m:e>
                                            </m:mr>
                                          </m:m>
                                        </m:e>
                                      </m:mr>
                                    </m:m>
                                  </m:e>
                                </m:mr>
                              </m:m>
                            </m:e>
                          </m:mr>
                        </m:m>
                      </m:e>
                    </m:d>
                    <m:d>
                      <m:dPr>
                        <m:begChr m:val="["/>
                        <m:endChr m:val="]"/>
                        <m:ctrlPr>
                          <a:rPr lang="en-IN" sz="1800" i="1">
                            <a:latin typeface="Cambria Math" panose="02040503050406030204" pitchFamily="18" charset="0"/>
                          </a:rPr>
                        </m:ctrlPr>
                      </m:dP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1</m:t>
                                  </m:r>
                                </m:sub>
                              </m:sSub>
                            </m:e>
                          </m:mr>
                          <m:m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2</m:t>
                                        </m:r>
                                      </m:sub>
                                    </m:sSub>
                                  </m:e>
                                </m:mr>
                                <m:mr>
                                  <m:e>
                                    <m:m>
                                      <m:mPr>
                                        <m:mcs>
                                          <m:mc>
                                            <m:mcPr>
                                              <m:count m:val="1"/>
                                              <m:mcJc m:val="center"/>
                                            </m:mcPr>
                                          </m:mc>
                                        </m:mcs>
                                        <m:ctrlPr>
                                          <a:rPr lang="en-IN" sz="1800" i="1">
                                            <a:latin typeface="Cambria Math" panose="02040503050406030204" pitchFamily="18" charset="0"/>
                                          </a:rPr>
                                        </m:ctrlPr>
                                      </m:mPr>
                                      <m:mr>
                                        <m:e>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3</m:t>
                                              </m:r>
                                            </m:sub>
                                          </m:sSub>
                                        </m:e>
                                      </m:mr>
                                      <m:mr>
                                        <m:e>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4</m:t>
                                              </m:r>
                                            </m:sub>
                                          </m:sSub>
                                        </m:e>
                                      </m:mr>
                                    </m:m>
                                  </m:e>
                                </m:mr>
                              </m:m>
                            </m:e>
                          </m:mr>
                        </m:m>
                      </m:e>
                    </m:d>
                  </m:oMath>
                </a14:m>
                <a:r>
                  <a:rPr lang="en-IN" sz="1800" dirty="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a:rPr lang="en-IN" i="1">
                                  <a:latin typeface="Cambria Math" panose="02040503050406030204" pitchFamily="18" charset="0"/>
                                </a:rPr>
                                <m:t>0</m:t>
                              </m:r>
                            </m:e>
                          </m:mr>
                          <m:mr>
                            <m:e>
                              <m:m>
                                <m:mPr>
                                  <m:mcs>
                                    <m:mc>
                                      <m:mcPr>
                                        <m:count m:val="1"/>
                                        <m:mcJc m:val="center"/>
                                      </m:mcPr>
                                    </m:mc>
                                  </m:mcs>
                                  <m:ctrlPr>
                                    <a:rPr lang="en-IN" i="1" smtClean="0">
                                      <a:latin typeface="Cambria Math" panose="02040503050406030204" pitchFamily="18" charset="0"/>
                                    </a:rPr>
                                  </m:ctrlPr>
                                </m:mPr>
                                <m:mr>
                                  <m:e>
                                    <m:r>
                                      <a:rPr lang="en-IN" i="1">
                                        <a:latin typeface="Cambria Math" panose="02040503050406030204" pitchFamily="18" charset="0"/>
                                      </a:rPr>
                                      <m:t>0</m:t>
                                    </m:r>
                                  </m:e>
                                </m:mr>
                                <m:mr>
                                  <m:e>
                                    <m:r>
                                      <a:rPr lang="en-IN" b="0" i="1" smtClean="0">
                                        <a:latin typeface="Cambria Math" panose="02040503050406030204" pitchFamily="18" charset="0"/>
                                      </a:rPr>
                                      <m:t>0</m:t>
                                    </m:r>
                                  </m:e>
                                </m:mr>
                                <m:mr>
                                  <m:e>
                                    <m:r>
                                      <a:rPr lang="en-IN" b="0" i="1" smtClean="0">
                                        <a:latin typeface="Cambria Math" panose="02040503050406030204" pitchFamily="18" charset="0"/>
                                      </a:rPr>
                                      <m:t>0</m:t>
                                    </m:r>
                                  </m:e>
                                </m:mr>
                              </m:m>
                            </m:e>
                          </m:mr>
                        </m:m>
                      </m:e>
                    </m:d>
                  </m:oMath>
                </a14:m>
                <a:endParaRPr lang="en-IN"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1A6397A6-07B5-CD43-402F-16618D7CFDEA}"/>
                  </a:ext>
                </a:extLst>
              </p:cNvPr>
              <p:cNvSpPr txBox="1">
                <a:spLocks noRot="1" noChangeAspect="1" noMove="1" noResize="1" noEditPoints="1" noAdjustHandles="1" noChangeArrowheads="1" noChangeShapeType="1" noTextEdit="1"/>
              </p:cNvSpPr>
              <p:nvPr/>
            </p:nvSpPr>
            <p:spPr>
              <a:xfrm>
                <a:off x="1033365" y="3744927"/>
                <a:ext cx="9081020" cy="2626425"/>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95511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139EEF6-0465-A297-A000-A917A7B8AE9A}"/>
                  </a:ext>
                </a:extLst>
              </p:cNvPr>
              <p:cNvSpPr txBox="1"/>
              <p:nvPr/>
            </p:nvSpPr>
            <p:spPr>
              <a:xfrm>
                <a:off x="641480" y="470403"/>
                <a:ext cx="6097554" cy="1177245"/>
              </a:xfrm>
              <a:prstGeom prst="rect">
                <a:avLst/>
              </a:prstGeom>
              <a:noFill/>
            </p:spPr>
            <p:txBody>
              <a:bodyPr wrap="square">
                <a:spAutoFit/>
              </a:bodyPr>
              <a:lstStyle/>
              <a:p>
                <a:pPr>
                  <a:lnSpc>
                    <a:spcPct val="107000"/>
                  </a:lnSpc>
                  <a:spcAft>
                    <a:spcPts val="8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M=200kg     m = 30 kg    a = 3 m  b = 1 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=3200</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𝑁𝑠</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I=200kg/</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IN" dirty="0"/>
              </a:p>
            </p:txBody>
          </p:sp>
        </mc:Choice>
        <mc:Fallback xmlns="">
          <p:sp>
            <p:nvSpPr>
              <p:cNvPr id="3" name="TextBox 2">
                <a:extLst>
                  <a:ext uri="{FF2B5EF4-FFF2-40B4-BE49-F238E27FC236}">
                    <a16:creationId xmlns:a16="http://schemas.microsoft.com/office/drawing/2014/main" id="{6139EEF6-0465-A297-A000-A917A7B8AE9A}"/>
                  </a:ext>
                </a:extLst>
              </p:cNvPr>
              <p:cNvSpPr txBox="1">
                <a:spLocks noRot="1" noChangeAspect="1" noMove="1" noResize="1" noEditPoints="1" noAdjustHandles="1" noChangeArrowheads="1" noChangeShapeType="1" noTextEdit="1"/>
              </p:cNvSpPr>
              <p:nvPr/>
            </p:nvSpPr>
            <p:spPr>
              <a:xfrm>
                <a:off x="641480" y="470403"/>
                <a:ext cx="6097554" cy="1177245"/>
              </a:xfrm>
              <a:prstGeom prst="rect">
                <a:avLst/>
              </a:prstGeom>
              <a:blipFill>
                <a:blip r:embed="rId2"/>
                <a:stretch>
                  <a:fillRect l="-800" t="-3109" b="-67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EAF78B4-D05D-B425-2739-4AD8C0E2BF63}"/>
                  </a:ext>
                </a:extLst>
              </p:cNvPr>
              <p:cNvSpPr txBox="1"/>
              <p:nvPr/>
            </p:nvSpPr>
            <p:spPr>
              <a:xfrm>
                <a:off x="641480" y="2046824"/>
                <a:ext cx="8504852" cy="1165384"/>
              </a:xfrm>
              <a:prstGeom prst="rect">
                <a:avLst/>
              </a:prstGeom>
              <a:noFill/>
            </p:spPr>
            <p:txBody>
              <a:bodyPr wrap="square">
                <a:spAutoFit/>
              </a:bodyPr>
              <a:lstStyle/>
              <a:p>
                <a:r>
                  <a:rPr lang="en-IN" sz="1800" dirty="0">
                    <a:effectLst/>
                    <a:latin typeface="Cambria" panose="02040503050406030204" pitchFamily="18" charset="0"/>
                    <a:ea typeface="Times New Roman" panose="02020603050405020304" pitchFamily="18" charset="0"/>
                    <a:cs typeface="Times New Roman" panose="02020603050405020304" pitchFamily="18" charset="0"/>
                  </a:rPr>
                  <a:t>M=</a:t>
                </a:r>
                <a14:m>
                  <m:oMath xmlns:m="http://schemas.openxmlformats.org/officeDocument/2006/math">
                    <m:d>
                      <m:dPr>
                        <m:begChr m:val="["/>
                        <m:end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25</m:t>
                              </m:r>
                            </m:e>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25</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mr>
                          <m:m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25</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125</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mr>
                                <m:mr>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mr>
                                <m:mr>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30</m:t>
                                          </m:r>
                                        </m:e>
                                      </m:mr>
                                    </m:m>
                                  </m:e>
                                </m:mr>
                              </m:m>
                            </m:e>
                          </m:mr>
                        </m:m>
                      </m:e>
                    </m:d>
                  </m:oMath>
                </a14:m>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K=</a:t>
                </a:r>
                <a14:m>
                  <m:oMath xmlns:m="http://schemas.openxmlformats.org/officeDocument/2006/math">
                    <m:d>
                      <m:dPr>
                        <m:begChr m:val="["/>
                        <m:end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mr>
                          <m:m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mr>
                                    </m:m>
                                  </m:e>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mr>
                                    </m:m>
                                  </m:e>
                                </m:mr>
                              </m:m>
                            </m:e>
                          </m:mr>
                        </m:m>
                      </m:e>
                    </m:d>
                  </m:oMath>
                </a14:m>
                <a:endParaRPr lang="en-IN" dirty="0"/>
              </a:p>
            </p:txBody>
          </p:sp>
        </mc:Choice>
        <mc:Fallback xmlns="">
          <p:sp>
            <p:nvSpPr>
              <p:cNvPr id="5" name="TextBox 4">
                <a:extLst>
                  <a:ext uri="{FF2B5EF4-FFF2-40B4-BE49-F238E27FC236}">
                    <a16:creationId xmlns:a16="http://schemas.microsoft.com/office/drawing/2014/main" id="{EEAF78B4-D05D-B425-2739-4AD8C0E2BF63}"/>
                  </a:ext>
                </a:extLst>
              </p:cNvPr>
              <p:cNvSpPr txBox="1">
                <a:spLocks noRot="1" noChangeAspect="1" noMove="1" noResize="1" noEditPoints="1" noAdjustHandles="1" noChangeArrowheads="1" noChangeShapeType="1" noTextEdit="1"/>
              </p:cNvSpPr>
              <p:nvPr/>
            </p:nvSpPr>
            <p:spPr>
              <a:xfrm>
                <a:off x="641480" y="2046824"/>
                <a:ext cx="8504852" cy="1165384"/>
              </a:xfrm>
              <a:prstGeom prst="rect">
                <a:avLst/>
              </a:prstGeom>
              <a:blipFill>
                <a:blip r:embed="rId3"/>
                <a:stretch>
                  <a:fillRect l="-5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832D5A-67E5-321D-7AB5-BB7AF842E47A}"/>
                  </a:ext>
                </a:extLst>
              </p:cNvPr>
              <p:cNvSpPr txBox="1"/>
              <p:nvPr/>
            </p:nvSpPr>
            <p:spPr>
              <a:xfrm>
                <a:off x="576166" y="3769944"/>
                <a:ext cx="3454658" cy="1184235"/>
              </a:xfrm>
              <a:prstGeom prst="rect">
                <a:avLst/>
              </a:prstGeom>
              <a:noFill/>
            </p:spPr>
            <p:txBody>
              <a:bodyPr wrap="square">
                <a:spAutoFit/>
              </a:bodyPr>
              <a:lstStyle/>
              <a:p>
                <a:pPr>
                  <a:lnSpc>
                    <a:spcPct val="107000"/>
                  </a:lnSpc>
                  <a:spcAft>
                    <a:spcPts val="8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C=</a:t>
                </a:r>
                <a14:m>
                  <m:oMath xmlns:m="http://schemas.openxmlformats.org/officeDocument/2006/math">
                    <m:d>
                      <m:dPr>
                        <m:begChr m:val="["/>
                        <m:end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3200</m:t>
                              </m:r>
                            </m:e>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−3200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mr>
                          <m:mr>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−3200</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e>
                              <m:m>
                                <m:mPr>
                                  <m:mcs>
                                    <m:mc>
                                      <m:mcPr>
                                        <m:count m:val="1"/>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3200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−3200</m:t>
                                          </m:r>
                                        </m:e>
                                      </m:mr>
                                    </m:m>
                                  </m:e>
                                </m:mr>
                                <m:mr>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4000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mr>
                                    </m:m>
                                  </m:e>
                                </m:mr>
                                <m:mr>
                                  <m:e>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−3200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4000</m:t>
                                          </m:r>
                                        </m:e>
                                      </m:mr>
                                    </m:m>
                                  </m:e>
                                </m:mr>
                              </m:m>
                            </m:e>
                          </m:mr>
                        </m:m>
                      </m:e>
                    </m:d>
                  </m:oMath>
                </a14:m>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57832D5A-67E5-321D-7AB5-BB7AF842E47A}"/>
                  </a:ext>
                </a:extLst>
              </p:cNvPr>
              <p:cNvSpPr txBox="1">
                <a:spLocks noRot="1" noChangeAspect="1" noMove="1" noResize="1" noEditPoints="1" noAdjustHandles="1" noChangeArrowheads="1" noChangeShapeType="1" noTextEdit="1"/>
              </p:cNvSpPr>
              <p:nvPr/>
            </p:nvSpPr>
            <p:spPr>
              <a:xfrm>
                <a:off x="576166" y="3769944"/>
                <a:ext cx="3454658" cy="1184235"/>
              </a:xfrm>
              <a:prstGeom prst="rect">
                <a:avLst/>
              </a:prstGeom>
              <a:blipFill>
                <a:blip r:embed="rId4"/>
                <a:stretch>
                  <a:fillRect l="-1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46A48CE-56C8-773F-87CF-A1050A220205}"/>
                  </a:ext>
                </a:extLst>
              </p:cNvPr>
              <p:cNvSpPr txBox="1"/>
              <p:nvPr/>
            </p:nvSpPr>
            <p:spPr>
              <a:xfrm>
                <a:off x="4271089" y="3429000"/>
                <a:ext cx="6097554" cy="2055756"/>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Here damping matrix is proportional to the stiffness matrix with α=0.008, hence the modal matrix for the damped system is used to uncouple the differential equation.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By solving the matrix equation we get </a:t>
                </a:r>
              </a:p>
              <a:p>
                <a:pPr marL="285750" indent="-285750" algn="just">
                  <a:lnSpc>
                    <a:spcPct val="107000"/>
                  </a:lnSpc>
                  <a:spcAft>
                    <a:spcPts val="800"/>
                  </a:spcAft>
                  <a:buFont typeface="Arial" panose="020B0604020202020204" pitchFamily="34" charset="0"/>
                  <a:buChar char="•"/>
                </a:pPr>
                <a14:m>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=23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𝑟𝑎𝑑</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𝑠𝑒𝑐</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=44.3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𝑟𝑎𝑑</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𝑠𝑒𝑐</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=138.5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𝑟𝑎𝑑</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sz="1800" i="0">
                            <a:effectLst/>
                            <a:latin typeface="Cambria Math" panose="02040503050406030204" pitchFamily="18" charset="0"/>
                            <a:ea typeface="Times New Roman" panose="02020603050405020304" pitchFamily="18" charset="0"/>
                            <a:cs typeface="Times New Roman" panose="02020603050405020304" pitchFamily="18" charset="0"/>
                          </a:rPr>
                          <m:t>sec</m:t>
                        </m:r>
                      </m:fName>
                      <m:e>
                        <m: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e>
                    </m:func>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=188.8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𝑟𝑎𝑑</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𝑠𝑒𝑐</m:t>
                    </m:r>
                  </m:oMath>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A46A48CE-56C8-773F-87CF-A1050A220205}"/>
                  </a:ext>
                </a:extLst>
              </p:cNvPr>
              <p:cNvSpPr txBox="1">
                <a:spLocks noRot="1" noChangeAspect="1" noMove="1" noResize="1" noEditPoints="1" noAdjustHandles="1" noChangeArrowheads="1" noChangeShapeType="1" noTextEdit="1"/>
              </p:cNvSpPr>
              <p:nvPr/>
            </p:nvSpPr>
            <p:spPr>
              <a:xfrm>
                <a:off x="4271089" y="3429000"/>
                <a:ext cx="6097554" cy="2055756"/>
              </a:xfrm>
              <a:prstGeom prst="rect">
                <a:avLst/>
              </a:prstGeom>
              <a:blipFill>
                <a:blip r:embed="rId5"/>
                <a:stretch>
                  <a:fillRect l="-700" t="-1780" r="-800" b="-1780"/>
                </a:stretch>
              </a:blipFill>
            </p:spPr>
            <p:txBody>
              <a:bodyPr/>
              <a:lstStyle/>
              <a:p>
                <a:r>
                  <a:rPr lang="en-IN">
                    <a:noFill/>
                  </a:rPr>
                  <a:t> </a:t>
                </a:r>
              </a:p>
            </p:txBody>
          </p:sp>
        </mc:Fallback>
      </mc:AlternateContent>
    </p:spTree>
    <p:extLst>
      <p:ext uri="{BB962C8B-B14F-4D97-AF65-F5344CB8AC3E}">
        <p14:creationId xmlns:p14="http://schemas.microsoft.com/office/powerpoint/2010/main" val="336019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8790F2-B342-F218-2D51-49E918A17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711" y="420718"/>
            <a:ext cx="7175157" cy="6227806"/>
          </a:xfrm>
          <a:prstGeom prst="rect">
            <a:avLst/>
          </a:prstGeom>
        </p:spPr>
      </p:pic>
    </p:spTree>
    <p:extLst>
      <p:ext uri="{BB962C8B-B14F-4D97-AF65-F5344CB8AC3E}">
        <p14:creationId xmlns:p14="http://schemas.microsoft.com/office/powerpoint/2010/main" val="33283242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280</TotalTime>
  <Words>577</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vt:lpstr>
      <vt:lpstr>Cambria Math</vt:lpstr>
      <vt:lpstr>Times New Roman</vt:lpstr>
      <vt:lpstr>Wingdings</vt:lpstr>
      <vt:lpstr>Retrospect</vt:lpstr>
      <vt:lpstr>Variable Damping Analysis of Smart Suspension System in a Car</vt:lpstr>
      <vt:lpstr>INTRODUCTION</vt:lpstr>
      <vt:lpstr>ABSTRACT</vt:lpstr>
      <vt:lpstr>MATLAB CODE</vt:lpstr>
      <vt:lpstr>RESULTS FROM MATLAB CODE</vt:lpstr>
      <vt:lpstr>MODEL OF SYSTEM</vt:lpstr>
      <vt:lpstr>PowerPoint Presentation</vt:lpstr>
      <vt:lpstr>PowerPoint Presentation</vt:lpstr>
      <vt:lpstr>PowerPoint Presentation</vt:lpstr>
      <vt:lpstr>MR FLUIDS</vt:lpstr>
      <vt:lpstr>BASIC MR FLUID DAMPER</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Damping Analysis of Smart Suspension System of an electrical vehicle</dc:title>
  <dc:creator>Shashi Preetham Bethi</dc:creator>
  <cp:lastModifiedBy>Shashi Preetham Bethi</cp:lastModifiedBy>
  <cp:revision>3</cp:revision>
  <dcterms:created xsi:type="dcterms:W3CDTF">2023-11-09T16:01:15Z</dcterms:created>
  <dcterms:modified xsi:type="dcterms:W3CDTF">2024-09-02T12:30:24Z</dcterms:modified>
</cp:coreProperties>
</file>