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56" r:id="rId3"/>
    <p:sldId id="261" r:id="rId4"/>
    <p:sldId id="262" r:id="rId5"/>
    <p:sldId id="263" r:id="rId6"/>
    <p:sldId id="264" r:id="rId7"/>
    <p:sldId id="265" r:id="rId8"/>
    <p:sldId id="273" r:id="rId9"/>
    <p:sldId id="266" r:id="rId10"/>
    <p:sldId id="274" r:id="rId11"/>
    <p:sldId id="267" r:id="rId12"/>
    <p:sldId id="275" r:id="rId13"/>
    <p:sldId id="268" r:id="rId14"/>
    <p:sldId id="276"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C890BA6-8912-41D3-9990-553BD242AAFE}">
          <p14:sldIdLst>
            <p14:sldId id="277"/>
            <p14:sldId id="256"/>
          </p14:sldIdLst>
        </p14:section>
        <p14:section name="Untitled Section" id="{E5C000B2-D81C-4B62-A829-43BEF94E8FD0}">
          <p14:sldIdLst>
            <p14:sldId id="261"/>
            <p14:sldId id="262"/>
            <p14:sldId id="263"/>
            <p14:sldId id="264"/>
            <p14:sldId id="265"/>
            <p14:sldId id="273"/>
            <p14:sldId id="266"/>
            <p14:sldId id="274"/>
            <p14:sldId id="267"/>
            <p14:sldId id="275"/>
            <p14:sldId id="268"/>
            <p14:sldId id="276"/>
            <p14:sldId id="269"/>
            <p14:sldId id="270"/>
            <p14:sldId id="271"/>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ETHI B" initials="PB" lastIdx="1" clrIdx="0">
    <p:extLst>
      <p:ext uri="{19B8F6BF-5375-455C-9EA6-DF929625EA0E}">
        <p15:presenceInfo xmlns:p15="http://schemas.microsoft.com/office/powerpoint/2012/main" userId="fcc20ce2cc1fdc5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69" autoAdjust="0"/>
    <p:restoredTop sz="94660"/>
  </p:normalViewPr>
  <p:slideViewPr>
    <p:cSldViewPr snapToGrid="0">
      <p:cViewPr varScale="1">
        <p:scale>
          <a:sx n="85" d="100"/>
          <a:sy n="85" d="100"/>
        </p:scale>
        <p:origin x="3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microsoft.com/office/2016/11/relationships/changesInfo" Target="changesInfos/changesInfo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commentAuthors" Target="commentAuthor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ETHI B" userId="fcc20ce2cc1fdc53" providerId="LiveId" clId="{567B4485-CE3E-6E44-A263-9AC156AB526C}"/>
    <pc:docChg chg="custSel modSld">
      <pc:chgData name="PREETHI B" userId="fcc20ce2cc1fdc53" providerId="LiveId" clId="{567B4485-CE3E-6E44-A263-9AC156AB526C}" dt="2022-03-31T16:59:38.647" v="7" actId="139"/>
      <pc:docMkLst>
        <pc:docMk/>
      </pc:docMkLst>
      <pc:sldChg chg="modSp">
        <pc:chgData name="PREETHI B" userId="fcc20ce2cc1fdc53" providerId="LiveId" clId="{567B4485-CE3E-6E44-A263-9AC156AB526C}" dt="2022-03-26T16:31:18.086" v="4" actId="14100"/>
        <pc:sldMkLst>
          <pc:docMk/>
          <pc:sldMk cId="2944834239" sldId="256"/>
        </pc:sldMkLst>
        <pc:spChg chg="mod">
          <ac:chgData name="PREETHI B" userId="fcc20ce2cc1fdc53" providerId="LiveId" clId="{567B4485-CE3E-6E44-A263-9AC156AB526C}" dt="2022-03-26T16:31:15.982" v="3" actId="14100"/>
          <ac:spMkLst>
            <pc:docMk/>
            <pc:sldMk cId="2944834239" sldId="256"/>
            <ac:spMk id="2" creationId="{51438631-EEF6-4EEE-BFA9-4447A93AEFE6}"/>
          </ac:spMkLst>
        </pc:spChg>
        <pc:picChg chg="mod">
          <ac:chgData name="PREETHI B" userId="fcc20ce2cc1fdc53" providerId="LiveId" clId="{567B4485-CE3E-6E44-A263-9AC156AB526C}" dt="2022-03-26T16:31:18.086" v="4" actId="14100"/>
          <ac:picMkLst>
            <pc:docMk/>
            <pc:sldMk cId="2944834239" sldId="256"/>
            <ac:picMk id="5" creationId="{A347C5BF-A228-4EF2-958C-D6672D9DC68A}"/>
          </ac:picMkLst>
        </pc:picChg>
      </pc:sldChg>
      <pc:sldChg chg="addSp delSp">
        <pc:chgData name="PREETHI B" userId="fcc20ce2cc1fdc53" providerId="LiveId" clId="{567B4485-CE3E-6E44-A263-9AC156AB526C}" dt="2022-03-31T15:34:50.928" v="6" actId="478"/>
        <pc:sldMkLst>
          <pc:docMk/>
          <pc:sldMk cId="496037355" sldId="269"/>
        </pc:sldMkLst>
        <pc:graphicFrameChg chg="add del">
          <ac:chgData name="PREETHI B" userId="fcc20ce2cc1fdc53" providerId="LiveId" clId="{567B4485-CE3E-6E44-A263-9AC156AB526C}" dt="2022-03-31T15:34:50.928" v="6" actId="478"/>
          <ac:graphicFrameMkLst>
            <pc:docMk/>
            <pc:sldMk cId="496037355" sldId="269"/>
            <ac:graphicFrameMk id="3" creationId="{FB4E3C8C-36F0-724E-9782-531177054923}"/>
          </ac:graphicFrameMkLst>
        </pc:graphicFrameChg>
      </pc:sldChg>
      <pc:sldChg chg="addSp">
        <pc:chgData name="PREETHI B" userId="fcc20ce2cc1fdc53" providerId="LiveId" clId="{567B4485-CE3E-6E44-A263-9AC156AB526C}" dt="2022-03-31T16:59:38.647" v="7" actId="139"/>
        <pc:sldMkLst>
          <pc:docMk/>
          <pc:sldMk cId="2477232911" sldId="277"/>
        </pc:sldMkLst>
        <pc:spChg chg="add">
          <ac:chgData name="PREETHI B" userId="fcc20ce2cc1fdc53" providerId="LiveId" clId="{567B4485-CE3E-6E44-A263-9AC156AB526C}" dt="2022-03-31T16:59:38.647" v="7" actId="139"/>
          <ac:spMkLst>
            <pc:docMk/>
            <pc:sldMk cId="2477232911" sldId="277"/>
            <ac:spMk id="4" creationId="{C9F9555F-A5DE-B04C-8303-8F4B84163C5F}"/>
          </ac:spMkLst>
        </pc:spChg>
      </pc:sldChg>
    </pc:docChg>
  </pc:docChgLst>
  <pc:docChgLst>
    <pc:chgData name="PREETHI B" userId="fcc20ce2cc1fdc53" providerId="LiveId" clId="{51E09B54-30BA-4E07-899D-3714ADBC29F3}"/>
    <pc:docChg chg="custSel addSld delSld modSld sldOrd modMainMaster addSection modSection modShowInfo">
      <pc:chgData name="PREETHI B" userId="fcc20ce2cc1fdc53" providerId="LiveId" clId="{51E09B54-30BA-4E07-899D-3714ADBC29F3}" dt="2022-03-31T14:53:59.431" v="7048" actId="14100"/>
      <pc:docMkLst>
        <pc:docMk/>
      </pc:docMkLst>
      <pc:sldChg chg="addSp delSp modSp mod modTransition">
        <pc:chgData name="PREETHI B" userId="fcc20ce2cc1fdc53" providerId="LiveId" clId="{51E09B54-30BA-4E07-899D-3714ADBC29F3}" dt="2022-03-27T07:19:23.464" v="6350"/>
        <pc:sldMkLst>
          <pc:docMk/>
          <pc:sldMk cId="2944834239" sldId="256"/>
        </pc:sldMkLst>
        <pc:spChg chg="mod">
          <ac:chgData name="PREETHI B" userId="fcc20ce2cc1fdc53" providerId="LiveId" clId="{51E09B54-30BA-4E07-899D-3714ADBC29F3}" dt="2022-03-27T06:57:48.651" v="6318" actId="14100"/>
          <ac:spMkLst>
            <pc:docMk/>
            <pc:sldMk cId="2944834239" sldId="256"/>
            <ac:spMk id="2" creationId="{51438631-EEF6-4EEE-BFA9-4447A93AEFE6}"/>
          </ac:spMkLst>
        </pc:spChg>
        <pc:spChg chg="mod">
          <ac:chgData name="PREETHI B" userId="fcc20ce2cc1fdc53" providerId="LiveId" clId="{51E09B54-30BA-4E07-899D-3714ADBC29F3}" dt="2022-03-27T06:59:07.548" v="6324" actId="14100"/>
          <ac:spMkLst>
            <pc:docMk/>
            <pc:sldMk cId="2944834239" sldId="256"/>
            <ac:spMk id="3" creationId="{46EC869E-B291-4F16-B266-B3646724EEC6}"/>
          </ac:spMkLst>
        </pc:spChg>
        <pc:picChg chg="del mod">
          <ac:chgData name="PREETHI B" userId="fcc20ce2cc1fdc53" providerId="LiveId" clId="{51E09B54-30BA-4E07-899D-3714ADBC29F3}" dt="2022-03-27T06:58:46.364" v="6319" actId="21"/>
          <ac:picMkLst>
            <pc:docMk/>
            <pc:sldMk cId="2944834239" sldId="256"/>
            <ac:picMk id="5" creationId="{A347C5BF-A228-4EF2-958C-D6672D9DC68A}"/>
          </ac:picMkLst>
        </pc:picChg>
        <pc:picChg chg="add mod">
          <ac:chgData name="PREETHI B" userId="fcc20ce2cc1fdc53" providerId="LiveId" clId="{51E09B54-30BA-4E07-899D-3714ADBC29F3}" dt="2022-03-27T06:59:31.523" v="6328" actId="14100"/>
          <ac:picMkLst>
            <pc:docMk/>
            <pc:sldMk cId="2944834239" sldId="256"/>
            <ac:picMk id="6" creationId="{EF280F42-BE61-4910-99C2-0E50FB90F4FA}"/>
          </ac:picMkLst>
        </pc:picChg>
      </pc:sldChg>
      <pc:sldChg chg="addSp delSp modSp del mod modClrScheme chgLayout">
        <pc:chgData name="PREETHI B" userId="fcc20ce2cc1fdc53" providerId="LiveId" clId="{51E09B54-30BA-4E07-899D-3714ADBC29F3}" dt="2022-03-25T16:14:52.328" v="13" actId="2696"/>
        <pc:sldMkLst>
          <pc:docMk/>
          <pc:sldMk cId="2952129709" sldId="257"/>
        </pc:sldMkLst>
        <pc:spChg chg="add del mod">
          <ac:chgData name="PREETHI B" userId="fcc20ce2cc1fdc53" providerId="LiveId" clId="{51E09B54-30BA-4E07-899D-3714ADBC29F3}" dt="2022-03-25T16:14:27.804" v="10" actId="700"/>
          <ac:spMkLst>
            <pc:docMk/>
            <pc:sldMk cId="2952129709" sldId="257"/>
            <ac:spMk id="2" creationId="{8E46B26E-41C9-484B-B264-2266FE8FC08C}"/>
          </ac:spMkLst>
        </pc:spChg>
        <pc:spChg chg="add del mod ord">
          <ac:chgData name="PREETHI B" userId="fcc20ce2cc1fdc53" providerId="LiveId" clId="{51E09B54-30BA-4E07-899D-3714ADBC29F3}" dt="2022-03-25T16:14:32.831" v="11" actId="700"/>
          <ac:spMkLst>
            <pc:docMk/>
            <pc:sldMk cId="2952129709" sldId="257"/>
            <ac:spMk id="3" creationId="{7E178A99-4C5B-4BCF-8879-4D16E0DD26C0}"/>
          </ac:spMkLst>
        </pc:spChg>
        <pc:spChg chg="add mod ord">
          <ac:chgData name="PREETHI B" userId="fcc20ce2cc1fdc53" providerId="LiveId" clId="{51E09B54-30BA-4E07-899D-3714ADBC29F3}" dt="2022-03-25T16:14:32.831" v="11" actId="700"/>
          <ac:spMkLst>
            <pc:docMk/>
            <pc:sldMk cId="2952129709" sldId="257"/>
            <ac:spMk id="4" creationId="{E6EEA76E-2393-4C06-9E6D-91BE0F93CBE4}"/>
          </ac:spMkLst>
        </pc:spChg>
        <pc:spChg chg="add mod ord">
          <ac:chgData name="PREETHI B" userId="fcc20ce2cc1fdc53" providerId="LiveId" clId="{51E09B54-30BA-4E07-899D-3714ADBC29F3}" dt="2022-03-25T16:14:32.831" v="11" actId="700"/>
          <ac:spMkLst>
            <pc:docMk/>
            <pc:sldMk cId="2952129709" sldId="257"/>
            <ac:spMk id="5" creationId="{6AE3DAA6-2B1E-4D50-89C9-1A99655F9408}"/>
          </ac:spMkLst>
        </pc:spChg>
        <pc:spChg chg="add mod ord">
          <ac:chgData name="PREETHI B" userId="fcc20ce2cc1fdc53" providerId="LiveId" clId="{51E09B54-30BA-4E07-899D-3714ADBC29F3}" dt="2022-03-25T16:14:32.831" v="11" actId="700"/>
          <ac:spMkLst>
            <pc:docMk/>
            <pc:sldMk cId="2952129709" sldId="257"/>
            <ac:spMk id="6" creationId="{DF106A84-9E7F-4A75-9359-8FDAD8BCE3F9}"/>
          </ac:spMkLst>
        </pc:spChg>
      </pc:sldChg>
      <pc:sldChg chg="addSp delSp modSp mod modTransition modClrScheme chgLayout">
        <pc:chgData name="PREETHI B" userId="fcc20ce2cc1fdc53" providerId="LiveId" clId="{51E09B54-30BA-4E07-899D-3714ADBC29F3}" dt="2022-03-27T07:19:23.464" v="6350"/>
        <pc:sldMkLst>
          <pc:docMk/>
          <pc:sldMk cId="2423524987" sldId="261"/>
        </pc:sldMkLst>
        <pc:spChg chg="add del mod ord">
          <ac:chgData name="PREETHI B" userId="fcc20ce2cc1fdc53" providerId="LiveId" clId="{51E09B54-30BA-4E07-899D-3714ADBC29F3}" dt="2022-03-25T16:11:40.354" v="2" actId="700"/>
          <ac:spMkLst>
            <pc:docMk/>
            <pc:sldMk cId="2423524987" sldId="261"/>
            <ac:spMk id="2" creationId="{B8C356C4-D3C9-4E49-9237-890FF590F3AC}"/>
          </ac:spMkLst>
        </pc:spChg>
        <pc:spChg chg="add del mod">
          <ac:chgData name="PREETHI B" userId="fcc20ce2cc1fdc53" providerId="LiveId" clId="{51E09B54-30BA-4E07-899D-3714ADBC29F3}" dt="2022-03-26T13:48:29.794" v="4060" actId="931"/>
          <ac:spMkLst>
            <pc:docMk/>
            <pc:sldMk cId="2423524987" sldId="261"/>
            <ac:spMk id="3" creationId="{37CEFC61-08F8-41F7-B3F4-482712CF09B9}"/>
          </ac:spMkLst>
        </pc:spChg>
        <pc:spChg chg="add del mod ord">
          <ac:chgData name="PREETHI B" userId="fcc20ce2cc1fdc53" providerId="LiveId" clId="{51E09B54-30BA-4E07-899D-3714ADBC29F3}" dt="2022-03-25T16:11:40.354" v="2" actId="700"/>
          <ac:spMkLst>
            <pc:docMk/>
            <pc:sldMk cId="2423524987" sldId="261"/>
            <ac:spMk id="3" creationId="{B1BFF008-14BF-4102-A22F-9DE9AE69290C}"/>
          </ac:spMkLst>
        </pc:spChg>
        <pc:spChg chg="add del mod ord">
          <ac:chgData name="PREETHI B" userId="fcc20ce2cc1fdc53" providerId="LiveId" clId="{51E09B54-30BA-4E07-899D-3714ADBC29F3}" dt="2022-03-25T16:15:05.757" v="14" actId="700"/>
          <ac:spMkLst>
            <pc:docMk/>
            <pc:sldMk cId="2423524987" sldId="261"/>
            <ac:spMk id="4" creationId="{4304BD89-0AB0-4FF7-90B9-27C4933F3459}"/>
          </ac:spMkLst>
        </pc:spChg>
        <pc:spChg chg="add del mod ord">
          <ac:chgData name="PREETHI B" userId="fcc20ce2cc1fdc53" providerId="LiveId" clId="{51E09B54-30BA-4E07-899D-3714ADBC29F3}" dt="2022-03-25T16:15:05.757" v="14" actId="700"/>
          <ac:spMkLst>
            <pc:docMk/>
            <pc:sldMk cId="2423524987" sldId="261"/>
            <ac:spMk id="5" creationId="{B4B9FBCC-DE1D-4320-A798-BB3205D91767}"/>
          </ac:spMkLst>
        </pc:spChg>
        <pc:spChg chg="add mod ord">
          <ac:chgData name="PREETHI B" userId="fcc20ce2cc1fdc53" providerId="LiveId" clId="{51E09B54-30BA-4E07-899D-3714ADBC29F3}" dt="2022-03-26T13:25:46.273" v="2902" actId="20577"/>
          <ac:spMkLst>
            <pc:docMk/>
            <pc:sldMk cId="2423524987" sldId="261"/>
            <ac:spMk id="6" creationId="{F73B2E17-69E0-4BF8-9BA9-77E30D5D7934}"/>
          </ac:spMkLst>
        </pc:spChg>
        <pc:spChg chg="add del mod ord">
          <ac:chgData name="PREETHI B" userId="fcc20ce2cc1fdc53" providerId="LiveId" clId="{51E09B54-30BA-4E07-899D-3714ADBC29F3}" dt="2022-03-25T16:50:31.514" v="360" actId="931"/>
          <ac:spMkLst>
            <pc:docMk/>
            <pc:sldMk cId="2423524987" sldId="261"/>
            <ac:spMk id="7" creationId="{463E8192-998E-4F29-83BC-FB4A081963AD}"/>
          </ac:spMkLst>
        </pc:spChg>
        <pc:spChg chg="add mod ord">
          <ac:chgData name="PREETHI B" userId="fcc20ce2cc1fdc53" providerId="LiveId" clId="{51E09B54-30BA-4E07-899D-3714ADBC29F3}" dt="2022-03-26T13:48:50.908" v="4065" actId="14100"/>
          <ac:spMkLst>
            <pc:docMk/>
            <pc:sldMk cId="2423524987" sldId="261"/>
            <ac:spMk id="8" creationId="{C6DC69B9-3BBE-44A8-B6CC-019892479012}"/>
          </ac:spMkLst>
        </pc:spChg>
        <pc:picChg chg="add mod">
          <ac:chgData name="PREETHI B" userId="fcc20ce2cc1fdc53" providerId="LiveId" clId="{51E09B54-30BA-4E07-899D-3714ADBC29F3}" dt="2022-03-26T13:48:57.999" v="4067" actId="14100"/>
          <ac:picMkLst>
            <pc:docMk/>
            <pc:sldMk cId="2423524987" sldId="261"/>
            <ac:picMk id="5" creationId="{98676A04-AE0F-48FF-9EC9-6AB9C0D365B7}"/>
          </ac:picMkLst>
        </pc:picChg>
        <pc:picChg chg="add del mod">
          <ac:chgData name="PREETHI B" userId="fcc20ce2cc1fdc53" providerId="LiveId" clId="{51E09B54-30BA-4E07-899D-3714ADBC29F3}" dt="2022-03-26T12:56:52.252" v="2167" actId="21"/>
          <ac:picMkLst>
            <pc:docMk/>
            <pc:sldMk cId="2423524987" sldId="261"/>
            <ac:picMk id="10" creationId="{0C5327A0-088E-488B-8325-D60502932AA1}"/>
          </ac:picMkLst>
        </pc:picChg>
      </pc:sldChg>
      <pc:sldChg chg="addSp delSp modSp new mod modTransition">
        <pc:chgData name="PREETHI B" userId="fcc20ce2cc1fdc53" providerId="LiveId" clId="{51E09B54-30BA-4E07-899D-3714ADBC29F3}" dt="2022-03-27T07:19:23.464" v="6350"/>
        <pc:sldMkLst>
          <pc:docMk/>
          <pc:sldMk cId="933706812" sldId="262"/>
        </pc:sldMkLst>
        <pc:spChg chg="mod">
          <ac:chgData name="PREETHI B" userId="fcc20ce2cc1fdc53" providerId="LiveId" clId="{51E09B54-30BA-4E07-899D-3714ADBC29F3}" dt="2022-03-25T16:54:44.056" v="378" actId="14100"/>
          <ac:spMkLst>
            <pc:docMk/>
            <pc:sldMk cId="933706812" sldId="262"/>
            <ac:spMk id="2" creationId="{1179835C-9B8F-4AD6-BBDA-DA4BB937D444}"/>
          </ac:spMkLst>
        </pc:spChg>
        <pc:spChg chg="mod">
          <ac:chgData name="PREETHI B" userId="fcc20ce2cc1fdc53" providerId="LiveId" clId="{51E09B54-30BA-4E07-899D-3714ADBC29F3}" dt="2022-03-25T16:56:47.381" v="392" actId="14100"/>
          <ac:spMkLst>
            <pc:docMk/>
            <pc:sldMk cId="933706812" sldId="262"/>
            <ac:spMk id="3" creationId="{6835D679-1B9D-4456-86B6-D41F6C46538E}"/>
          </ac:spMkLst>
        </pc:spChg>
        <pc:picChg chg="add mod">
          <ac:chgData name="PREETHI B" userId="fcc20ce2cc1fdc53" providerId="LiveId" clId="{51E09B54-30BA-4E07-899D-3714ADBC29F3}" dt="2022-03-25T16:56:40.230" v="390" actId="14100"/>
          <ac:picMkLst>
            <pc:docMk/>
            <pc:sldMk cId="933706812" sldId="262"/>
            <ac:picMk id="5" creationId="{E3A94AA9-8EDB-4FF2-B3E5-D5C35E0A1689}"/>
          </ac:picMkLst>
        </pc:picChg>
        <pc:picChg chg="add del mod">
          <ac:chgData name="PREETHI B" userId="fcc20ce2cc1fdc53" providerId="LiveId" clId="{51E09B54-30BA-4E07-899D-3714ADBC29F3}" dt="2022-03-25T17:07:10.030" v="403" actId="21"/>
          <ac:picMkLst>
            <pc:docMk/>
            <pc:sldMk cId="933706812" sldId="262"/>
            <ac:picMk id="7" creationId="{63B19969-7C67-47CF-BF3B-59DFB8C41263}"/>
          </ac:picMkLst>
        </pc:picChg>
        <pc:picChg chg="add del mod">
          <ac:chgData name="PREETHI B" userId="fcc20ce2cc1fdc53" providerId="LiveId" clId="{51E09B54-30BA-4E07-899D-3714ADBC29F3}" dt="2022-03-25T17:09:27.187" v="411" actId="21"/>
          <ac:picMkLst>
            <pc:docMk/>
            <pc:sldMk cId="933706812" sldId="262"/>
            <ac:picMk id="9" creationId="{8D9AD72E-AA81-4272-8847-9BF50A6A1D52}"/>
          </ac:picMkLst>
        </pc:picChg>
        <pc:picChg chg="add mod">
          <ac:chgData name="PREETHI B" userId="fcc20ce2cc1fdc53" providerId="LiveId" clId="{51E09B54-30BA-4E07-899D-3714ADBC29F3}" dt="2022-03-25T17:45:56.960" v="858" actId="14100"/>
          <ac:picMkLst>
            <pc:docMk/>
            <pc:sldMk cId="933706812" sldId="262"/>
            <ac:picMk id="11" creationId="{BCDACACC-6F3B-41E6-A3AC-3202F1408ECB}"/>
          </ac:picMkLst>
        </pc:picChg>
      </pc:sldChg>
      <pc:sldChg chg="new del">
        <pc:chgData name="PREETHI B" userId="fcc20ce2cc1fdc53" providerId="LiveId" clId="{51E09B54-30BA-4E07-899D-3714ADBC29F3}" dt="2022-03-25T16:51:52.834" v="374" actId="2696"/>
        <pc:sldMkLst>
          <pc:docMk/>
          <pc:sldMk cId="2570905498" sldId="262"/>
        </pc:sldMkLst>
      </pc:sldChg>
      <pc:sldChg chg="addSp modSp new mod modTransition">
        <pc:chgData name="PREETHI B" userId="fcc20ce2cc1fdc53" providerId="LiveId" clId="{51E09B54-30BA-4E07-899D-3714ADBC29F3}" dt="2022-03-27T07:19:23.464" v="6350"/>
        <pc:sldMkLst>
          <pc:docMk/>
          <pc:sldMk cId="705649586" sldId="263"/>
        </pc:sldMkLst>
        <pc:picChg chg="add mod">
          <ac:chgData name="PREETHI B" userId="fcc20ce2cc1fdc53" providerId="LiveId" clId="{51E09B54-30BA-4E07-899D-3714ADBC29F3}" dt="2022-03-25T17:23:33.802" v="469" actId="14100"/>
          <ac:picMkLst>
            <pc:docMk/>
            <pc:sldMk cId="705649586" sldId="263"/>
            <ac:picMk id="3" creationId="{D440A1AD-2E5A-47BF-9EF9-1D4BF04F968F}"/>
          </ac:picMkLst>
        </pc:picChg>
      </pc:sldChg>
      <pc:sldChg chg="addSp modSp new mod modTransition">
        <pc:chgData name="PREETHI B" userId="fcc20ce2cc1fdc53" providerId="LiveId" clId="{51E09B54-30BA-4E07-899D-3714ADBC29F3}" dt="2022-03-27T07:19:23.464" v="6350"/>
        <pc:sldMkLst>
          <pc:docMk/>
          <pc:sldMk cId="3004381776" sldId="264"/>
        </pc:sldMkLst>
        <pc:picChg chg="add mod">
          <ac:chgData name="PREETHI B" userId="fcc20ce2cc1fdc53" providerId="LiveId" clId="{51E09B54-30BA-4E07-899D-3714ADBC29F3}" dt="2022-03-25T17:27:14.920" v="478" actId="14100"/>
          <ac:picMkLst>
            <pc:docMk/>
            <pc:sldMk cId="3004381776" sldId="264"/>
            <ac:picMk id="3" creationId="{F200C436-1943-40EE-802E-3E8A8996BA95}"/>
          </ac:picMkLst>
        </pc:picChg>
      </pc:sldChg>
      <pc:sldChg chg="addSp delSp modSp new mod ord modTransition">
        <pc:chgData name="PREETHI B" userId="fcc20ce2cc1fdc53" providerId="LiveId" clId="{51E09B54-30BA-4E07-899D-3714ADBC29F3}" dt="2022-03-27T07:19:23.464" v="6350"/>
        <pc:sldMkLst>
          <pc:docMk/>
          <pc:sldMk cId="2273641873" sldId="265"/>
        </pc:sldMkLst>
        <pc:spChg chg="mod">
          <ac:chgData name="PREETHI B" userId="fcc20ce2cc1fdc53" providerId="LiveId" clId="{51E09B54-30BA-4E07-899D-3714ADBC29F3}" dt="2022-03-25T17:40:27.757" v="833" actId="14100"/>
          <ac:spMkLst>
            <pc:docMk/>
            <pc:sldMk cId="2273641873" sldId="265"/>
            <ac:spMk id="2" creationId="{1B111DF4-3E05-4D01-A746-9D6B39885134}"/>
          </ac:spMkLst>
        </pc:spChg>
        <pc:spChg chg="del mod">
          <ac:chgData name="PREETHI B" userId="fcc20ce2cc1fdc53" providerId="LiveId" clId="{51E09B54-30BA-4E07-899D-3714ADBC29F3}" dt="2022-03-25T17:41:03.141" v="837" actId="931"/>
          <ac:spMkLst>
            <pc:docMk/>
            <pc:sldMk cId="2273641873" sldId="265"/>
            <ac:spMk id="3" creationId="{5C5797BB-0C93-4B3D-A5B3-BEE3F5C30174}"/>
          </ac:spMkLst>
        </pc:spChg>
        <pc:spChg chg="mod">
          <ac:chgData name="PREETHI B" userId="fcc20ce2cc1fdc53" providerId="LiveId" clId="{51E09B54-30BA-4E07-899D-3714ADBC29F3}" dt="2022-03-25T17:41:40.249" v="847" actId="27636"/>
          <ac:spMkLst>
            <pc:docMk/>
            <pc:sldMk cId="2273641873" sldId="265"/>
            <ac:spMk id="4" creationId="{6A6D8AE2-6843-4D27-B392-2C821E38C17B}"/>
          </ac:spMkLst>
        </pc:spChg>
        <pc:spChg chg="add del mod">
          <ac:chgData name="PREETHI B" userId="fcc20ce2cc1fdc53" providerId="LiveId" clId="{51E09B54-30BA-4E07-899D-3714ADBC29F3}" dt="2022-03-25T17:41:51.810" v="849" actId="931"/>
          <ac:spMkLst>
            <pc:docMk/>
            <pc:sldMk cId="2273641873" sldId="265"/>
            <ac:spMk id="8" creationId="{D5747BF7-D143-4F0E-9ADD-45E881556611}"/>
          </ac:spMkLst>
        </pc:spChg>
        <pc:spChg chg="add del mod">
          <ac:chgData name="PREETHI B" userId="fcc20ce2cc1fdc53" providerId="LiveId" clId="{51E09B54-30BA-4E07-899D-3714ADBC29F3}" dt="2022-03-25T17:44:41.247" v="856" actId="931"/>
          <ac:spMkLst>
            <pc:docMk/>
            <pc:sldMk cId="2273641873" sldId="265"/>
            <ac:spMk id="12" creationId="{8ED715A8-DA43-49A4-BAE1-0BF1691FF9EA}"/>
          </ac:spMkLst>
        </pc:spChg>
        <pc:picChg chg="add del mod">
          <ac:chgData name="PREETHI B" userId="fcc20ce2cc1fdc53" providerId="LiveId" clId="{51E09B54-30BA-4E07-899D-3714ADBC29F3}" dt="2022-03-25T17:41:32.229" v="845" actId="21"/>
          <ac:picMkLst>
            <pc:docMk/>
            <pc:sldMk cId="2273641873" sldId="265"/>
            <ac:picMk id="6" creationId="{10960789-85A2-45C8-A0B1-05D2AD4289BA}"/>
          </ac:picMkLst>
        </pc:picChg>
        <pc:picChg chg="add del mod">
          <ac:chgData name="PREETHI B" userId="fcc20ce2cc1fdc53" providerId="LiveId" clId="{51E09B54-30BA-4E07-899D-3714ADBC29F3}" dt="2022-03-25T17:42:11.930" v="855" actId="21"/>
          <ac:picMkLst>
            <pc:docMk/>
            <pc:sldMk cId="2273641873" sldId="265"/>
            <ac:picMk id="10" creationId="{443A87EF-C629-4940-8282-9FB45E4950B8}"/>
          </ac:picMkLst>
        </pc:picChg>
        <pc:picChg chg="add mod">
          <ac:chgData name="PREETHI B" userId="fcc20ce2cc1fdc53" providerId="LiveId" clId="{51E09B54-30BA-4E07-899D-3714ADBC29F3}" dt="2022-03-25T17:44:41.247" v="856" actId="931"/>
          <ac:picMkLst>
            <pc:docMk/>
            <pc:sldMk cId="2273641873" sldId="265"/>
            <ac:picMk id="14" creationId="{850BBCDD-F8CD-4FFA-A653-74A479E7D175}"/>
          </ac:picMkLst>
        </pc:picChg>
      </pc:sldChg>
      <pc:sldChg chg="new del">
        <pc:chgData name="PREETHI B" userId="fcc20ce2cc1fdc53" providerId="LiveId" clId="{51E09B54-30BA-4E07-899D-3714ADBC29F3}" dt="2022-03-25T17:30:51.263" v="480" actId="2696"/>
        <pc:sldMkLst>
          <pc:docMk/>
          <pc:sldMk cId="3630353413" sldId="265"/>
        </pc:sldMkLst>
      </pc:sldChg>
      <pc:sldChg chg="addSp delSp modSp new del mod">
        <pc:chgData name="PREETHI B" userId="fcc20ce2cc1fdc53" providerId="LiveId" clId="{51E09B54-30BA-4E07-899D-3714ADBC29F3}" dt="2022-03-26T08:04:40.311" v="894" actId="2696"/>
        <pc:sldMkLst>
          <pc:docMk/>
          <pc:sldMk cId="592332593" sldId="266"/>
        </pc:sldMkLst>
        <pc:spChg chg="mod">
          <ac:chgData name="PREETHI B" userId="fcc20ce2cc1fdc53" providerId="LiveId" clId="{51E09B54-30BA-4E07-899D-3714ADBC29F3}" dt="2022-03-26T07:59:24.871" v="867" actId="27636"/>
          <ac:spMkLst>
            <pc:docMk/>
            <pc:sldMk cId="592332593" sldId="266"/>
            <ac:spMk id="2" creationId="{CA1F9718-296C-438E-88AA-D9A5D5B83DAF}"/>
          </ac:spMkLst>
        </pc:spChg>
        <pc:spChg chg="del mod">
          <ac:chgData name="PREETHI B" userId="fcc20ce2cc1fdc53" providerId="LiveId" clId="{51E09B54-30BA-4E07-899D-3714ADBC29F3}" dt="2022-03-26T08:01:13.234" v="878" actId="931"/>
          <ac:spMkLst>
            <pc:docMk/>
            <pc:sldMk cId="592332593" sldId="266"/>
            <ac:spMk id="3" creationId="{17D2310F-7791-4981-A6A6-341A16DBBF80}"/>
          </ac:spMkLst>
        </pc:spChg>
        <pc:spChg chg="mod">
          <ac:chgData name="PREETHI B" userId="fcc20ce2cc1fdc53" providerId="LiveId" clId="{51E09B54-30BA-4E07-899D-3714ADBC29F3}" dt="2022-03-26T08:01:26.695" v="879" actId="14100"/>
          <ac:spMkLst>
            <pc:docMk/>
            <pc:sldMk cId="592332593" sldId="266"/>
            <ac:spMk id="4" creationId="{5CDEFAA1-A865-4FC2-A4CF-F0C4942B7FBE}"/>
          </ac:spMkLst>
        </pc:spChg>
        <pc:spChg chg="add del mod">
          <ac:chgData name="PREETHI B" userId="fcc20ce2cc1fdc53" providerId="LiveId" clId="{51E09B54-30BA-4E07-899D-3714ADBC29F3}" dt="2022-03-26T08:02:42.989" v="884" actId="931"/>
          <ac:spMkLst>
            <pc:docMk/>
            <pc:sldMk cId="592332593" sldId="266"/>
            <ac:spMk id="8" creationId="{752BF3DB-03A4-4A61-916A-084539B00EFC}"/>
          </ac:spMkLst>
        </pc:spChg>
        <pc:spChg chg="add del mod">
          <ac:chgData name="PREETHI B" userId="fcc20ce2cc1fdc53" providerId="LiveId" clId="{51E09B54-30BA-4E07-899D-3714ADBC29F3}" dt="2022-03-26T08:03:53.492" v="890" actId="931"/>
          <ac:spMkLst>
            <pc:docMk/>
            <pc:sldMk cId="592332593" sldId="266"/>
            <ac:spMk id="12" creationId="{ED6BA372-8353-4034-8CFA-CA25EFBCF5BA}"/>
          </ac:spMkLst>
        </pc:spChg>
        <pc:spChg chg="add mod">
          <ac:chgData name="PREETHI B" userId="fcc20ce2cc1fdc53" providerId="LiveId" clId="{51E09B54-30BA-4E07-899D-3714ADBC29F3}" dt="2022-03-26T08:04:33.049" v="893" actId="21"/>
          <ac:spMkLst>
            <pc:docMk/>
            <pc:sldMk cId="592332593" sldId="266"/>
            <ac:spMk id="16" creationId="{30386E74-2C9F-438B-AEC7-11E07901162F}"/>
          </ac:spMkLst>
        </pc:spChg>
        <pc:picChg chg="add del mod">
          <ac:chgData name="PREETHI B" userId="fcc20ce2cc1fdc53" providerId="LiveId" clId="{51E09B54-30BA-4E07-899D-3714ADBC29F3}" dt="2022-03-26T08:01:40.622" v="883" actId="21"/>
          <ac:picMkLst>
            <pc:docMk/>
            <pc:sldMk cId="592332593" sldId="266"/>
            <ac:picMk id="6" creationId="{97615C8F-A386-40B7-B343-7D5737C0308D}"/>
          </ac:picMkLst>
        </pc:picChg>
        <pc:picChg chg="add del mod">
          <ac:chgData name="PREETHI B" userId="fcc20ce2cc1fdc53" providerId="LiveId" clId="{51E09B54-30BA-4E07-899D-3714ADBC29F3}" dt="2022-03-26T08:02:58.056" v="889" actId="21"/>
          <ac:picMkLst>
            <pc:docMk/>
            <pc:sldMk cId="592332593" sldId="266"/>
            <ac:picMk id="10" creationId="{8771CB22-F707-4C91-B32E-6738C5697694}"/>
          </ac:picMkLst>
        </pc:picChg>
        <pc:picChg chg="add del mod">
          <ac:chgData name="PREETHI B" userId="fcc20ce2cc1fdc53" providerId="LiveId" clId="{51E09B54-30BA-4E07-899D-3714ADBC29F3}" dt="2022-03-26T08:04:33.049" v="893" actId="21"/>
          <ac:picMkLst>
            <pc:docMk/>
            <pc:sldMk cId="592332593" sldId="266"/>
            <ac:picMk id="14" creationId="{8726815C-62C1-4E2A-A9C1-49EDD67F66B6}"/>
          </ac:picMkLst>
        </pc:picChg>
      </pc:sldChg>
      <pc:sldChg chg="addSp delSp modSp new mod modTransition">
        <pc:chgData name="PREETHI B" userId="fcc20ce2cc1fdc53" providerId="LiveId" clId="{51E09B54-30BA-4E07-899D-3714ADBC29F3}" dt="2022-03-27T07:19:23.464" v="6350"/>
        <pc:sldMkLst>
          <pc:docMk/>
          <pc:sldMk cId="2242078414" sldId="266"/>
        </pc:sldMkLst>
        <pc:spChg chg="mod">
          <ac:chgData name="PREETHI B" userId="fcc20ce2cc1fdc53" providerId="LiveId" clId="{51E09B54-30BA-4E07-899D-3714ADBC29F3}" dt="2022-03-26T12:14:30.369" v="933" actId="27636"/>
          <ac:spMkLst>
            <pc:docMk/>
            <pc:sldMk cId="2242078414" sldId="266"/>
            <ac:spMk id="2" creationId="{47CBAB2A-32DD-4F43-A21F-7B7D52E3AD31}"/>
          </ac:spMkLst>
        </pc:spChg>
        <pc:spChg chg="del">
          <ac:chgData name="PREETHI B" userId="fcc20ce2cc1fdc53" providerId="LiveId" clId="{51E09B54-30BA-4E07-899D-3714ADBC29F3}" dt="2022-03-26T08:04:59.929" v="896" actId="931"/>
          <ac:spMkLst>
            <pc:docMk/>
            <pc:sldMk cId="2242078414" sldId="266"/>
            <ac:spMk id="3" creationId="{2FABAEB4-3E09-44F1-810F-4C3CDD4831EB}"/>
          </ac:spMkLst>
        </pc:spChg>
        <pc:spChg chg="mod">
          <ac:chgData name="PREETHI B" userId="fcc20ce2cc1fdc53" providerId="LiveId" clId="{51E09B54-30BA-4E07-899D-3714ADBC29F3}" dt="2022-03-26T12:20:43.725" v="1314" actId="5793"/>
          <ac:spMkLst>
            <pc:docMk/>
            <pc:sldMk cId="2242078414" sldId="266"/>
            <ac:spMk id="4" creationId="{4A76C211-8609-42D6-B12E-222083B42343}"/>
          </ac:spMkLst>
        </pc:spChg>
        <pc:spChg chg="add del mod">
          <ac:chgData name="PREETHI B" userId="fcc20ce2cc1fdc53" providerId="LiveId" clId="{51E09B54-30BA-4E07-899D-3714ADBC29F3}" dt="2022-03-26T12:21:27.865" v="1315" actId="931"/>
          <ac:spMkLst>
            <pc:docMk/>
            <pc:sldMk cId="2242078414" sldId="266"/>
            <ac:spMk id="8" creationId="{0ED6F10E-429D-4B84-93CE-B5D3420C6204}"/>
          </ac:spMkLst>
        </pc:spChg>
        <pc:picChg chg="add mod">
          <ac:chgData name="PREETHI B" userId="fcc20ce2cc1fdc53" providerId="LiveId" clId="{51E09B54-30BA-4E07-899D-3714ADBC29F3}" dt="2022-03-26T13:57:10.200" v="4215" actId="14100"/>
          <ac:picMkLst>
            <pc:docMk/>
            <pc:sldMk cId="2242078414" sldId="266"/>
            <ac:picMk id="5" creationId="{7291F563-C7EB-47DB-BE02-B58BC31F3973}"/>
          </ac:picMkLst>
        </pc:picChg>
        <pc:picChg chg="add del mod">
          <ac:chgData name="PREETHI B" userId="fcc20ce2cc1fdc53" providerId="LiveId" clId="{51E09B54-30BA-4E07-899D-3714ADBC29F3}" dt="2022-03-26T08:05:17.317" v="902" actId="21"/>
          <ac:picMkLst>
            <pc:docMk/>
            <pc:sldMk cId="2242078414" sldId="266"/>
            <ac:picMk id="6" creationId="{80300A87-A83D-4D1E-84A7-FEF1D00A0536}"/>
          </ac:picMkLst>
        </pc:picChg>
      </pc:sldChg>
      <pc:sldChg chg="new del">
        <pc:chgData name="PREETHI B" userId="fcc20ce2cc1fdc53" providerId="LiveId" clId="{51E09B54-30BA-4E07-899D-3714ADBC29F3}" dt="2022-03-26T07:58:57.279" v="859" actId="2696"/>
        <pc:sldMkLst>
          <pc:docMk/>
          <pc:sldMk cId="3968778097" sldId="266"/>
        </pc:sldMkLst>
      </pc:sldChg>
      <pc:sldChg chg="addSp delSp modSp new mod modTransition">
        <pc:chgData name="PREETHI B" userId="fcc20ce2cc1fdc53" providerId="LiveId" clId="{51E09B54-30BA-4E07-899D-3714ADBC29F3}" dt="2022-03-27T13:02:43.167" v="7037" actId="20577"/>
        <pc:sldMkLst>
          <pc:docMk/>
          <pc:sldMk cId="892844621" sldId="267"/>
        </pc:sldMkLst>
        <pc:spChg chg="mod">
          <ac:chgData name="PREETHI B" userId="fcc20ce2cc1fdc53" providerId="LiveId" clId="{51E09B54-30BA-4E07-899D-3714ADBC29F3}" dt="2022-03-26T12:40:33.269" v="1749" actId="14100"/>
          <ac:spMkLst>
            <pc:docMk/>
            <pc:sldMk cId="892844621" sldId="267"/>
            <ac:spMk id="2" creationId="{0C66197B-3316-45D7-A8AB-8AB10CD7DD79}"/>
          </ac:spMkLst>
        </pc:spChg>
        <pc:spChg chg="del mod">
          <ac:chgData name="PREETHI B" userId="fcc20ce2cc1fdc53" providerId="LiveId" clId="{51E09B54-30BA-4E07-899D-3714ADBC29F3}" dt="2022-03-26T12:32:07.944" v="1349" actId="931"/>
          <ac:spMkLst>
            <pc:docMk/>
            <pc:sldMk cId="892844621" sldId="267"/>
            <ac:spMk id="3" creationId="{64FD4360-F6B6-430B-A6A7-17C0DBFB7365}"/>
          </ac:spMkLst>
        </pc:spChg>
        <pc:spChg chg="mod">
          <ac:chgData name="PREETHI B" userId="fcc20ce2cc1fdc53" providerId="LiveId" clId="{51E09B54-30BA-4E07-899D-3714ADBC29F3}" dt="2022-03-27T13:02:43.167" v="7037" actId="20577"/>
          <ac:spMkLst>
            <pc:docMk/>
            <pc:sldMk cId="892844621" sldId="267"/>
            <ac:spMk id="4" creationId="{A5DB1120-5090-4917-B1B7-935CB6B16A74}"/>
          </ac:spMkLst>
        </pc:spChg>
        <pc:picChg chg="add mod">
          <ac:chgData name="PREETHI B" userId="fcc20ce2cc1fdc53" providerId="LiveId" clId="{51E09B54-30BA-4E07-899D-3714ADBC29F3}" dt="2022-03-26T12:40:14.940" v="1745" actId="14100"/>
          <ac:picMkLst>
            <pc:docMk/>
            <pc:sldMk cId="892844621" sldId="267"/>
            <ac:picMk id="6" creationId="{E29C6409-9617-4C9E-89B5-F0B46603BDBD}"/>
          </ac:picMkLst>
        </pc:picChg>
      </pc:sldChg>
      <pc:sldChg chg="addSp delSp modSp new mod modTransition">
        <pc:chgData name="PREETHI B" userId="fcc20ce2cc1fdc53" providerId="LiveId" clId="{51E09B54-30BA-4E07-899D-3714ADBC29F3}" dt="2022-03-27T12:59:12.513" v="6930" actId="20577"/>
        <pc:sldMkLst>
          <pc:docMk/>
          <pc:sldMk cId="253088381" sldId="268"/>
        </pc:sldMkLst>
        <pc:spChg chg="mod">
          <ac:chgData name="PREETHI B" userId="fcc20ce2cc1fdc53" providerId="LiveId" clId="{51E09B54-30BA-4E07-899D-3714ADBC29F3}" dt="2022-03-26T12:55:43.443" v="2165" actId="14100"/>
          <ac:spMkLst>
            <pc:docMk/>
            <pc:sldMk cId="253088381" sldId="268"/>
            <ac:spMk id="2" creationId="{EEB4D3DF-4D24-4AC0-B3E1-9C10BC96C2FD}"/>
          </ac:spMkLst>
        </pc:spChg>
        <pc:spChg chg="del mod">
          <ac:chgData name="PREETHI B" userId="fcc20ce2cc1fdc53" providerId="LiveId" clId="{51E09B54-30BA-4E07-899D-3714ADBC29F3}" dt="2022-03-26T12:52:54.776" v="2097" actId="931"/>
          <ac:spMkLst>
            <pc:docMk/>
            <pc:sldMk cId="253088381" sldId="268"/>
            <ac:spMk id="3" creationId="{CBC96E8C-0B53-4C54-9C6D-CC741D492FEF}"/>
          </ac:spMkLst>
        </pc:spChg>
        <pc:spChg chg="mod">
          <ac:chgData name="PREETHI B" userId="fcc20ce2cc1fdc53" providerId="LiveId" clId="{51E09B54-30BA-4E07-899D-3714ADBC29F3}" dt="2022-03-27T12:59:12.513" v="6930" actId="20577"/>
          <ac:spMkLst>
            <pc:docMk/>
            <pc:sldMk cId="253088381" sldId="268"/>
            <ac:spMk id="4" creationId="{1E93910F-EDA7-40A4-8A82-3C41C19CE5D5}"/>
          </ac:spMkLst>
        </pc:spChg>
        <pc:picChg chg="add mod">
          <ac:chgData name="PREETHI B" userId="fcc20ce2cc1fdc53" providerId="LiveId" clId="{51E09B54-30BA-4E07-899D-3714ADBC29F3}" dt="2022-03-26T12:53:30.270" v="2102" actId="14100"/>
          <ac:picMkLst>
            <pc:docMk/>
            <pc:sldMk cId="253088381" sldId="268"/>
            <ac:picMk id="6" creationId="{38785629-7C7E-4F1A-9BE0-EEB6D74BF980}"/>
          </ac:picMkLst>
        </pc:picChg>
      </pc:sldChg>
      <pc:sldChg chg="addSp delSp modSp new mod modTransition">
        <pc:chgData name="PREETHI B" userId="fcc20ce2cc1fdc53" providerId="LiveId" clId="{51E09B54-30BA-4E07-899D-3714ADBC29F3}" dt="2022-03-27T07:19:23.464" v="6350"/>
        <pc:sldMkLst>
          <pc:docMk/>
          <pc:sldMk cId="496037355" sldId="269"/>
        </pc:sldMkLst>
        <pc:spChg chg="mod">
          <ac:chgData name="PREETHI B" userId="fcc20ce2cc1fdc53" providerId="LiveId" clId="{51E09B54-30BA-4E07-899D-3714ADBC29F3}" dt="2022-03-26T13:09:15.794" v="2245" actId="14100"/>
          <ac:spMkLst>
            <pc:docMk/>
            <pc:sldMk cId="496037355" sldId="269"/>
            <ac:spMk id="2" creationId="{ED4A8388-A6DD-4372-B581-3FAC30F0192F}"/>
          </ac:spMkLst>
        </pc:spChg>
        <pc:spChg chg="del mod">
          <ac:chgData name="PREETHI B" userId="fcc20ce2cc1fdc53" providerId="LiveId" clId="{51E09B54-30BA-4E07-899D-3714ADBC29F3}" dt="2022-03-26T13:07:16.086" v="2193" actId="931"/>
          <ac:spMkLst>
            <pc:docMk/>
            <pc:sldMk cId="496037355" sldId="269"/>
            <ac:spMk id="3" creationId="{FF959AF1-BCF5-4F68-9B1F-71F1C1CCA334}"/>
          </ac:spMkLst>
        </pc:spChg>
        <pc:spChg chg="mod">
          <ac:chgData name="PREETHI B" userId="fcc20ce2cc1fdc53" providerId="LiveId" clId="{51E09B54-30BA-4E07-899D-3714ADBC29F3}" dt="2022-03-26T13:21:58.509" v="2771" actId="5793"/>
          <ac:spMkLst>
            <pc:docMk/>
            <pc:sldMk cId="496037355" sldId="269"/>
            <ac:spMk id="4" creationId="{5278AD06-B81C-465E-807A-909C26E355B8}"/>
          </ac:spMkLst>
        </pc:spChg>
        <pc:picChg chg="add mod">
          <ac:chgData name="PREETHI B" userId="fcc20ce2cc1fdc53" providerId="LiveId" clId="{51E09B54-30BA-4E07-899D-3714ADBC29F3}" dt="2022-03-26T13:09:04.230" v="2242" actId="14100"/>
          <ac:picMkLst>
            <pc:docMk/>
            <pc:sldMk cId="496037355" sldId="269"/>
            <ac:picMk id="6" creationId="{217AE250-9D19-4717-94F3-55CE16652319}"/>
          </ac:picMkLst>
        </pc:picChg>
      </pc:sldChg>
      <pc:sldChg chg="new del">
        <pc:chgData name="PREETHI B" userId="fcc20ce2cc1fdc53" providerId="LiveId" clId="{51E09B54-30BA-4E07-899D-3714ADBC29F3}" dt="2022-03-26T12:58:30.264" v="2181" actId="2696"/>
        <pc:sldMkLst>
          <pc:docMk/>
          <pc:sldMk cId="1960458963" sldId="269"/>
        </pc:sldMkLst>
      </pc:sldChg>
      <pc:sldChg chg="addSp delSp modSp new del mod">
        <pc:chgData name="PREETHI B" userId="fcc20ce2cc1fdc53" providerId="LiveId" clId="{51E09B54-30BA-4E07-899D-3714ADBC29F3}" dt="2022-03-26T13:05:07.847" v="2183" actId="2696"/>
        <pc:sldMkLst>
          <pc:docMk/>
          <pc:sldMk cId="588202763" sldId="270"/>
        </pc:sldMkLst>
        <pc:spChg chg="mod">
          <ac:chgData name="PREETHI B" userId="fcc20ce2cc1fdc53" providerId="LiveId" clId="{51E09B54-30BA-4E07-899D-3714ADBC29F3}" dt="2022-03-26T12:57:50.305" v="2175" actId="27636"/>
          <ac:spMkLst>
            <pc:docMk/>
            <pc:sldMk cId="588202763" sldId="270"/>
            <ac:spMk id="2" creationId="{ACA7F8B6-68C3-4707-A5F8-AB92C877C1FA}"/>
          </ac:spMkLst>
        </pc:spChg>
        <pc:spChg chg="del">
          <ac:chgData name="PREETHI B" userId="fcc20ce2cc1fdc53" providerId="LiveId" clId="{51E09B54-30BA-4E07-899D-3714ADBC29F3}" dt="2022-03-26T12:57:55.537" v="2176" actId="21"/>
          <ac:spMkLst>
            <pc:docMk/>
            <pc:sldMk cId="588202763" sldId="270"/>
            <ac:spMk id="3" creationId="{572CD8B8-A90A-44F3-90E2-CAAE1218E199}"/>
          </ac:spMkLst>
        </pc:spChg>
        <pc:spChg chg="mod">
          <ac:chgData name="PREETHI B" userId="fcc20ce2cc1fdc53" providerId="LiveId" clId="{51E09B54-30BA-4E07-899D-3714ADBC29F3}" dt="2022-03-26T12:58:19.525" v="2180" actId="14100"/>
          <ac:spMkLst>
            <pc:docMk/>
            <pc:sldMk cId="588202763" sldId="270"/>
            <ac:spMk id="4" creationId="{77118ACA-0218-4ADE-AEBC-CD9C12428723}"/>
          </ac:spMkLst>
        </pc:spChg>
        <pc:spChg chg="mod">
          <ac:chgData name="PREETHI B" userId="fcc20ce2cc1fdc53" providerId="LiveId" clId="{51E09B54-30BA-4E07-899D-3714ADBC29F3}" dt="2022-03-26T12:58:15.795" v="2179" actId="14100"/>
          <ac:spMkLst>
            <pc:docMk/>
            <pc:sldMk cId="588202763" sldId="270"/>
            <ac:spMk id="5" creationId="{7DE68C77-0010-479C-9117-74B32D4D016B}"/>
          </ac:spMkLst>
        </pc:spChg>
        <pc:spChg chg="del">
          <ac:chgData name="PREETHI B" userId="fcc20ce2cc1fdc53" providerId="LiveId" clId="{51E09B54-30BA-4E07-899D-3714ADBC29F3}" dt="2022-03-26T12:57:29.868" v="2170"/>
          <ac:spMkLst>
            <pc:docMk/>
            <pc:sldMk cId="588202763" sldId="270"/>
            <ac:spMk id="6" creationId="{458E0140-A2E5-4F5A-BFC9-7E813B6CFDAA}"/>
          </ac:spMkLst>
        </pc:spChg>
        <pc:spChg chg="add mod">
          <ac:chgData name="PREETHI B" userId="fcc20ce2cc1fdc53" providerId="LiveId" clId="{51E09B54-30BA-4E07-899D-3714ADBC29F3}" dt="2022-03-26T13:05:03.357" v="2182" actId="21"/>
          <ac:spMkLst>
            <pc:docMk/>
            <pc:sldMk cId="588202763" sldId="270"/>
            <ac:spMk id="9" creationId="{651E9609-7376-4B60-86AE-8C27AD144231}"/>
          </ac:spMkLst>
        </pc:spChg>
        <pc:picChg chg="add del mod">
          <ac:chgData name="PREETHI B" userId="fcc20ce2cc1fdc53" providerId="LiveId" clId="{51E09B54-30BA-4E07-899D-3714ADBC29F3}" dt="2022-03-26T13:05:03.357" v="2182" actId="21"/>
          <ac:picMkLst>
            <pc:docMk/>
            <pc:sldMk cId="588202763" sldId="270"/>
            <ac:picMk id="7" creationId="{0E305B01-FB60-4CB5-9684-AADF9FFD2CC5}"/>
          </ac:picMkLst>
        </pc:picChg>
      </pc:sldChg>
      <pc:sldChg chg="add del">
        <pc:chgData name="PREETHI B" userId="fcc20ce2cc1fdc53" providerId="LiveId" clId="{51E09B54-30BA-4E07-899D-3714ADBC29F3}" dt="2022-03-26T13:07:59.539" v="2202" actId="2696"/>
        <pc:sldMkLst>
          <pc:docMk/>
          <pc:sldMk cId="1346833365" sldId="270"/>
        </pc:sldMkLst>
      </pc:sldChg>
      <pc:sldChg chg="modSp new mod modTransition">
        <pc:chgData name="PREETHI B" userId="fcc20ce2cc1fdc53" providerId="LiveId" clId="{51E09B54-30BA-4E07-899D-3714ADBC29F3}" dt="2022-03-27T07:19:23.464" v="6350"/>
        <pc:sldMkLst>
          <pc:docMk/>
          <pc:sldMk cId="3040304163" sldId="270"/>
        </pc:sldMkLst>
        <pc:spChg chg="mod">
          <ac:chgData name="PREETHI B" userId="fcc20ce2cc1fdc53" providerId="LiveId" clId="{51E09B54-30BA-4E07-899D-3714ADBC29F3}" dt="2022-03-26T13:41:56.771" v="3756" actId="20577"/>
          <ac:spMkLst>
            <pc:docMk/>
            <pc:sldMk cId="3040304163" sldId="270"/>
            <ac:spMk id="2" creationId="{AEDCBC08-3FCC-4E39-A197-3FE1EF6BEC94}"/>
          </ac:spMkLst>
        </pc:spChg>
        <pc:spChg chg="mod">
          <ac:chgData name="PREETHI B" userId="fcc20ce2cc1fdc53" providerId="LiveId" clId="{51E09B54-30BA-4E07-899D-3714ADBC29F3}" dt="2022-03-26T13:40:57.776" v="3665" actId="27636"/>
          <ac:spMkLst>
            <pc:docMk/>
            <pc:sldMk cId="3040304163" sldId="270"/>
            <ac:spMk id="3" creationId="{38A09D24-738D-4B33-863C-8120E112AC3C}"/>
          </ac:spMkLst>
        </pc:spChg>
        <pc:spChg chg="mod">
          <ac:chgData name="PREETHI B" userId="fcc20ce2cc1fdc53" providerId="LiveId" clId="{51E09B54-30BA-4E07-899D-3714ADBC29F3}" dt="2022-03-26T13:41:14.920" v="3700" actId="20577"/>
          <ac:spMkLst>
            <pc:docMk/>
            <pc:sldMk cId="3040304163" sldId="270"/>
            <ac:spMk id="4" creationId="{6DF43CD9-F3FF-4478-B68F-4742119BC357}"/>
          </ac:spMkLst>
        </pc:spChg>
      </pc:sldChg>
      <pc:sldChg chg="modSp new del mod ord">
        <pc:chgData name="PREETHI B" userId="fcc20ce2cc1fdc53" providerId="LiveId" clId="{51E09B54-30BA-4E07-899D-3714ADBC29F3}" dt="2022-03-26T13:28:54.161" v="2943" actId="2696"/>
        <pc:sldMkLst>
          <pc:docMk/>
          <pc:sldMk cId="3623401861" sldId="270"/>
        </pc:sldMkLst>
        <pc:spChg chg="mod">
          <ac:chgData name="PREETHI B" userId="fcc20ce2cc1fdc53" providerId="LiveId" clId="{51E09B54-30BA-4E07-899D-3714ADBC29F3}" dt="2022-03-26T13:28:00.267" v="2940" actId="20577"/>
          <ac:spMkLst>
            <pc:docMk/>
            <pc:sldMk cId="3623401861" sldId="270"/>
            <ac:spMk id="2" creationId="{83EA779C-1E2A-42C8-8867-5A7BC93AD3A0}"/>
          </ac:spMkLst>
        </pc:spChg>
        <pc:spChg chg="mod">
          <ac:chgData name="PREETHI B" userId="fcc20ce2cc1fdc53" providerId="LiveId" clId="{51E09B54-30BA-4E07-899D-3714ADBC29F3}" dt="2022-03-26T13:28:09.325" v="2941" actId="14100"/>
          <ac:spMkLst>
            <pc:docMk/>
            <pc:sldMk cId="3623401861" sldId="270"/>
            <ac:spMk id="3" creationId="{45AA8DCF-E1B7-40D1-8BE3-91BFAB16BF3A}"/>
          </ac:spMkLst>
        </pc:spChg>
        <pc:spChg chg="mod">
          <ac:chgData name="PREETHI B" userId="fcc20ce2cc1fdc53" providerId="LiveId" clId="{51E09B54-30BA-4E07-899D-3714ADBC29F3}" dt="2022-03-26T13:27:27.495" v="2919" actId="14100"/>
          <ac:spMkLst>
            <pc:docMk/>
            <pc:sldMk cId="3623401861" sldId="270"/>
            <ac:spMk id="4" creationId="{12837AA0-6689-4432-A23A-FA722CD6886C}"/>
          </ac:spMkLst>
        </pc:spChg>
        <pc:spChg chg="mod">
          <ac:chgData name="PREETHI B" userId="fcc20ce2cc1fdc53" providerId="LiveId" clId="{51E09B54-30BA-4E07-899D-3714ADBC29F3}" dt="2022-03-26T13:28:18.560" v="2942" actId="14100"/>
          <ac:spMkLst>
            <pc:docMk/>
            <pc:sldMk cId="3623401861" sldId="270"/>
            <ac:spMk id="5" creationId="{300493E2-EB42-4388-8397-F263500B0B4E}"/>
          </ac:spMkLst>
        </pc:spChg>
        <pc:spChg chg="mod">
          <ac:chgData name="PREETHI B" userId="fcc20ce2cc1fdc53" providerId="LiveId" clId="{51E09B54-30BA-4E07-899D-3714ADBC29F3}" dt="2022-03-26T13:27:38.963" v="2922" actId="14100"/>
          <ac:spMkLst>
            <pc:docMk/>
            <pc:sldMk cId="3623401861" sldId="270"/>
            <ac:spMk id="6" creationId="{49C19B1F-92DF-4790-9679-B6F1B1E63C20}"/>
          </ac:spMkLst>
        </pc:spChg>
      </pc:sldChg>
      <pc:sldChg chg="modSp new mod modTransition">
        <pc:chgData name="PREETHI B" userId="fcc20ce2cc1fdc53" providerId="LiveId" clId="{51E09B54-30BA-4E07-899D-3714ADBC29F3}" dt="2022-03-27T07:19:23.464" v="6350"/>
        <pc:sldMkLst>
          <pc:docMk/>
          <pc:sldMk cId="167616395" sldId="271"/>
        </pc:sldMkLst>
        <pc:spChg chg="mod">
          <ac:chgData name="PREETHI B" userId="fcc20ce2cc1fdc53" providerId="LiveId" clId="{51E09B54-30BA-4E07-899D-3714ADBC29F3}" dt="2022-03-26T13:45:46.540" v="3933" actId="14100"/>
          <ac:spMkLst>
            <pc:docMk/>
            <pc:sldMk cId="167616395" sldId="271"/>
            <ac:spMk id="2" creationId="{19B5DB20-A3EF-40BF-82C3-6C459ADD1305}"/>
          </ac:spMkLst>
        </pc:spChg>
        <pc:spChg chg="mod">
          <ac:chgData name="PREETHI B" userId="fcc20ce2cc1fdc53" providerId="LiveId" clId="{51E09B54-30BA-4E07-899D-3714ADBC29F3}" dt="2022-03-26T13:51:23.904" v="4209" actId="20577"/>
          <ac:spMkLst>
            <pc:docMk/>
            <pc:sldMk cId="167616395" sldId="271"/>
            <ac:spMk id="3" creationId="{24DFB200-6272-4EF5-9C36-6549D1D68305}"/>
          </ac:spMkLst>
        </pc:spChg>
      </pc:sldChg>
      <pc:sldChg chg="new del">
        <pc:chgData name="PREETHI B" userId="fcc20ce2cc1fdc53" providerId="LiveId" clId="{51E09B54-30BA-4E07-899D-3714ADBC29F3}" dt="2022-03-26T13:43:30.590" v="3758" actId="2696"/>
        <pc:sldMkLst>
          <pc:docMk/>
          <pc:sldMk cId="2807353280" sldId="271"/>
        </pc:sldMkLst>
      </pc:sldChg>
      <pc:sldChg chg="addSp modSp new modTransition">
        <pc:chgData name="PREETHI B" userId="fcc20ce2cc1fdc53" providerId="LiveId" clId="{51E09B54-30BA-4E07-899D-3714ADBC29F3}" dt="2022-03-27T07:19:23.464" v="6350"/>
        <pc:sldMkLst>
          <pc:docMk/>
          <pc:sldMk cId="1665579382" sldId="272"/>
        </pc:sldMkLst>
        <pc:picChg chg="add mod">
          <ac:chgData name="PREETHI B" userId="fcc20ce2cc1fdc53" providerId="LiveId" clId="{51E09B54-30BA-4E07-899D-3714ADBC29F3}" dt="2022-03-26T13:55:23.120" v="4211" actId="931"/>
          <ac:picMkLst>
            <pc:docMk/>
            <pc:sldMk cId="1665579382" sldId="272"/>
            <ac:picMk id="3" creationId="{7EA1F1ED-3E87-4904-92AD-106E8C1B498A}"/>
          </ac:picMkLst>
        </pc:picChg>
      </pc:sldChg>
      <pc:sldChg chg="addSp delSp modSp new mod ord modTransition">
        <pc:chgData name="PREETHI B" userId="fcc20ce2cc1fdc53" providerId="LiveId" clId="{51E09B54-30BA-4E07-899D-3714ADBC29F3}" dt="2022-03-27T07:19:23.464" v="6350"/>
        <pc:sldMkLst>
          <pc:docMk/>
          <pc:sldMk cId="2324377957" sldId="273"/>
        </pc:sldMkLst>
        <pc:spChg chg="mod">
          <ac:chgData name="PREETHI B" userId="fcc20ce2cc1fdc53" providerId="LiveId" clId="{51E09B54-30BA-4E07-899D-3714ADBC29F3}" dt="2022-03-27T06:53:36.003" v="6191" actId="20577"/>
          <ac:spMkLst>
            <pc:docMk/>
            <pc:sldMk cId="2324377957" sldId="273"/>
            <ac:spMk id="2" creationId="{DEC820CC-9A67-45D9-B426-A4A4848F1EE3}"/>
          </ac:spMkLst>
        </pc:spChg>
        <pc:spChg chg="del">
          <ac:chgData name="PREETHI B" userId="fcc20ce2cc1fdc53" providerId="LiveId" clId="{51E09B54-30BA-4E07-899D-3714ADBC29F3}" dt="2022-03-27T05:16:57.277" v="4219" actId="931"/>
          <ac:spMkLst>
            <pc:docMk/>
            <pc:sldMk cId="2324377957" sldId="273"/>
            <ac:spMk id="3" creationId="{34D4BA56-6EEA-48BC-8C5F-29529B923086}"/>
          </ac:spMkLst>
        </pc:spChg>
        <pc:spChg chg="mod">
          <ac:chgData name="PREETHI B" userId="fcc20ce2cc1fdc53" providerId="LiveId" clId="{51E09B54-30BA-4E07-899D-3714ADBC29F3}" dt="2022-03-27T05:29:35.371" v="4682" actId="20577"/>
          <ac:spMkLst>
            <pc:docMk/>
            <pc:sldMk cId="2324377957" sldId="273"/>
            <ac:spMk id="4" creationId="{703083CC-0AA9-4679-B393-6E8CA46EAD24}"/>
          </ac:spMkLst>
        </pc:spChg>
        <pc:picChg chg="add mod">
          <ac:chgData name="PREETHI B" userId="fcc20ce2cc1fdc53" providerId="LiveId" clId="{51E09B54-30BA-4E07-899D-3714ADBC29F3}" dt="2022-03-27T05:17:09.654" v="4222" actId="14100"/>
          <ac:picMkLst>
            <pc:docMk/>
            <pc:sldMk cId="2324377957" sldId="273"/>
            <ac:picMk id="6" creationId="{61EA8CF6-C56A-4DE7-AE9C-4A12691F69D9}"/>
          </ac:picMkLst>
        </pc:picChg>
      </pc:sldChg>
      <pc:sldChg chg="addSp delSp modSp new mod modTransition">
        <pc:chgData name="PREETHI B" userId="fcc20ce2cc1fdc53" providerId="LiveId" clId="{51E09B54-30BA-4E07-899D-3714ADBC29F3}" dt="2022-03-27T07:19:23.464" v="6350"/>
        <pc:sldMkLst>
          <pc:docMk/>
          <pc:sldMk cId="680522638" sldId="274"/>
        </pc:sldMkLst>
        <pc:spChg chg="mod">
          <ac:chgData name="PREETHI B" userId="fcc20ce2cc1fdc53" providerId="LiveId" clId="{51E09B54-30BA-4E07-899D-3714ADBC29F3}" dt="2022-03-27T06:55:35.936" v="6316" actId="20577"/>
          <ac:spMkLst>
            <pc:docMk/>
            <pc:sldMk cId="680522638" sldId="274"/>
            <ac:spMk id="2" creationId="{83FE30A5-899D-440A-839E-3210C4A00477}"/>
          </ac:spMkLst>
        </pc:spChg>
        <pc:spChg chg="del">
          <ac:chgData name="PREETHI B" userId="fcc20ce2cc1fdc53" providerId="LiveId" clId="{51E09B54-30BA-4E07-899D-3714ADBC29F3}" dt="2022-03-27T05:17:32.802" v="4224" actId="931"/>
          <ac:spMkLst>
            <pc:docMk/>
            <pc:sldMk cId="680522638" sldId="274"/>
            <ac:spMk id="3" creationId="{5A6334ED-9DAB-49E4-ADF6-579DE71CC728}"/>
          </ac:spMkLst>
        </pc:spChg>
        <pc:spChg chg="mod">
          <ac:chgData name="PREETHI B" userId="fcc20ce2cc1fdc53" providerId="LiveId" clId="{51E09B54-30BA-4E07-899D-3714ADBC29F3}" dt="2022-03-27T05:39:12.452" v="5149" actId="20577"/>
          <ac:spMkLst>
            <pc:docMk/>
            <pc:sldMk cId="680522638" sldId="274"/>
            <ac:spMk id="4" creationId="{E9381359-AD36-499A-90EA-6476882B32D0}"/>
          </ac:spMkLst>
        </pc:spChg>
        <pc:picChg chg="add mod">
          <ac:chgData name="PREETHI B" userId="fcc20ce2cc1fdc53" providerId="LiveId" clId="{51E09B54-30BA-4E07-899D-3714ADBC29F3}" dt="2022-03-27T05:30:53.973" v="4698" actId="14100"/>
          <ac:picMkLst>
            <pc:docMk/>
            <pc:sldMk cId="680522638" sldId="274"/>
            <ac:picMk id="6" creationId="{9E435D0E-7AFF-4B61-8D7E-E4733D83F4AC}"/>
          </ac:picMkLst>
        </pc:picChg>
      </pc:sldChg>
      <pc:sldChg chg="addSp delSp modSp new mod modTransition">
        <pc:chgData name="PREETHI B" userId="fcc20ce2cc1fdc53" providerId="LiveId" clId="{51E09B54-30BA-4E07-899D-3714ADBC29F3}" dt="2022-03-27T13:01:59.567" v="7035" actId="20577"/>
        <pc:sldMkLst>
          <pc:docMk/>
          <pc:sldMk cId="503479324" sldId="275"/>
        </pc:sldMkLst>
        <pc:spChg chg="mod">
          <ac:chgData name="PREETHI B" userId="fcc20ce2cc1fdc53" providerId="LiveId" clId="{51E09B54-30BA-4E07-899D-3714ADBC29F3}" dt="2022-03-27T06:54:25.128" v="6230" actId="20577"/>
          <ac:spMkLst>
            <pc:docMk/>
            <pc:sldMk cId="503479324" sldId="275"/>
            <ac:spMk id="2" creationId="{ED0D5B75-BA79-48C6-8DC5-B235011F60F1}"/>
          </ac:spMkLst>
        </pc:spChg>
        <pc:spChg chg="del">
          <ac:chgData name="PREETHI B" userId="fcc20ce2cc1fdc53" providerId="LiveId" clId="{51E09B54-30BA-4E07-899D-3714ADBC29F3}" dt="2022-03-27T05:18:01.008" v="4227" actId="931"/>
          <ac:spMkLst>
            <pc:docMk/>
            <pc:sldMk cId="503479324" sldId="275"/>
            <ac:spMk id="3" creationId="{FBA080C8-BFD1-47CD-84BA-36F83FD50450}"/>
          </ac:spMkLst>
        </pc:spChg>
        <pc:spChg chg="mod">
          <ac:chgData name="PREETHI B" userId="fcc20ce2cc1fdc53" providerId="LiveId" clId="{51E09B54-30BA-4E07-899D-3714ADBC29F3}" dt="2022-03-27T13:01:59.567" v="7035" actId="20577"/>
          <ac:spMkLst>
            <pc:docMk/>
            <pc:sldMk cId="503479324" sldId="275"/>
            <ac:spMk id="4" creationId="{E00E2746-8148-4E5C-955E-084045979859}"/>
          </ac:spMkLst>
        </pc:spChg>
        <pc:picChg chg="add mod">
          <ac:chgData name="PREETHI B" userId="fcc20ce2cc1fdc53" providerId="LiveId" clId="{51E09B54-30BA-4E07-899D-3714ADBC29F3}" dt="2022-03-27T05:40:03.972" v="5157" actId="14100"/>
          <ac:picMkLst>
            <pc:docMk/>
            <pc:sldMk cId="503479324" sldId="275"/>
            <ac:picMk id="6" creationId="{A0A86793-6506-4312-A940-A3C52A90BB67}"/>
          </ac:picMkLst>
        </pc:picChg>
      </pc:sldChg>
      <pc:sldChg chg="addSp delSp modSp new mod modTransition">
        <pc:chgData name="PREETHI B" userId="fcc20ce2cc1fdc53" providerId="LiveId" clId="{51E09B54-30BA-4E07-899D-3714ADBC29F3}" dt="2022-03-27T13:03:05.516" v="7038" actId="20577"/>
        <pc:sldMkLst>
          <pc:docMk/>
          <pc:sldMk cId="2921869069" sldId="276"/>
        </pc:sldMkLst>
        <pc:spChg chg="mod">
          <ac:chgData name="PREETHI B" userId="fcc20ce2cc1fdc53" providerId="LiveId" clId="{51E09B54-30BA-4E07-899D-3714ADBC29F3}" dt="2022-03-27T06:54:57.918" v="6274" actId="20577"/>
          <ac:spMkLst>
            <pc:docMk/>
            <pc:sldMk cId="2921869069" sldId="276"/>
            <ac:spMk id="2" creationId="{051D163E-F3D8-45CC-98B2-C1B00448D330}"/>
          </ac:spMkLst>
        </pc:spChg>
        <pc:spChg chg="del">
          <ac:chgData name="PREETHI B" userId="fcc20ce2cc1fdc53" providerId="LiveId" clId="{51E09B54-30BA-4E07-899D-3714ADBC29F3}" dt="2022-03-27T05:18:17.600" v="4229" actId="931"/>
          <ac:spMkLst>
            <pc:docMk/>
            <pc:sldMk cId="2921869069" sldId="276"/>
            <ac:spMk id="3" creationId="{A42BFFDA-1278-4B36-8033-0238D29865AE}"/>
          </ac:spMkLst>
        </pc:spChg>
        <pc:spChg chg="mod">
          <ac:chgData name="PREETHI B" userId="fcc20ce2cc1fdc53" providerId="LiveId" clId="{51E09B54-30BA-4E07-899D-3714ADBC29F3}" dt="2022-03-27T13:03:05.516" v="7038" actId="20577"/>
          <ac:spMkLst>
            <pc:docMk/>
            <pc:sldMk cId="2921869069" sldId="276"/>
            <ac:spMk id="4" creationId="{6B918894-2C29-404C-A7DC-827131F0E56E}"/>
          </ac:spMkLst>
        </pc:spChg>
        <pc:picChg chg="add mod">
          <ac:chgData name="PREETHI B" userId="fcc20ce2cc1fdc53" providerId="LiveId" clId="{51E09B54-30BA-4E07-899D-3714ADBC29F3}" dt="2022-03-27T05:55:55.179" v="5668" actId="14100"/>
          <ac:picMkLst>
            <pc:docMk/>
            <pc:sldMk cId="2921869069" sldId="276"/>
            <ac:picMk id="6" creationId="{FDD10408-8135-4A53-B82F-CA4FB9FAA0AF}"/>
          </ac:picMkLst>
        </pc:picChg>
      </pc:sldChg>
      <pc:sldChg chg="addSp modSp new mod ord modTransition">
        <pc:chgData name="PREETHI B" userId="fcc20ce2cc1fdc53" providerId="LiveId" clId="{51E09B54-30BA-4E07-899D-3714ADBC29F3}" dt="2022-03-31T14:53:59.431" v="7048" actId="14100"/>
        <pc:sldMkLst>
          <pc:docMk/>
          <pc:sldMk cId="2477232911" sldId="277"/>
        </pc:sldMkLst>
        <pc:spChg chg="mod">
          <ac:chgData name="PREETHI B" userId="fcc20ce2cc1fdc53" providerId="LiveId" clId="{51E09B54-30BA-4E07-899D-3714ADBC29F3}" dt="2022-03-27T09:44:01.170" v="6365" actId="14100"/>
          <ac:spMkLst>
            <pc:docMk/>
            <pc:sldMk cId="2477232911" sldId="277"/>
            <ac:spMk id="2" creationId="{7BB154BD-33E3-4076-9E98-079E0F74A095}"/>
          </ac:spMkLst>
        </pc:spChg>
        <pc:spChg chg="mod">
          <ac:chgData name="PREETHI B" userId="fcc20ce2cc1fdc53" providerId="LiveId" clId="{51E09B54-30BA-4E07-899D-3714ADBC29F3}" dt="2022-03-27T09:46:40.524" v="6495" actId="20577"/>
          <ac:spMkLst>
            <pc:docMk/>
            <pc:sldMk cId="2477232911" sldId="277"/>
            <ac:spMk id="3" creationId="{53744C4E-BF42-4C3B-9F13-6783FC2BE4D2}"/>
          </ac:spMkLst>
        </pc:spChg>
        <pc:picChg chg="add mod">
          <ac:chgData name="PREETHI B" userId="fcc20ce2cc1fdc53" providerId="LiveId" clId="{51E09B54-30BA-4E07-899D-3714ADBC29F3}" dt="2022-03-31T14:53:59.431" v="7048" actId="14100"/>
          <ac:picMkLst>
            <pc:docMk/>
            <pc:sldMk cId="2477232911" sldId="277"/>
            <ac:picMk id="5" creationId="{127D722E-3027-43DE-94A7-538526121601}"/>
          </ac:picMkLst>
        </pc:picChg>
      </pc:sldChg>
      <pc:sldMasterChg chg="modTransition modSldLayout">
        <pc:chgData name="PREETHI B" userId="fcc20ce2cc1fdc53" providerId="LiveId" clId="{51E09B54-30BA-4E07-899D-3714ADBC29F3}" dt="2022-03-27T07:19:23.464" v="6350"/>
        <pc:sldMasterMkLst>
          <pc:docMk/>
          <pc:sldMasterMk cId="3002536762" sldId="2147483660"/>
        </pc:sldMasterMkLst>
        <pc:sldLayoutChg chg="modTransition">
          <pc:chgData name="PREETHI B" userId="fcc20ce2cc1fdc53" providerId="LiveId" clId="{51E09B54-30BA-4E07-899D-3714ADBC29F3}" dt="2022-03-27T07:19:23.464" v="6350"/>
          <pc:sldLayoutMkLst>
            <pc:docMk/>
            <pc:sldMasterMk cId="3002536762" sldId="2147483660"/>
            <pc:sldLayoutMk cId="3196054744" sldId="2147483661"/>
          </pc:sldLayoutMkLst>
        </pc:sldLayoutChg>
        <pc:sldLayoutChg chg="modTransition">
          <pc:chgData name="PREETHI B" userId="fcc20ce2cc1fdc53" providerId="LiveId" clId="{51E09B54-30BA-4E07-899D-3714ADBC29F3}" dt="2022-03-27T07:19:23.464" v="6350"/>
          <pc:sldLayoutMkLst>
            <pc:docMk/>
            <pc:sldMasterMk cId="3002536762" sldId="2147483660"/>
            <pc:sldLayoutMk cId="2646139912" sldId="2147483662"/>
          </pc:sldLayoutMkLst>
        </pc:sldLayoutChg>
        <pc:sldLayoutChg chg="modTransition">
          <pc:chgData name="PREETHI B" userId="fcc20ce2cc1fdc53" providerId="LiveId" clId="{51E09B54-30BA-4E07-899D-3714ADBC29F3}" dt="2022-03-27T07:19:23.464" v="6350"/>
          <pc:sldLayoutMkLst>
            <pc:docMk/>
            <pc:sldMasterMk cId="3002536762" sldId="2147483660"/>
            <pc:sldLayoutMk cId="3097904865" sldId="2147483663"/>
          </pc:sldLayoutMkLst>
        </pc:sldLayoutChg>
        <pc:sldLayoutChg chg="modTransition">
          <pc:chgData name="PREETHI B" userId="fcc20ce2cc1fdc53" providerId="LiveId" clId="{51E09B54-30BA-4E07-899D-3714ADBC29F3}" dt="2022-03-27T07:19:23.464" v="6350"/>
          <pc:sldLayoutMkLst>
            <pc:docMk/>
            <pc:sldMasterMk cId="3002536762" sldId="2147483660"/>
            <pc:sldLayoutMk cId="1056704044" sldId="2147483664"/>
          </pc:sldLayoutMkLst>
        </pc:sldLayoutChg>
        <pc:sldLayoutChg chg="modTransition">
          <pc:chgData name="PREETHI B" userId="fcc20ce2cc1fdc53" providerId="LiveId" clId="{51E09B54-30BA-4E07-899D-3714ADBC29F3}" dt="2022-03-27T07:19:23.464" v="6350"/>
          <pc:sldLayoutMkLst>
            <pc:docMk/>
            <pc:sldMasterMk cId="3002536762" sldId="2147483660"/>
            <pc:sldLayoutMk cId="2757159961" sldId="2147483665"/>
          </pc:sldLayoutMkLst>
        </pc:sldLayoutChg>
        <pc:sldLayoutChg chg="modTransition">
          <pc:chgData name="PREETHI B" userId="fcc20ce2cc1fdc53" providerId="LiveId" clId="{51E09B54-30BA-4E07-899D-3714ADBC29F3}" dt="2022-03-27T07:19:23.464" v="6350"/>
          <pc:sldLayoutMkLst>
            <pc:docMk/>
            <pc:sldMasterMk cId="3002536762" sldId="2147483660"/>
            <pc:sldLayoutMk cId="4190882660" sldId="2147483666"/>
          </pc:sldLayoutMkLst>
        </pc:sldLayoutChg>
        <pc:sldLayoutChg chg="modTransition">
          <pc:chgData name="PREETHI B" userId="fcc20ce2cc1fdc53" providerId="LiveId" clId="{51E09B54-30BA-4E07-899D-3714ADBC29F3}" dt="2022-03-27T07:19:23.464" v="6350"/>
          <pc:sldLayoutMkLst>
            <pc:docMk/>
            <pc:sldMasterMk cId="3002536762" sldId="2147483660"/>
            <pc:sldLayoutMk cId="1418403527" sldId="2147483667"/>
          </pc:sldLayoutMkLst>
        </pc:sldLayoutChg>
        <pc:sldLayoutChg chg="modTransition">
          <pc:chgData name="PREETHI B" userId="fcc20ce2cc1fdc53" providerId="LiveId" clId="{51E09B54-30BA-4E07-899D-3714ADBC29F3}" dt="2022-03-27T07:19:23.464" v="6350"/>
          <pc:sldLayoutMkLst>
            <pc:docMk/>
            <pc:sldMasterMk cId="3002536762" sldId="2147483660"/>
            <pc:sldLayoutMk cId="557401896" sldId="2147483668"/>
          </pc:sldLayoutMkLst>
        </pc:sldLayoutChg>
        <pc:sldLayoutChg chg="modTransition">
          <pc:chgData name="PREETHI B" userId="fcc20ce2cc1fdc53" providerId="LiveId" clId="{51E09B54-30BA-4E07-899D-3714ADBC29F3}" dt="2022-03-27T07:19:23.464" v="6350"/>
          <pc:sldLayoutMkLst>
            <pc:docMk/>
            <pc:sldMasterMk cId="3002536762" sldId="2147483660"/>
            <pc:sldLayoutMk cId="1290511676" sldId="2147483669"/>
          </pc:sldLayoutMkLst>
        </pc:sldLayoutChg>
        <pc:sldLayoutChg chg="modTransition">
          <pc:chgData name="PREETHI B" userId="fcc20ce2cc1fdc53" providerId="LiveId" clId="{51E09B54-30BA-4E07-899D-3714ADBC29F3}" dt="2022-03-27T07:19:23.464" v="6350"/>
          <pc:sldLayoutMkLst>
            <pc:docMk/>
            <pc:sldMasterMk cId="3002536762" sldId="2147483660"/>
            <pc:sldLayoutMk cId="3562272489" sldId="2147483670"/>
          </pc:sldLayoutMkLst>
        </pc:sldLayoutChg>
        <pc:sldLayoutChg chg="modTransition">
          <pc:chgData name="PREETHI B" userId="fcc20ce2cc1fdc53" providerId="LiveId" clId="{51E09B54-30BA-4E07-899D-3714ADBC29F3}" dt="2022-03-27T07:19:23.464" v="6350"/>
          <pc:sldLayoutMkLst>
            <pc:docMk/>
            <pc:sldMasterMk cId="3002536762" sldId="2147483660"/>
            <pc:sldLayoutMk cId="3790307072" sldId="214748367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FAE6E2-59C4-4D16-B74D-B13C5396D228}" type="datetimeFigureOut">
              <a:rPr lang="en-IN" smtClean="0"/>
              <a:t>31-03-2022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6C4A7E-9E38-40F6-A9E2-EF332E8BCFE6}" type="slidenum">
              <a:rPr lang="en-IN" smtClean="0"/>
              <a:t>‹#›</a:t>
            </a:fld>
            <a:endParaRPr lang="en-IN" dirty="0"/>
          </a:p>
        </p:txBody>
      </p:sp>
    </p:spTree>
    <p:extLst>
      <p:ext uri="{BB962C8B-B14F-4D97-AF65-F5344CB8AC3E}">
        <p14:creationId xmlns:p14="http://schemas.microsoft.com/office/powerpoint/2010/main" val="3196054744"/>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FAE6E2-59C4-4D16-B74D-B13C5396D228}" type="datetimeFigureOut">
              <a:rPr lang="en-IN" smtClean="0"/>
              <a:t>31-03-2022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6C4A7E-9E38-40F6-A9E2-EF332E8BCFE6}" type="slidenum">
              <a:rPr lang="en-IN" smtClean="0"/>
              <a:t>‹#›</a:t>
            </a:fld>
            <a:endParaRPr lang="en-IN" dirty="0"/>
          </a:p>
        </p:txBody>
      </p:sp>
    </p:spTree>
    <p:extLst>
      <p:ext uri="{BB962C8B-B14F-4D97-AF65-F5344CB8AC3E}">
        <p14:creationId xmlns:p14="http://schemas.microsoft.com/office/powerpoint/2010/main" val="3562272489"/>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FAE6E2-59C4-4D16-B74D-B13C5396D228}" type="datetimeFigureOut">
              <a:rPr lang="en-IN" smtClean="0"/>
              <a:t>31-03-2022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6C4A7E-9E38-40F6-A9E2-EF332E8BCFE6}" type="slidenum">
              <a:rPr lang="en-IN" smtClean="0"/>
              <a:t>‹#›</a:t>
            </a:fld>
            <a:endParaRPr lang="en-IN" dirty="0"/>
          </a:p>
        </p:txBody>
      </p:sp>
    </p:spTree>
    <p:extLst>
      <p:ext uri="{BB962C8B-B14F-4D97-AF65-F5344CB8AC3E}">
        <p14:creationId xmlns:p14="http://schemas.microsoft.com/office/powerpoint/2010/main" val="3790307072"/>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FAE6E2-59C4-4D16-B74D-B13C5396D228}" type="datetimeFigureOut">
              <a:rPr lang="en-IN" smtClean="0"/>
              <a:t>31-03-2022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6C4A7E-9E38-40F6-A9E2-EF332E8BCFE6}" type="slidenum">
              <a:rPr lang="en-IN" smtClean="0"/>
              <a:t>‹#›</a:t>
            </a:fld>
            <a:endParaRPr lang="en-IN" dirty="0"/>
          </a:p>
        </p:txBody>
      </p:sp>
    </p:spTree>
    <p:extLst>
      <p:ext uri="{BB962C8B-B14F-4D97-AF65-F5344CB8AC3E}">
        <p14:creationId xmlns:p14="http://schemas.microsoft.com/office/powerpoint/2010/main" val="2646139912"/>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FAE6E2-59C4-4D16-B74D-B13C5396D228}" type="datetimeFigureOut">
              <a:rPr lang="en-IN" smtClean="0"/>
              <a:t>31-03-2022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6C4A7E-9E38-40F6-A9E2-EF332E8BCFE6}" type="slidenum">
              <a:rPr lang="en-IN" smtClean="0"/>
              <a:t>‹#›</a:t>
            </a:fld>
            <a:endParaRPr lang="en-IN" dirty="0"/>
          </a:p>
        </p:txBody>
      </p:sp>
    </p:spTree>
    <p:extLst>
      <p:ext uri="{BB962C8B-B14F-4D97-AF65-F5344CB8AC3E}">
        <p14:creationId xmlns:p14="http://schemas.microsoft.com/office/powerpoint/2010/main" val="3097904865"/>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FAE6E2-59C4-4D16-B74D-B13C5396D228}" type="datetimeFigureOut">
              <a:rPr lang="en-IN" smtClean="0"/>
              <a:t>31-03-2022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6C4A7E-9E38-40F6-A9E2-EF332E8BCFE6}" type="slidenum">
              <a:rPr lang="en-IN" smtClean="0"/>
              <a:t>‹#›</a:t>
            </a:fld>
            <a:endParaRPr lang="en-IN" dirty="0"/>
          </a:p>
        </p:txBody>
      </p:sp>
    </p:spTree>
    <p:extLst>
      <p:ext uri="{BB962C8B-B14F-4D97-AF65-F5344CB8AC3E}">
        <p14:creationId xmlns:p14="http://schemas.microsoft.com/office/powerpoint/2010/main" val="1056704044"/>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FAE6E2-59C4-4D16-B74D-B13C5396D228}" type="datetimeFigureOut">
              <a:rPr lang="en-IN" smtClean="0"/>
              <a:t>31-03-2022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96C4A7E-9E38-40F6-A9E2-EF332E8BCFE6}" type="slidenum">
              <a:rPr lang="en-IN" smtClean="0"/>
              <a:t>‹#›</a:t>
            </a:fld>
            <a:endParaRPr lang="en-IN" dirty="0"/>
          </a:p>
        </p:txBody>
      </p:sp>
    </p:spTree>
    <p:extLst>
      <p:ext uri="{BB962C8B-B14F-4D97-AF65-F5344CB8AC3E}">
        <p14:creationId xmlns:p14="http://schemas.microsoft.com/office/powerpoint/2010/main" val="2757159961"/>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FAE6E2-59C4-4D16-B74D-B13C5396D228}" type="datetimeFigureOut">
              <a:rPr lang="en-IN" smtClean="0"/>
              <a:t>31-03-2022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96C4A7E-9E38-40F6-A9E2-EF332E8BCFE6}" type="slidenum">
              <a:rPr lang="en-IN" smtClean="0"/>
              <a:t>‹#›</a:t>
            </a:fld>
            <a:endParaRPr lang="en-IN" dirty="0"/>
          </a:p>
        </p:txBody>
      </p:sp>
    </p:spTree>
    <p:extLst>
      <p:ext uri="{BB962C8B-B14F-4D97-AF65-F5344CB8AC3E}">
        <p14:creationId xmlns:p14="http://schemas.microsoft.com/office/powerpoint/2010/main" val="4190882660"/>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AE6E2-59C4-4D16-B74D-B13C5396D228}" type="datetimeFigureOut">
              <a:rPr lang="en-IN" smtClean="0"/>
              <a:t>31-03-2022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96C4A7E-9E38-40F6-A9E2-EF332E8BCFE6}" type="slidenum">
              <a:rPr lang="en-IN" smtClean="0"/>
              <a:t>‹#›</a:t>
            </a:fld>
            <a:endParaRPr lang="en-IN" dirty="0"/>
          </a:p>
        </p:txBody>
      </p:sp>
    </p:spTree>
    <p:extLst>
      <p:ext uri="{BB962C8B-B14F-4D97-AF65-F5344CB8AC3E}">
        <p14:creationId xmlns:p14="http://schemas.microsoft.com/office/powerpoint/2010/main" val="1418403527"/>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FAE6E2-59C4-4D16-B74D-B13C5396D228}" type="datetimeFigureOut">
              <a:rPr lang="en-IN" smtClean="0"/>
              <a:t>31-03-2022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6C4A7E-9E38-40F6-A9E2-EF332E8BCFE6}" type="slidenum">
              <a:rPr lang="en-IN" smtClean="0"/>
              <a:t>‹#›</a:t>
            </a:fld>
            <a:endParaRPr lang="en-IN" dirty="0"/>
          </a:p>
        </p:txBody>
      </p:sp>
    </p:spTree>
    <p:extLst>
      <p:ext uri="{BB962C8B-B14F-4D97-AF65-F5344CB8AC3E}">
        <p14:creationId xmlns:p14="http://schemas.microsoft.com/office/powerpoint/2010/main" val="557401896"/>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FAE6E2-59C4-4D16-B74D-B13C5396D228}" type="datetimeFigureOut">
              <a:rPr lang="en-IN" smtClean="0"/>
              <a:t>31-03-2022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6C4A7E-9E38-40F6-A9E2-EF332E8BCFE6}" type="slidenum">
              <a:rPr lang="en-IN" smtClean="0"/>
              <a:t>‹#›</a:t>
            </a:fld>
            <a:endParaRPr lang="en-IN" dirty="0"/>
          </a:p>
        </p:txBody>
      </p:sp>
    </p:spTree>
    <p:extLst>
      <p:ext uri="{BB962C8B-B14F-4D97-AF65-F5344CB8AC3E}">
        <p14:creationId xmlns:p14="http://schemas.microsoft.com/office/powerpoint/2010/main" val="1290511676"/>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AE6E2-59C4-4D16-B74D-B13C5396D228}" type="datetimeFigureOut">
              <a:rPr lang="en-IN" smtClean="0"/>
              <a:t>31-03-2022</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C4A7E-9E38-40F6-A9E2-EF332E8BCFE6}" type="slidenum">
              <a:rPr lang="en-IN" smtClean="0"/>
              <a:t>‹#›</a:t>
            </a:fld>
            <a:endParaRPr lang="en-IN" dirty="0"/>
          </a:p>
        </p:txBody>
      </p:sp>
    </p:spTree>
    <p:extLst>
      <p:ext uri="{BB962C8B-B14F-4D97-AF65-F5344CB8AC3E}">
        <p14:creationId xmlns:p14="http://schemas.microsoft.com/office/powerpoint/2010/main" val="3002536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8.xml" /></Relationships>
</file>

<file path=ppt/slides/_rels/slide13.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8.xml" /></Relationships>
</file>

<file path=ppt/slides/_rels/slide15.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8.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8.xml" /></Relationships>
</file>

<file path=ppt/slides/_rels/slide4.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9.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154BD-33E3-4076-9E98-079E0F74A095}"/>
              </a:ext>
            </a:extLst>
          </p:cNvPr>
          <p:cNvSpPr>
            <a:spLocks noGrp="1"/>
          </p:cNvSpPr>
          <p:nvPr>
            <p:ph type="ctrTitle"/>
          </p:nvPr>
        </p:nvSpPr>
        <p:spPr>
          <a:xfrm>
            <a:off x="224117" y="0"/>
            <a:ext cx="11752729" cy="4616823"/>
          </a:xfrm>
        </p:spPr>
        <p:txBody>
          <a:bodyPr/>
          <a:lstStyle/>
          <a:p>
            <a:endParaRPr lang="en-IN" dirty="0"/>
          </a:p>
        </p:txBody>
      </p:sp>
      <p:sp>
        <p:nvSpPr>
          <p:cNvPr id="3" name="Subtitle 2">
            <a:extLst>
              <a:ext uri="{FF2B5EF4-FFF2-40B4-BE49-F238E27FC236}">
                <a16:creationId xmlns:a16="http://schemas.microsoft.com/office/drawing/2014/main" id="{53744C4E-BF42-4C3B-9F13-6783FC2BE4D2}"/>
              </a:ext>
            </a:extLst>
          </p:cNvPr>
          <p:cNvSpPr>
            <a:spLocks noGrp="1"/>
          </p:cNvSpPr>
          <p:nvPr>
            <p:ph type="subTitle" idx="1"/>
          </p:nvPr>
        </p:nvSpPr>
        <p:spPr>
          <a:xfrm>
            <a:off x="6517340" y="4733365"/>
            <a:ext cx="5459507" cy="1810869"/>
          </a:xfrm>
        </p:spPr>
        <p:txBody>
          <a:bodyPr>
            <a:normAutofit fontScale="92500" lnSpcReduction="20000"/>
          </a:bodyPr>
          <a:lstStyle/>
          <a:p>
            <a:r>
              <a:rPr lang="en-IN" dirty="0"/>
              <a:t>Done by:</a:t>
            </a:r>
          </a:p>
          <a:p>
            <a:r>
              <a:rPr lang="en-IN" dirty="0"/>
              <a:t>      B.PREETHI</a:t>
            </a:r>
          </a:p>
          <a:p>
            <a:r>
              <a:rPr lang="en-IN" dirty="0"/>
              <a:t>                     S.NIRANJANA DEVI</a:t>
            </a:r>
          </a:p>
          <a:p>
            <a:r>
              <a:rPr lang="en-IN" dirty="0"/>
              <a:t>DEPARTMENT:B.TECH INFORMATION      TECHNOLOGY</a:t>
            </a:r>
          </a:p>
        </p:txBody>
      </p:sp>
      <p:pic>
        <p:nvPicPr>
          <p:cNvPr id="5" name="Picture 4">
            <a:extLst>
              <a:ext uri="{FF2B5EF4-FFF2-40B4-BE49-F238E27FC236}">
                <a16:creationId xmlns:a16="http://schemas.microsoft.com/office/drawing/2014/main" id="{127D722E-3027-43DE-94A7-538526121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824"/>
            <a:ext cx="12191999" cy="4778189"/>
          </a:xfrm>
          <a:prstGeom prst="rect">
            <a:avLst/>
          </a:prstGeom>
        </p:spPr>
      </p:pic>
      <p:sp>
        <p:nvSpPr>
          <p:cNvPr id="4" name="TextBox 3">
            <a:extLst>
              <a:ext uri="{FF2B5EF4-FFF2-40B4-BE49-F238E27FC236}">
                <a16:creationId xmlns:a16="http://schemas.microsoft.com/office/drawing/2014/main" id="{C9F9555F-A5DE-B04C-8303-8F4B84163C5F}"/>
              </a:ext>
            </a:extLst>
          </p:cNvPr>
          <p:cNvSpPr txBox="1"/>
          <p:nvPr/>
        </p:nvSpPr>
        <p:spPr>
          <a:xfrm>
            <a:off x="5179562" y="2490151"/>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77232911"/>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E30A5-899D-440A-839E-3210C4A00477}"/>
              </a:ext>
            </a:extLst>
          </p:cNvPr>
          <p:cNvSpPr>
            <a:spLocks noGrp="1"/>
          </p:cNvSpPr>
          <p:nvPr>
            <p:ph type="title"/>
          </p:nvPr>
        </p:nvSpPr>
        <p:spPr>
          <a:xfrm>
            <a:off x="296562" y="24715"/>
            <a:ext cx="6878594" cy="481914"/>
          </a:xfrm>
        </p:spPr>
        <p:txBody>
          <a:bodyPr>
            <a:normAutofit fontScale="90000"/>
          </a:bodyPr>
          <a:lstStyle/>
          <a:p>
            <a:r>
              <a:rPr lang="en-IN" dirty="0"/>
              <a:t>APPLICATION OF LIVESTOCK MONITORING:</a:t>
            </a:r>
          </a:p>
        </p:txBody>
      </p:sp>
      <p:pic>
        <p:nvPicPr>
          <p:cNvPr id="6" name="Content Placeholder 5">
            <a:extLst>
              <a:ext uri="{FF2B5EF4-FFF2-40B4-BE49-F238E27FC236}">
                <a16:creationId xmlns:a16="http://schemas.microsoft.com/office/drawing/2014/main" id="{9E435D0E-7AFF-4B61-8D7E-E4733D83F4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37622" y="708453"/>
            <a:ext cx="4514334" cy="5865341"/>
          </a:xfrm>
        </p:spPr>
      </p:pic>
      <p:sp>
        <p:nvSpPr>
          <p:cNvPr id="4" name="Text Placeholder 3">
            <a:extLst>
              <a:ext uri="{FF2B5EF4-FFF2-40B4-BE49-F238E27FC236}">
                <a16:creationId xmlns:a16="http://schemas.microsoft.com/office/drawing/2014/main" id="{E9381359-AD36-499A-90EA-6476882B32D0}"/>
              </a:ext>
            </a:extLst>
          </p:cNvPr>
          <p:cNvSpPr>
            <a:spLocks noGrp="1"/>
          </p:cNvSpPr>
          <p:nvPr>
            <p:ph type="body" sz="half" idx="2"/>
          </p:nvPr>
        </p:nvSpPr>
        <p:spPr>
          <a:xfrm>
            <a:off x="140043" y="790831"/>
            <a:ext cx="7101016" cy="5988909"/>
          </a:xfrm>
        </p:spPr>
        <p:txBody>
          <a:bodyPr>
            <a:normAutofit/>
          </a:bodyPr>
          <a:lstStyle/>
          <a:p>
            <a:pPr marL="342900" indent="-342900">
              <a:buFont typeface="Wingdings" panose="05000000000000000000" pitchFamily="2" charset="2"/>
              <a:buChar char="Ø"/>
            </a:pPr>
            <a:r>
              <a:rPr lang="en-IN" sz="2400" dirty="0"/>
              <a:t>THE LIVESTOCK INDUSTRY IS VERY HUGE,AND THEREFORE IT IS ESSENTIAL TO KEEP TRACK OF LIVESTOCKAND OTHER FARM ANIMALS.</a:t>
            </a:r>
          </a:p>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r>
              <a:rPr lang="en-IN" sz="2400" dirty="0"/>
              <a:t>THE TRACKER DEVICE CAN BE ATTACHED TO COLLARS AND CAN KEEP TRACK OF ANIMALS HEALTH, CHEWING PATTERN, LOCATION DETIALS, PASTURE MANAGEMENT, ETC….</a:t>
            </a:r>
          </a:p>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r>
              <a:rPr lang="en-IN" sz="2400" dirty="0"/>
              <a:t>THE USE OF SENSOR ON LIVESTOCK WHERE THE DATA IS SENT TO A CENTRALUNIT OF MONITORING, IS AN IMPLEMENTATION KNOWN AS WIRELESS SENSOR NETWORK.</a:t>
            </a:r>
          </a:p>
        </p:txBody>
      </p:sp>
    </p:spTree>
    <p:extLst>
      <p:ext uri="{BB962C8B-B14F-4D97-AF65-F5344CB8AC3E}">
        <p14:creationId xmlns:p14="http://schemas.microsoft.com/office/powerpoint/2010/main" val="680522638"/>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197B-3316-45D7-A8AB-8AB10CD7DD79}"/>
              </a:ext>
            </a:extLst>
          </p:cNvPr>
          <p:cNvSpPr>
            <a:spLocks noGrp="1"/>
          </p:cNvSpPr>
          <p:nvPr>
            <p:ph type="title"/>
          </p:nvPr>
        </p:nvSpPr>
        <p:spPr>
          <a:xfrm>
            <a:off x="189470" y="403654"/>
            <a:ext cx="7117492" cy="576649"/>
          </a:xfrm>
        </p:spPr>
        <p:txBody>
          <a:bodyPr>
            <a:normAutofit/>
          </a:bodyPr>
          <a:lstStyle/>
          <a:p>
            <a:r>
              <a:rPr lang="en-IN" dirty="0"/>
              <a:t>SMART GREENHOUSE</a:t>
            </a:r>
          </a:p>
        </p:txBody>
      </p:sp>
      <p:pic>
        <p:nvPicPr>
          <p:cNvPr id="6" name="Picture Placeholder 5">
            <a:extLst>
              <a:ext uri="{FF2B5EF4-FFF2-40B4-BE49-F238E27FC236}">
                <a16:creationId xmlns:a16="http://schemas.microsoft.com/office/drawing/2014/main" id="{E29C6409-9617-4C9E-89B5-F0B46603BDB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4941" r="24941"/>
          <a:stretch>
            <a:fillRect/>
          </a:stretch>
        </p:blipFill>
        <p:spPr>
          <a:xfrm>
            <a:off x="7954965" y="2001794"/>
            <a:ext cx="4237034" cy="4728519"/>
          </a:xfrm>
        </p:spPr>
      </p:pic>
      <p:sp>
        <p:nvSpPr>
          <p:cNvPr id="4" name="Text Placeholder 3">
            <a:extLst>
              <a:ext uri="{FF2B5EF4-FFF2-40B4-BE49-F238E27FC236}">
                <a16:creationId xmlns:a16="http://schemas.microsoft.com/office/drawing/2014/main" id="{A5DB1120-5090-4917-B1B7-935CB6B16A74}"/>
              </a:ext>
            </a:extLst>
          </p:cNvPr>
          <p:cNvSpPr>
            <a:spLocks noGrp="1"/>
          </p:cNvSpPr>
          <p:nvPr>
            <p:ph type="body" sz="half" idx="2"/>
          </p:nvPr>
        </p:nvSpPr>
        <p:spPr>
          <a:xfrm>
            <a:off x="189470" y="1070919"/>
            <a:ext cx="7595287" cy="5659395"/>
          </a:xfrm>
        </p:spPr>
        <p:txBody>
          <a:bodyPr>
            <a:normAutofit/>
          </a:bodyPr>
          <a:lstStyle/>
          <a:p>
            <a:pPr marL="342900" indent="-342900">
              <a:buFont typeface="Wingdings" panose="05000000000000000000" pitchFamily="2" charset="2"/>
              <a:buChar char="q"/>
            </a:pPr>
            <a:r>
              <a:rPr lang="en-IN" sz="2400" dirty="0"/>
              <a:t>A SMART GREENHOUSE BRINGS CONVENTIONAL AGRICULTURE SYSTEM AND NEW IOT TECHNOLOGY TOGETHER FOR COMPLETE VISIBILITY AND AUTOMATION.</a:t>
            </a:r>
          </a:p>
          <a:p>
            <a:endParaRPr lang="en-IN" sz="2400" dirty="0"/>
          </a:p>
          <a:p>
            <a:pPr marL="342900" indent="-342900">
              <a:buFont typeface="Wingdings" panose="05000000000000000000" pitchFamily="2" charset="2"/>
              <a:buChar char="q"/>
            </a:pPr>
            <a:r>
              <a:rPr lang="en-IN" sz="2400" dirty="0"/>
              <a:t>FOR CONTROLLING THE ENVIRONMENT IN A SMART GREENHOUSE , DIFFERENT SENSOR THAT MEASURE THE ENVIRONMENTAL PARAMETER ACCORDING TO THE PLANT REQUIREMENTARE USED.</a:t>
            </a:r>
          </a:p>
          <a:p>
            <a:pPr marL="342900" indent="-342900">
              <a:buFont typeface="Wingdings" panose="05000000000000000000" pitchFamily="2" charset="2"/>
              <a:buChar char="q"/>
            </a:pPr>
            <a:endParaRPr lang="en-IN" sz="2400" dirty="0"/>
          </a:p>
          <a:p>
            <a:pPr marL="342900" indent="-342900">
              <a:buFont typeface="Wingdings" panose="05000000000000000000" pitchFamily="2" charset="2"/>
              <a:buChar char="q"/>
            </a:pPr>
            <a:r>
              <a:rPr lang="en-IN" sz="2400" dirty="0"/>
              <a:t>SENSOR TO DETECT THE TEMPERATURE ,LIGHT,HUMANITY AND SOIL MOISTUREIN THE GREENHOUSE.</a:t>
            </a:r>
          </a:p>
        </p:txBody>
      </p:sp>
    </p:spTree>
    <p:extLst>
      <p:ext uri="{BB962C8B-B14F-4D97-AF65-F5344CB8AC3E}">
        <p14:creationId xmlns:p14="http://schemas.microsoft.com/office/powerpoint/2010/main" val="892844621"/>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5B75-BA79-48C6-8DC5-B235011F60F1}"/>
              </a:ext>
            </a:extLst>
          </p:cNvPr>
          <p:cNvSpPr>
            <a:spLocks noGrp="1"/>
          </p:cNvSpPr>
          <p:nvPr>
            <p:ph type="title"/>
          </p:nvPr>
        </p:nvSpPr>
        <p:spPr>
          <a:xfrm>
            <a:off x="345989" y="214184"/>
            <a:ext cx="7834183" cy="617838"/>
          </a:xfrm>
        </p:spPr>
        <p:txBody>
          <a:bodyPr>
            <a:normAutofit/>
          </a:bodyPr>
          <a:lstStyle/>
          <a:p>
            <a:r>
              <a:rPr lang="en-IN" dirty="0"/>
              <a:t>APPLICATION OF GREENHOUSE TECHNOLOGY:</a:t>
            </a:r>
          </a:p>
        </p:txBody>
      </p:sp>
      <p:pic>
        <p:nvPicPr>
          <p:cNvPr id="6" name="Content Placeholder 5">
            <a:extLst>
              <a:ext uri="{FF2B5EF4-FFF2-40B4-BE49-F238E27FC236}">
                <a16:creationId xmlns:a16="http://schemas.microsoft.com/office/drawing/2014/main" id="{A0A86793-6506-4312-A940-A3C52A90B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8517" y="1392194"/>
            <a:ext cx="4645201" cy="4468855"/>
          </a:xfrm>
        </p:spPr>
      </p:pic>
      <p:sp>
        <p:nvSpPr>
          <p:cNvPr id="4" name="Text Placeholder 3">
            <a:extLst>
              <a:ext uri="{FF2B5EF4-FFF2-40B4-BE49-F238E27FC236}">
                <a16:creationId xmlns:a16="http://schemas.microsoft.com/office/drawing/2014/main" id="{E00E2746-8148-4E5C-955E-084045979859}"/>
              </a:ext>
            </a:extLst>
          </p:cNvPr>
          <p:cNvSpPr>
            <a:spLocks noGrp="1"/>
          </p:cNvSpPr>
          <p:nvPr>
            <p:ph type="body" sz="half" idx="2"/>
          </p:nvPr>
        </p:nvSpPr>
        <p:spPr>
          <a:xfrm>
            <a:off x="148282" y="1103871"/>
            <a:ext cx="7084540" cy="5659394"/>
          </a:xfrm>
        </p:spPr>
        <p:txBody>
          <a:bodyPr>
            <a:normAutofit/>
          </a:bodyPr>
          <a:lstStyle/>
          <a:p>
            <a:pPr marL="285750" indent="-285750">
              <a:buFont typeface="Wingdings" panose="05000000000000000000" pitchFamily="2" charset="2"/>
              <a:buChar char="Ø"/>
            </a:pPr>
            <a:r>
              <a:rPr lang="en-IN" sz="2400" dirty="0"/>
              <a:t>GREENHOUSE IS THE TECHNICAL APPROACH IN WHICH THE FARMERSIN THE RURAL AREAS WILL BE BENEFITTED BY AUTOMATIC MONITORING AND CONTROL OF GREENHOUSE ENVIRONMENT.</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GREENHOUSE CONTROL ENVIRONMENTAL PARAMETERS IN TWO WAYS ; EITHER THROUGH MANUAL INTERVENTION OR A PROPOTIONAL CONTROL MECHANISM.</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A SMART GREENHOUSE THROUGH IOT EMBADED SYSTEM NOT ONLY MONITORING INTELLIGENTLY BUT ALSO CONTROLS THE CLIMATE.</a:t>
            </a:r>
          </a:p>
        </p:txBody>
      </p:sp>
    </p:spTree>
    <p:extLst>
      <p:ext uri="{BB962C8B-B14F-4D97-AF65-F5344CB8AC3E}">
        <p14:creationId xmlns:p14="http://schemas.microsoft.com/office/powerpoint/2010/main" val="503479324"/>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D3DF-4D24-4AC0-B3E1-9C10BC96C2FD}"/>
              </a:ext>
            </a:extLst>
          </p:cNvPr>
          <p:cNvSpPr>
            <a:spLocks noGrp="1"/>
          </p:cNvSpPr>
          <p:nvPr>
            <p:ph type="title"/>
          </p:nvPr>
        </p:nvSpPr>
        <p:spPr>
          <a:xfrm>
            <a:off x="148282" y="160637"/>
            <a:ext cx="3006810" cy="465439"/>
          </a:xfrm>
        </p:spPr>
        <p:txBody>
          <a:bodyPr>
            <a:normAutofit fontScale="90000"/>
          </a:bodyPr>
          <a:lstStyle/>
          <a:p>
            <a:r>
              <a:rPr lang="en-IN" dirty="0"/>
              <a:t>SOIL MONITORING</a:t>
            </a:r>
          </a:p>
        </p:txBody>
      </p:sp>
      <p:pic>
        <p:nvPicPr>
          <p:cNvPr id="6" name="Picture Placeholder 5">
            <a:extLst>
              <a:ext uri="{FF2B5EF4-FFF2-40B4-BE49-F238E27FC236}">
                <a16:creationId xmlns:a16="http://schemas.microsoft.com/office/drawing/2014/main" id="{38785629-7C7E-4F1A-9BE0-EEB6D74BF98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6442" r="16442"/>
          <a:stretch>
            <a:fillRect/>
          </a:stretch>
        </p:blipFill>
        <p:spPr>
          <a:xfrm>
            <a:off x="6647367" y="1342768"/>
            <a:ext cx="5544632" cy="4810898"/>
          </a:xfrm>
        </p:spPr>
      </p:pic>
      <p:sp>
        <p:nvSpPr>
          <p:cNvPr id="4" name="Text Placeholder 3">
            <a:extLst>
              <a:ext uri="{FF2B5EF4-FFF2-40B4-BE49-F238E27FC236}">
                <a16:creationId xmlns:a16="http://schemas.microsoft.com/office/drawing/2014/main" id="{1E93910F-EDA7-40A4-8A82-3C41C19CE5D5}"/>
              </a:ext>
            </a:extLst>
          </p:cNvPr>
          <p:cNvSpPr>
            <a:spLocks noGrp="1"/>
          </p:cNvSpPr>
          <p:nvPr>
            <p:ph type="body" sz="half" idx="2"/>
          </p:nvPr>
        </p:nvSpPr>
        <p:spPr>
          <a:xfrm>
            <a:off x="148282" y="733168"/>
            <a:ext cx="6367848" cy="5964195"/>
          </a:xfrm>
        </p:spPr>
        <p:txBody>
          <a:bodyPr>
            <a:normAutofit/>
          </a:bodyPr>
          <a:lstStyle/>
          <a:p>
            <a:pPr marL="342900" indent="-342900">
              <a:buFont typeface="Wingdings" panose="05000000000000000000" pitchFamily="2" charset="2"/>
              <a:buChar char="q"/>
            </a:pPr>
            <a:r>
              <a:rPr lang="en-IN" sz="2400" dirty="0"/>
              <a:t>IOT SENSOR CAN MEASURE SOIL  TEMPERATURE.VOLUMETRIC WATER CONTENT . PHOTOSYNTHETIC RADIATION ,SOIL WATERPOTENTIAL AND SOIL OXYGEN LEVELS.</a:t>
            </a:r>
          </a:p>
          <a:p>
            <a:pPr marL="342900" indent="-342900">
              <a:buFont typeface="Wingdings" panose="05000000000000000000" pitchFamily="2" charset="2"/>
              <a:buChar char="q"/>
            </a:pPr>
            <a:endParaRPr lang="en-IN" sz="2400" dirty="0"/>
          </a:p>
          <a:p>
            <a:pPr marL="342900" indent="-342900">
              <a:buFont typeface="Wingdings" panose="05000000000000000000" pitchFamily="2" charset="2"/>
              <a:buChar char="q"/>
            </a:pPr>
            <a:r>
              <a:rPr lang="en-IN" sz="2400" dirty="0"/>
              <a:t>SOIL MONITORING WITH IOT USES TECHNOLOGY TO EMPOWER FARMER AND PRODUCES TO MAXIMES YIELD ,REDUCES DISEASE AND OPTIMISE RESOURCES.</a:t>
            </a:r>
          </a:p>
          <a:p>
            <a:pPr marL="342900" indent="-342900">
              <a:buFont typeface="Wingdings" panose="05000000000000000000" pitchFamily="2" charset="2"/>
              <a:buChar char="q"/>
            </a:pPr>
            <a:endParaRPr lang="en-IN" sz="2400" dirty="0"/>
          </a:p>
          <a:p>
            <a:pPr marL="342900" indent="-342900">
              <a:buFont typeface="Wingdings" panose="05000000000000000000" pitchFamily="2" charset="2"/>
              <a:buChar char="q"/>
            </a:pPr>
            <a:r>
              <a:rPr lang="en-IN" sz="2400" dirty="0"/>
              <a:t>SURFACE TEMPERATURE</a:t>
            </a:r>
          </a:p>
          <a:p>
            <a:pPr marL="342900" indent="-342900">
              <a:buFont typeface="Wingdings" panose="05000000000000000000" pitchFamily="2" charset="2"/>
              <a:buChar char="q"/>
            </a:pPr>
            <a:r>
              <a:rPr lang="en-IN" sz="2400" dirty="0"/>
              <a:t>SOIL MOISTURE SENSOR</a:t>
            </a:r>
          </a:p>
          <a:p>
            <a:pPr marL="342900" indent="-342900">
              <a:buFont typeface="Wingdings" panose="05000000000000000000" pitchFamily="2" charset="2"/>
              <a:buChar char="q"/>
            </a:pPr>
            <a:r>
              <a:rPr lang="en-IN" sz="2400" dirty="0"/>
              <a:t>MUTLI SENSOR</a:t>
            </a:r>
          </a:p>
          <a:p>
            <a:endParaRPr lang="en-IN" sz="2400" dirty="0"/>
          </a:p>
        </p:txBody>
      </p:sp>
    </p:spTree>
    <p:extLst>
      <p:ext uri="{BB962C8B-B14F-4D97-AF65-F5344CB8AC3E}">
        <p14:creationId xmlns:p14="http://schemas.microsoft.com/office/powerpoint/2010/main" val="253088381"/>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163E-F3D8-45CC-98B2-C1B00448D330}"/>
              </a:ext>
            </a:extLst>
          </p:cNvPr>
          <p:cNvSpPr>
            <a:spLocks noGrp="1"/>
          </p:cNvSpPr>
          <p:nvPr>
            <p:ph type="title"/>
          </p:nvPr>
        </p:nvSpPr>
        <p:spPr>
          <a:xfrm>
            <a:off x="37542" y="131805"/>
            <a:ext cx="8126155" cy="560173"/>
          </a:xfrm>
        </p:spPr>
        <p:txBody>
          <a:bodyPr>
            <a:normAutofit/>
          </a:bodyPr>
          <a:lstStyle/>
          <a:p>
            <a:r>
              <a:rPr lang="en-IN" dirty="0"/>
              <a:t>APPLICATION OF SOIL MONITORING:</a:t>
            </a:r>
          </a:p>
        </p:txBody>
      </p:sp>
      <p:pic>
        <p:nvPicPr>
          <p:cNvPr id="6" name="Content Placeholder 5">
            <a:extLst>
              <a:ext uri="{FF2B5EF4-FFF2-40B4-BE49-F238E27FC236}">
                <a16:creationId xmlns:a16="http://schemas.microsoft.com/office/drawing/2014/main" id="{FDD10408-8135-4A53-B82F-CA4FB9FAA0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6275" y="864974"/>
            <a:ext cx="4629881" cy="4473146"/>
          </a:xfrm>
        </p:spPr>
      </p:pic>
      <p:sp>
        <p:nvSpPr>
          <p:cNvPr id="4" name="Text Placeholder 3">
            <a:extLst>
              <a:ext uri="{FF2B5EF4-FFF2-40B4-BE49-F238E27FC236}">
                <a16:creationId xmlns:a16="http://schemas.microsoft.com/office/drawing/2014/main" id="{6B918894-2C29-404C-A7DC-827131F0E56E}"/>
              </a:ext>
            </a:extLst>
          </p:cNvPr>
          <p:cNvSpPr>
            <a:spLocks noGrp="1"/>
          </p:cNvSpPr>
          <p:nvPr>
            <p:ph type="body" sz="half" idx="2"/>
          </p:nvPr>
        </p:nvSpPr>
        <p:spPr>
          <a:xfrm>
            <a:off x="-1" y="955589"/>
            <a:ext cx="7306963" cy="5902411"/>
          </a:xfrm>
        </p:spPr>
        <p:txBody>
          <a:bodyPr>
            <a:normAutofit/>
          </a:bodyPr>
          <a:lstStyle/>
          <a:p>
            <a:pPr marL="285750" indent="-285750">
              <a:buFont typeface="Wingdings" panose="05000000000000000000" pitchFamily="2" charset="2"/>
              <a:buChar char="Ø"/>
            </a:pPr>
            <a:r>
              <a:rPr lang="en-IN" sz="2400" dirty="0"/>
              <a:t> IOT ALLOWS DEVICES ACROSS A FARM TO MEASURES ALL KIND OF DATA REMOTELY AND PROVIDE THIS INFORMATION TO THE FARMERS IN REAL TIME.</a:t>
            </a:r>
          </a:p>
          <a:p>
            <a:endParaRPr lang="en-IN" sz="2400" dirty="0"/>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MONITORING THE CROP FIELD WITH THE HELP OF SENSORS AND AUTOMATING THE IRRIGATION   SYSTEM.</a:t>
            </a:r>
          </a:p>
          <a:p>
            <a:endParaRPr lang="en-IN" sz="2400" dirty="0"/>
          </a:p>
          <a:p>
            <a:pPr marL="342900" indent="-342900">
              <a:buFont typeface="Wingdings" panose="05000000000000000000" pitchFamily="2" charset="2"/>
              <a:buChar char="Ø"/>
            </a:pPr>
            <a:r>
              <a:rPr lang="en-IN" sz="2400" dirty="0"/>
              <a:t>DATA FROM THE IOT SENSORS ARE THEN TRANSMITTED BACK TO A CENTRAL POINT FOR ANALYSE , VISUALISATION AND TREND ANALYSIS.</a:t>
            </a:r>
          </a:p>
        </p:txBody>
      </p:sp>
    </p:spTree>
    <p:extLst>
      <p:ext uri="{BB962C8B-B14F-4D97-AF65-F5344CB8AC3E}">
        <p14:creationId xmlns:p14="http://schemas.microsoft.com/office/powerpoint/2010/main" val="2921869069"/>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8388-A6DD-4372-B581-3FAC30F0192F}"/>
              </a:ext>
            </a:extLst>
          </p:cNvPr>
          <p:cNvSpPr>
            <a:spLocks noGrp="1"/>
          </p:cNvSpPr>
          <p:nvPr>
            <p:ph type="title"/>
          </p:nvPr>
        </p:nvSpPr>
        <p:spPr>
          <a:xfrm>
            <a:off x="98854" y="65904"/>
            <a:ext cx="6203092" cy="741404"/>
          </a:xfrm>
        </p:spPr>
        <p:txBody>
          <a:bodyPr>
            <a:normAutofit fontScale="90000"/>
          </a:bodyPr>
          <a:lstStyle/>
          <a:p>
            <a:r>
              <a:rPr lang="en-IN" dirty="0"/>
              <a:t>ESTIMATE AGRICULTURAL IOT DEVICES</a:t>
            </a:r>
          </a:p>
        </p:txBody>
      </p:sp>
      <p:pic>
        <p:nvPicPr>
          <p:cNvPr id="6" name="Content Placeholder 5">
            <a:extLst>
              <a:ext uri="{FF2B5EF4-FFF2-40B4-BE49-F238E27FC236}">
                <a16:creationId xmlns:a16="http://schemas.microsoft.com/office/drawing/2014/main" id="{217AE250-9D19-4717-94F3-55CE166523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6432" y="1323141"/>
            <a:ext cx="4539048" cy="5106020"/>
          </a:xfrm>
        </p:spPr>
      </p:pic>
      <p:sp>
        <p:nvSpPr>
          <p:cNvPr id="4" name="Text Placeholder 3">
            <a:extLst>
              <a:ext uri="{FF2B5EF4-FFF2-40B4-BE49-F238E27FC236}">
                <a16:creationId xmlns:a16="http://schemas.microsoft.com/office/drawing/2014/main" id="{5278AD06-B81C-465E-807A-909C26E355B8}"/>
              </a:ext>
            </a:extLst>
          </p:cNvPr>
          <p:cNvSpPr>
            <a:spLocks noGrp="1"/>
          </p:cNvSpPr>
          <p:nvPr>
            <p:ph type="body" sz="half" idx="2"/>
          </p:nvPr>
        </p:nvSpPr>
        <p:spPr>
          <a:xfrm>
            <a:off x="98854" y="996777"/>
            <a:ext cx="7101016" cy="5432383"/>
          </a:xfrm>
        </p:spPr>
        <p:txBody>
          <a:bodyPr>
            <a:normAutofit/>
          </a:bodyPr>
          <a:lstStyle/>
          <a:p>
            <a:pPr marL="285750" indent="-285750">
              <a:buFont typeface="Wingdings" panose="05000000000000000000" pitchFamily="2" charset="2"/>
              <a:buChar char="§"/>
            </a:pPr>
            <a:r>
              <a:rPr lang="en-IN" sz="2400" dirty="0"/>
              <a:t>THE INTERNET OF THINGS IS GRADUALLY RESHAPING THE WAY WE LIVED AND MANAGED BUSSINESS.</a:t>
            </a:r>
          </a:p>
          <a:p>
            <a:pPr marL="285750" indent="-285750">
              <a:buFont typeface="Wingdings" panose="05000000000000000000" pitchFamily="2" charset="2"/>
              <a:buChar char="§"/>
            </a:pPr>
            <a:endParaRPr lang="en-IN" sz="2400" dirty="0"/>
          </a:p>
          <a:p>
            <a:pPr marL="285750" indent="-285750">
              <a:buFont typeface="Wingdings" panose="05000000000000000000" pitchFamily="2" charset="2"/>
              <a:buChar char="§"/>
            </a:pPr>
            <a:r>
              <a:rPr lang="en-IN" sz="2400" dirty="0"/>
              <a:t>THE SMART AGRICULTURR MARKET IS EXPECTED TO REACH $18.45 BILLION IN 2022,AT A CACR OF 13.8%.</a:t>
            </a:r>
          </a:p>
          <a:p>
            <a:pPr marL="285750" indent="-285750">
              <a:buFont typeface="Wingdings" panose="05000000000000000000" pitchFamily="2" charset="2"/>
              <a:buChar char="§"/>
            </a:pPr>
            <a:endParaRPr lang="en-IN" sz="2400" dirty="0"/>
          </a:p>
          <a:p>
            <a:pPr marL="285750" indent="-285750">
              <a:buFont typeface="Wingdings" panose="05000000000000000000" pitchFamily="2" charset="2"/>
              <a:buChar char="§"/>
            </a:pPr>
            <a:r>
              <a:rPr lang="en-IN" sz="2400" dirty="0"/>
              <a:t>THE RANGE OF IOT DEVICES IS INCREASING BY  THE PRODUCT IS SHIPING GLOBALLY.THE RATE IS INCREASING IN YEARWISE BY GRADUALLY.</a:t>
            </a:r>
          </a:p>
          <a:p>
            <a:endParaRPr lang="en-IN" sz="2400" dirty="0"/>
          </a:p>
          <a:p>
            <a:pPr marL="285750" indent="-285750">
              <a:buFont typeface="Wingdings" panose="05000000000000000000" pitchFamily="2" charset="2"/>
              <a:buChar char="§"/>
            </a:pPr>
            <a:r>
              <a:rPr lang="en-IN" sz="2400" dirty="0"/>
              <a:t>THE MARKET WORTH IS ESTIMATED TO BE 7.53B IN 2018.LOOKING FUTHER AHEAD, IT WILL REACH 13B BY 2023</a:t>
            </a:r>
          </a:p>
          <a:p>
            <a:pPr marL="285750" indent="-285750">
              <a:buFont typeface="Wingdings" panose="05000000000000000000" pitchFamily="2" charset="2"/>
              <a:buChar char="§"/>
            </a:pPr>
            <a:endParaRPr lang="en-IN" sz="2400" dirty="0"/>
          </a:p>
        </p:txBody>
      </p:sp>
    </p:spTree>
    <p:extLst>
      <p:ext uri="{BB962C8B-B14F-4D97-AF65-F5344CB8AC3E}">
        <p14:creationId xmlns:p14="http://schemas.microsoft.com/office/powerpoint/2010/main" val="496037355"/>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BC08-3FCC-4E39-A197-3FE1EF6BEC94}"/>
              </a:ext>
            </a:extLst>
          </p:cNvPr>
          <p:cNvSpPr>
            <a:spLocks noGrp="1"/>
          </p:cNvSpPr>
          <p:nvPr>
            <p:ph type="title"/>
          </p:nvPr>
        </p:nvSpPr>
        <p:spPr>
          <a:xfrm>
            <a:off x="354227" y="472218"/>
            <a:ext cx="11450595" cy="541036"/>
          </a:xfrm>
        </p:spPr>
        <p:txBody>
          <a:bodyPr>
            <a:normAutofit fontScale="90000"/>
          </a:bodyPr>
          <a:lstStyle/>
          <a:p>
            <a:r>
              <a:rPr lang="en-IN" dirty="0"/>
              <a:t>   BENEFITS                                              RISKS</a:t>
            </a:r>
          </a:p>
        </p:txBody>
      </p:sp>
      <p:sp>
        <p:nvSpPr>
          <p:cNvPr id="3" name="Content Placeholder 2">
            <a:extLst>
              <a:ext uri="{FF2B5EF4-FFF2-40B4-BE49-F238E27FC236}">
                <a16:creationId xmlns:a16="http://schemas.microsoft.com/office/drawing/2014/main" id="{38A09D24-738D-4B33-863C-8120E112AC3C}"/>
              </a:ext>
            </a:extLst>
          </p:cNvPr>
          <p:cNvSpPr>
            <a:spLocks noGrp="1"/>
          </p:cNvSpPr>
          <p:nvPr>
            <p:ph sz="half" idx="1"/>
          </p:nvPr>
        </p:nvSpPr>
        <p:spPr>
          <a:xfrm>
            <a:off x="354227" y="1153296"/>
            <a:ext cx="5665573" cy="5634681"/>
          </a:xfrm>
        </p:spPr>
        <p:txBody>
          <a:bodyPr>
            <a:normAutofit fontScale="92500"/>
          </a:bodyPr>
          <a:lstStyle/>
          <a:p>
            <a:r>
              <a:rPr lang="en-IN" sz="2400" dirty="0"/>
              <a:t>IT ALLOW FARMERS TO MAXIMIZE YEILDS USING MINIMUM RESOURSES SUCH AS WATER , FETILIZER,SEEDS ETC..</a:t>
            </a:r>
          </a:p>
          <a:p>
            <a:pPr marL="0" indent="0">
              <a:buNone/>
            </a:pPr>
            <a:endParaRPr lang="en-IN" sz="2400" dirty="0"/>
          </a:p>
          <a:p>
            <a:r>
              <a:rPr lang="en-IN" sz="2400" dirty="0"/>
              <a:t>SMART AGRICULTURE USE DRONES AND ROBOTS WHICH HELPS IN MANY WAY.</a:t>
            </a:r>
          </a:p>
          <a:p>
            <a:pPr marL="0" indent="0">
              <a:buNone/>
            </a:pPr>
            <a:endParaRPr lang="en-IN" sz="2400" dirty="0"/>
          </a:p>
          <a:p>
            <a:r>
              <a:rPr lang="en-IN" sz="2400" dirty="0"/>
              <a:t>THESE IMPROVES DATA COLLECTION PROCESS AND HELPS IN WIRELESS MONITORING AND CONROL.</a:t>
            </a:r>
          </a:p>
          <a:p>
            <a:pPr marL="0" indent="0">
              <a:buNone/>
            </a:pPr>
            <a:endParaRPr lang="en-IN" sz="2400" dirty="0"/>
          </a:p>
          <a:p>
            <a:r>
              <a:rPr lang="en-IN" sz="2400" dirty="0"/>
              <a:t>IT DELIVERS HIGH QUALITY CROP PRODUCTION.</a:t>
            </a:r>
          </a:p>
        </p:txBody>
      </p:sp>
      <p:sp>
        <p:nvSpPr>
          <p:cNvPr id="4" name="Content Placeholder 3">
            <a:extLst>
              <a:ext uri="{FF2B5EF4-FFF2-40B4-BE49-F238E27FC236}">
                <a16:creationId xmlns:a16="http://schemas.microsoft.com/office/drawing/2014/main" id="{6DF43CD9-F3FF-4478-B68F-4742119BC357}"/>
              </a:ext>
            </a:extLst>
          </p:cNvPr>
          <p:cNvSpPr>
            <a:spLocks noGrp="1"/>
          </p:cNvSpPr>
          <p:nvPr>
            <p:ph sz="half" idx="2"/>
          </p:nvPr>
        </p:nvSpPr>
        <p:spPr>
          <a:xfrm>
            <a:off x="6283411" y="1210962"/>
            <a:ext cx="5665572" cy="5089570"/>
          </a:xfrm>
        </p:spPr>
        <p:txBody>
          <a:bodyPr>
            <a:normAutofit fontScale="92500"/>
          </a:bodyPr>
          <a:lstStyle/>
          <a:p>
            <a:r>
              <a:rPr lang="en-IN" sz="2400" dirty="0"/>
              <a:t>THE SMART AGRICULTURE NEEDS AVAILABILITY OF INTERNET CONTINUOUSLY.</a:t>
            </a:r>
          </a:p>
          <a:p>
            <a:endParaRPr lang="en-IN" sz="2400" dirty="0"/>
          </a:p>
          <a:p>
            <a:r>
              <a:rPr lang="en-IN" sz="2400" dirty="0"/>
              <a:t>THE SMART FARMING BASED EQUIPMENTS REQUIRE FARMERS TO UNDERSTAND AND LEARN THE USE OF TECHNOLOGY.</a:t>
            </a:r>
          </a:p>
          <a:p>
            <a:pPr marL="0" indent="0">
              <a:buNone/>
            </a:pPr>
            <a:endParaRPr lang="en-IN" sz="2400" dirty="0"/>
          </a:p>
          <a:p>
            <a:r>
              <a:rPr lang="en-IN" sz="2400" dirty="0"/>
              <a:t>MAJOR CHALLENGE IN ADOPTING SMART AGRICULTURE FRARMING AT LARGE SCALE ACROSS THE COUNTIRES.</a:t>
            </a:r>
          </a:p>
          <a:p>
            <a:r>
              <a:rPr lang="en-IN" sz="2400" dirty="0"/>
              <a:t>SECURITY MEASURES ,THE SYSTEM OFFERS LITTLE POWER AND CCAN LEAD TO VARIOUS KINDS OF NETWORK ATTACKS.</a:t>
            </a:r>
          </a:p>
        </p:txBody>
      </p:sp>
    </p:spTree>
    <p:extLst>
      <p:ext uri="{BB962C8B-B14F-4D97-AF65-F5344CB8AC3E}">
        <p14:creationId xmlns:p14="http://schemas.microsoft.com/office/powerpoint/2010/main" val="3040304163"/>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5DB20-A3EF-40BF-82C3-6C459ADD1305}"/>
              </a:ext>
            </a:extLst>
          </p:cNvPr>
          <p:cNvSpPr>
            <a:spLocks noGrp="1"/>
          </p:cNvSpPr>
          <p:nvPr>
            <p:ph type="title"/>
          </p:nvPr>
        </p:nvSpPr>
        <p:spPr>
          <a:xfrm>
            <a:off x="838200" y="365125"/>
            <a:ext cx="4038600" cy="755221"/>
          </a:xfrm>
        </p:spPr>
        <p:txBody>
          <a:bodyPr/>
          <a:lstStyle/>
          <a:p>
            <a:r>
              <a:rPr lang="en-IN" dirty="0"/>
              <a:t>CONCLUSION:</a:t>
            </a:r>
          </a:p>
        </p:txBody>
      </p:sp>
      <p:sp>
        <p:nvSpPr>
          <p:cNvPr id="3" name="Content Placeholder 2">
            <a:extLst>
              <a:ext uri="{FF2B5EF4-FFF2-40B4-BE49-F238E27FC236}">
                <a16:creationId xmlns:a16="http://schemas.microsoft.com/office/drawing/2014/main" id="{24DFB200-6272-4EF5-9C36-6549D1D68305}"/>
              </a:ext>
            </a:extLst>
          </p:cNvPr>
          <p:cNvSpPr>
            <a:spLocks noGrp="1"/>
          </p:cNvSpPr>
          <p:nvPr>
            <p:ph idx="1"/>
          </p:nvPr>
        </p:nvSpPr>
        <p:spPr>
          <a:xfrm>
            <a:off x="838200" y="1276865"/>
            <a:ext cx="10515600" cy="4933049"/>
          </a:xfrm>
        </p:spPr>
        <p:txBody>
          <a:bodyPr/>
          <a:lstStyle/>
          <a:p>
            <a:r>
              <a:rPr lang="en-IN" dirty="0"/>
              <a:t>WE CAN CONCLUDE WITH THE FACT THAT IOT APPLICATION ARE MAKING IT POSSIBLE FOR FARMERS TO COLLECT MEANINGFUL DATA THAT IS UTILIZED TO INCREASED EFFICIENCY.</a:t>
            </a:r>
          </a:p>
          <a:p>
            <a:endParaRPr lang="en-IN" dirty="0"/>
          </a:p>
          <a:p>
            <a:r>
              <a:rPr lang="en-IN" dirty="0"/>
              <a:t>LARGE LANDLOWERS AND SMALL FARMERS MUST UNDERSTAND THE POTENTIAL OF IOT MARKET FOR AGRICULTURE BY INSTALLING SMART TECHNOLOGIES.</a:t>
            </a:r>
          </a:p>
          <a:p>
            <a:pPr marL="0" indent="0">
              <a:buNone/>
            </a:pPr>
            <a:endParaRPr lang="en-IN" dirty="0"/>
          </a:p>
          <a:p>
            <a:r>
              <a:rPr lang="en-IN" dirty="0"/>
              <a:t>THE POTENTIAL OF IOT –BASED SMART FARMING AND THEY MUST IMPLEMENT IOT SOLUTION IN A PROGRESS MANNER.</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67616395"/>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A1F1ED-3E87-4904-92AD-106E8C1B4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937" y="938212"/>
            <a:ext cx="10144125" cy="4981575"/>
          </a:xfrm>
          <a:prstGeom prst="rect">
            <a:avLst/>
          </a:prstGeom>
        </p:spPr>
      </p:pic>
    </p:spTree>
    <p:extLst>
      <p:ext uri="{BB962C8B-B14F-4D97-AF65-F5344CB8AC3E}">
        <p14:creationId xmlns:p14="http://schemas.microsoft.com/office/powerpoint/2010/main" val="1665579382"/>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8631-EEF6-4EEE-BFA9-4447A93AEFE6}"/>
              </a:ext>
            </a:extLst>
          </p:cNvPr>
          <p:cNvSpPr>
            <a:spLocks noGrp="1"/>
          </p:cNvSpPr>
          <p:nvPr>
            <p:ph type="ctrTitle"/>
          </p:nvPr>
        </p:nvSpPr>
        <p:spPr>
          <a:xfrm>
            <a:off x="0" y="-1"/>
            <a:ext cx="12192000" cy="2314833"/>
          </a:xfrm>
        </p:spPr>
        <p:txBody>
          <a:bodyPr/>
          <a:lstStyle/>
          <a:p>
            <a:r>
              <a:rPr lang="en-IN" dirty="0"/>
              <a:t>INTERNET OF THINGS IN AGRICULTURE</a:t>
            </a:r>
          </a:p>
        </p:txBody>
      </p:sp>
      <p:sp>
        <p:nvSpPr>
          <p:cNvPr id="3" name="Subtitle 2">
            <a:extLst>
              <a:ext uri="{FF2B5EF4-FFF2-40B4-BE49-F238E27FC236}">
                <a16:creationId xmlns:a16="http://schemas.microsoft.com/office/drawing/2014/main" id="{46EC869E-B291-4F16-B266-B3646724EEC6}"/>
              </a:ext>
            </a:extLst>
          </p:cNvPr>
          <p:cNvSpPr>
            <a:spLocks noGrp="1"/>
          </p:cNvSpPr>
          <p:nvPr>
            <p:ph type="subTitle" idx="1"/>
          </p:nvPr>
        </p:nvSpPr>
        <p:spPr>
          <a:xfrm>
            <a:off x="172995" y="2314832"/>
            <a:ext cx="11854248" cy="4201296"/>
          </a:xfrm>
        </p:spPr>
        <p:txBody>
          <a:bodyPr/>
          <a:lstStyle/>
          <a:p>
            <a:endParaRPr lang="en-IN" dirty="0"/>
          </a:p>
        </p:txBody>
      </p:sp>
      <p:pic>
        <p:nvPicPr>
          <p:cNvPr id="7" name="Picture 6">
            <a:extLst>
              <a:ext uri="{FF2B5EF4-FFF2-40B4-BE49-F238E27FC236}">
                <a16:creationId xmlns:a16="http://schemas.microsoft.com/office/drawing/2014/main" id="{D4948DEE-0D58-4D94-B42A-33772BA8D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7385" cy="1201271"/>
          </a:xfrm>
          <a:prstGeom prst="rect">
            <a:avLst/>
          </a:prstGeom>
        </p:spPr>
      </p:pic>
      <p:pic>
        <p:nvPicPr>
          <p:cNvPr id="6" name="Picture 5">
            <a:extLst>
              <a:ext uri="{FF2B5EF4-FFF2-40B4-BE49-F238E27FC236}">
                <a16:creationId xmlns:a16="http://schemas.microsoft.com/office/drawing/2014/main" id="{EF280F42-BE61-4910-99C2-0E50FB90F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57" y="2314832"/>
            <a:ext cx="11854248" cy="4352925"/>
          </a:xfrm>
          <a:prstGeom prst="rect">
            <a:avLst/>
          </a:prstGeom>
        </p:spPr>
      </p:pic>
    </p:spTree>
    <p:extLst>
      <p:ext uri="{BB962C8B-B14F-4D97-AF65-F5344CB8AC3E}">
        <p14:creationId xmlns:p14="http://schemas.microsoft.com/office/powerpoint/2010/main" val="2944834239"/>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3B2E17-69E0-4BF8-9BA9-77E30D5D7934}"/>
              </a:ext>
            </a:extLst>
          </p:cNvPr>
          <p:cNvSpPr>
            <a:spLocks noGrp="1"/>
          </p:cNvSpPr>
          <p:nvPr>
            <p:ph type="title"/>
          </p:nvPr>
        </p:nvSpPr>
        <p:spPr>
          <a:xfrm>
            <a:off x="839789" y="0"/>
            <a:ext cx="3770312" cy="619125"/>
          </a:xfrm>
        </p:spPr>
        <p:txBody>
          <a:bodyPr>
            <a:noAutofit/>
          </a:bodyPr>
          <a:lstStyle/>
          <a:p>
            <a:r>
              <a:rPr lang="en-IN" sz="4400" dirty="0"/>
              <a:t>AGENDA:</a:t>
            </a:r>
          </a:p>
        </p:txBody>
      </p:sp>
      <p:sp>
        <p:nvSpPr>
          <p:cNvPr id="8" name="Text Placeholder 7">
            <a:extLst>
              <a:ext uri="{FF2B5EF4-FFF2-40B4-BE49-F238E27FC236}">
                <a16:creationId xmlns:a16="http://schemas.microsoft.com/office/drawing/2014/main" id="{C6DC69B9-3BBE-44A8-B6CC-019892479012}"/>
              </a:ext>
            </a:extLst>
          </p:cNvPr>
          <p:cNvSpPr>
            <a:spLocks noGrp="1"/>
          </p:cNvSpPr>
          <p:nvPr>
            <p:ph type="body" sz="half" idx="2"/>
          </p:nvPr>
        </p:nvSpPr>
        <p:spPr>
          <a:xfrm>
            <a:off x="836612" y="619125"/>
            <a:ext cx="5399432" cy="5999807"/>
          </a:xfrm>
        </p:spPr>
        <p:txBody>
          <a:bodyPr>
            <a:normAutofit lnSpcReduction="10000"/>
          </a:bodyPr>
          <a:lstStyle/>
          <a:p>
            <a:pPr marL="285750" indent="-285750">
              <a:buFont typeface="Wingdings" panose="05000000000000000000" pitchFamily="2" charset="2"/>
              <a:buChar char="v"/>
            </a:pPr>
            <a:r>
              <a:rPr lang="en-IN" sz="3200" dirty="0"/>
              <a:t>INTRODUCTION OF IOT</a:t>
            </a:r>
          </a:p>
          <a:p>
            <a:pPr marL="285750" indent="-285750">
              <a:buFont typeface="Wingdings" panose="05000000000000000000" pitchFamily="2" charset="2"/>
              <a:buChar char="v"/>
            </a:pPr>
            <a:r>
              <a:rPr lang="en-IN" sz="3200" dirty="0"/>
              <a:t>EVOLUTION IN IOT</a:t>
            </a:r>
          </a:p>
          <a:p>
            <a:pPr marL="285750" indent="-285750">
              <a:buFont typeface="Wingdings" panose="05000000000000000000" pitchFamily="2" charset="2"/>
              <a:buChar char="v"/>
            </a:pPr>
            <a:r>
              <a:rPr lang="en-IN" sz="3200" dirty="0"/>
              <a:t>IOT IN AGRICULTURE</a:t>
            </a:r>
          </a:p>
          <a:p>
            <a:pPr marL="571500" indent="-571500">
              <a:buFont typeface="Courier New" panose="02070309020205020404" pitchFamily="49" charset="0"/>
              <a:buChar char="o"/>
            </a:pPr>
            <a:r>
              <a:rPr lang="en-IN" sz="2800" dirty="0"/>
              <a:t> DRONES</a:t>
            </a:r>
          </a:p>
          <a:p>
            <a:pPr marL="571500" indent="-571500">
              <a:buFont typeface="Courier New" panose="02070309020205020404" pitchFamily="49" charset="0"/>
              <a:buChar char="o"/>
            </a:pPr>
            <a:r>
              <a:rPr lang="en-IN" sz="2800" dirty="0"/>
              <a:t>LIVESTOCK MONITORING</a:t>
            </a:r>
          </a:p>
          <a:p>
            <a:pPr marL="571500" indent="-571500">
              <a:buFont typeface="Courier New" panose="02070309020205020404" pitchFamily="49" charset="0"/>
              <a:buChar char="o"/>
            </a:pPr>
            <a:r>
              <a:rPr lang="en-IN" sz="2800" dirty="0"/>
              <a:t>SMART GREENHOUSE</a:t>
            </a:r>
          </a:p>
          <a:p>
            <a:pPr marL="457200" indent="-457200">
              <a:buFont typeface="Courier New" panose="02070309020205020404" pitchFamily="49" charset="0"/>
              <a:buChar char="o"/>
            </a:pPr>
            <a:r>
              <a:rPr lang="en-IN" sz="2800" dirty="0"/>
              <a:t>SOIL MONITORING</a:t>
            </a:r>
          </a:p>
          <a:p>
            <a:pPr marL="457200" indent="-457200">
              <a:buFont typeface="Wingdings" panose="05000000000000000000" pitchFamily="2" charset="2"/>
              <a:buChar char="v"/>
            </a:pPr>
            <a:r>
              <a:rPr lang="en-IN" sz="3500" dirty="0"/>
              <a:t>ESTIMATE OF IOT DEVICE IN AGRICULTURE.</a:t>
            </a:r>
          </a:p>
          <a:p>
            <a:pPr marL="457200" indent="-457200">
              <a:buFont typeface="Wingdings" panose="05000000000000000000" pitchFamily="2" charset="2"/>
              <a:buChar char="v"/>
            </a:pPr>
            <a:r>
              <a:rPr lang="en-IN" sz="3500" dirty="0"/>
              <a:t>BENEFITS AND RISKS.</a:t>
            </a:r>
          </a:p>
          <a:p>
            <a:pPr marL="457200" indent="-457200">
              <a:buFont typeface="Wingdings" panose="05000000000000000000" pitchFamily="2" charset="2"/>
              <a:buChar char="v"/>
            </a:pPr>
            <a:r>
              <a:rPr lang="en-IN" sz="3500" dirty="0"/>
              <a:t>CONCLUSION.</a:t>
            </a:r>
          </a:p>
          <a:p>
            <a:pPr marL="457200" indent="-457200">
              <a:buFont typeface="Wingdings" panose="05000000000000000000" pitchFamily="2" charset="2"/>
              <a:buChar char="v"/>
            </a:pPr>
            <a:endParaRPr lang="en-IN" sz="3200" dirty="0"/>
          </a:p>
          <a:p>
            <a:endParaRPr lang="en-IN" sz="3200" dirty="0"/>
          </a:p>
          <a:p>
            <a:pPr lvl="1"/>
            <a:endParaRPr lang="en-IN" sz="3000" dirty="0"/>
          </a:p>
          <a:p>
            <a:pPr marL="571500" indent="-571500">
              <a:buFont typeface="Courier New" panose="02070309020205020404" pitchFamily="49" charset="0"/>
              <a:buChar char="o"/>
            </a:pPr>
            <a:endParaRPr lang="en-IN" sz="4000" dirty="0"/>
          </a:p>
          <a:p>
            <a:pPr marL="285750" indent="-285750">
              <a:buFont typeface="Wingdings" panose="05000000000000000000" pitchFamily="2" charset="2"/>
              <a:buChar char="v"/>
            </a:pPr>
            <a:endParaRPr lang="en-IN" sz="4000" dirty="0"/>
          </a:p>
          <a:p>
            <a:pPr marL="285750" indent="-285750">
              <a:buFont typeface="Wingdings" panose="05000000000000000000" pitchFamily="2" charset="2"/>
              <a:buChar char="v"/>
            </a:pPr>
            <a:endParaRPr lang="en-IN" sz="4000" dirty="0"/>
          </a:p>
        </p:txBody>
      </p:sp>
      <p:pic>
        <p:nvPicPr>
          <p:cNvPr id="5" name="Content Placeholder 4">
            <a:extLst>
              <a:ext uri="{FF2B5EF4-FFF2-40B4-BE49-F238E27FC236}">
                <a16:creationId xmlns:a16="http://schemas.microsoft.com/office/drawing/2014/main" id="{98676A04-AE0F-48FF-9EC9-6AB9C0D365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8508" y="181231"/>
            <a:ext cx="6601555" cy="6437701"/>
          </a:xfrm>
        </p:spPr>
      </p:pic>
    </p:spTree>
    <p:extLst>
      <p:ext uri="{BB962C8B-B14F-4D97-AF65-F5344CB8AC3E}">
        <p14:creationId xmlns:p14="http://schemas.microsoft.com/office/powerpoint/2010/main" val="2423524987"/>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9835C-9B8F-4AD6-BBDA-DA4BB937D444}"/>
              </a:ext>
            </a:extLst>
          </p:cNvPr>
          <p:cNvSpPr>
            <a:spLocks noGrp="1"/>
          </p:cNvSpPr>
          <p:nvPr>
            <p:ph type="title"/>
          </p:nvPr>
        </p:nvSpPr>
        <p:spPr>
          <a:xfrm>
            <a:off x="831850" y="1"/>
            <a:ext cx="10515600" cy="2152650"/>
          </a:xfrm>
        </p:spPr>
        <p:txBody>
          <a:bodyPr/>
          <a:lstStyle/>
          <a:p>
            <a:endParaRPr lang="en-IN" dirty="0"/>
          </a:p>
        </p:txBody>
      </p:sp>
      <p:sp>
        <p:nvSpPr>
          <p:cNvPr id="3" name="Text Placeholder 2">
            <a:extLst>
              <a:ext uri="{FF2B5EF4-FFF2-40B4-BE49-F238E27FC236}">
                <a16:creationId xmlns:a16="http://schemas.microsoft.com/office/drawing/2014/main" id="{6835D679-1B9D-4456-86B6-D41F6C46538E}"/>
              </a:ext>
            </a:extLst>
          </p:cNvPr>
          <p:cNvSpPr>
            <a:spLocks noGrp="1"/>
          </p:cNvSpPr>
          <p:nvPr>
            <p:ph type="body" idx="1"/>
          </p:nvPr>
        </p:nvSpPr>
        <p:spPr>
          <a:xfrm>
            <a:off x="-114300" y="2390775"/>
            <a:ext cx="12306299" cy="4381500"/>
          </a:xfrm>
        </p:spPr>
        <p:txBody>
          <a:bodyPr/>
          <a:lstStyle/>
          <a:p>
            <a:endParaRPr lang="en-IN" dirty="0"/>
          </a:p>
        </p:txBody>
      </p:sp>
      <p:pic>
        <p:nvPicPr>
          <p:cNvPr id="5" name="Picture 4">
            <a:extLst>
              <a:ext uri="{FF2B5EF4-FFF2-40B4-BE49-F238E27FC236}">
                <a16:creationId xmlns:a16="http://schemas.microsoft.com/office/drawing/2014/main" id="{E3A94AA9-8EDB-4FF2-B3E5-D5C35E0A1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2390775"/>
          </a:xfrm>
          <a:prstGeom prst="rect">
            <a:avLst/>
          </a:prstGeom>
        </p:spPr>
      </p:pic>
      <p:pic>
        <p:nvPicPr>
          <p:cNvPr id="11" name="Picture 10">
            <a:extLst>
              <a:ext uri="{FF2B5EF4-FFF2-40B4-BE49-F238E27FC236}">
                <a16:creationId xmlns:a16="http://schemas.microsoft.com/office/drawing/2014/main" id="{BCDACACC-6F3B-41E6-A3AC-3202F1408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90775"/>
            <a:ext cx="12763499" cy="4381500"/>
          </a:xfrm>
          <a:prstGeom prst="rect">
            <a:avLst/>
          </a:prstGeom>
        </p:spPr>
      </p:pic>
    </p:spTree>
    <p:extLst>
      <p:ext uri="{BB962C8B-B14F-4D97-AF65-F5344CB8AC3E}">
        <p14:creationId xmlns:p14="http://schemas.microsoft.com/office/powerpoint/2010/main" val="933706812"/>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40A1AD-2E5A-47BF-9EF9-1D4BF04F9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95"/>
            <a:ext cx="12192000" cy="6881895"/>
          </a:xfrm>
          <a:prstGeom prst="rect">
            <a:avLst/>
          </a:prstGeom>
        </p:spPr>
      </p:pic>
    </p:spTree>
    <p:extLst>
      <p:ext uri="{BB962C8B-B14F-4D97-AF65-F5344CB8AC3E}">
        <p14:creationId xmlns:p14="http://schemas.microsoft.com/office/powerpoint/2010/main" val="705649586"/>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00C436-1943-40EE-802E-3E8A8996B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04381776"/>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1DF4-3E05-4D01-A746-9D6B39885134}"/>
              </a:ext>
            </a:extLst>
          </p:cNvPr>
          <p:cNvSpPr>
            <a:spLocks noGrp="1"/>
          </p:cNvSpPr>
          <p:nvPr>
            <p:ph type="title"/>
          </p:nvPr>
        </p:nvSpPr>
        <p:spPr>
          <a:xfrm>
            <a:off x="172404" y="223520"/>
            <a:ext cx="5059996" cy="763905"/>
          </a:xfrm>
        </p:spPr>
        <p:txBody>
          <a:bodyPr>
            <a:noAutofit/>
          </a:bodyPr>
          <a:lstStyle/>
          <a:p>
            <a:r>
              <a:rPr lang="en-IN" dirty="0"/>
              <a:t>AGRICULTURE DRONES</a:t>
            </a:r>
          </a:p>
        </p:txBody>
      </p:sp>
      <p:sp>
        <p:nvSpPr>
          <p:cNvPr id="4" name="Text Placeholder 3">
            <a:extLst>
              <a:ext uri="{FF2B5EF4-FFF2-40B4-BE49-F238E27FC236}">
                <a16:creationId xmlns:a16="http://schemas.microsoft.com/office/drawing/2014/main" id="{6A6D8AE2-6843-4D27-B392-2C821E38C17B}"/>
              </a:ext>
            </a:extLst>
          </p:cNvPr>
          <p:cNvSpPr>
            <a:spLocks noGrp="1"/>
          </p:cNvSpPr>
          <p:nvPr>
            <p:ph type="body" sz="half" idx="2"/>
          </p:nvPr>
        </p:nvSpPr>
        <p:spPr>
          <a:xfrm>
            <a:off x="142240" y="1524000"/>
            <a:ext cx="4805680" cy="4337050"/>
          </a:xfrm>
        </p:spPr>
        <p:txBody>
          <a:bodyPr>
            <a:normAutofit fontScale="85000" lnSpcReduction="20000"/>
          </a:bodyPr>
          <a:lstStyle/>
          <a:p>
            <a:pPr marL="457200" indent="-457200">
              <a:buFont typeface="Wingdings" panose="05000000000000000000" pitchFamily="2" charset="2"/>
              <a:buChar char="q"/>
            </a:pPr>
            <a:r>
              <a:rPr lang="en-IN" sz="2800" dirty="0"/>
              <a:t>AN AGRICULTURAL DRONE IS MOSTLY IN YEILD AND IN MOINTORING CROP GROWTH AND CROP PRODUCTION.</a:t>
            </a:r>
          </a:p>
          <a:p>
            <a:endParaRPr lang="en-IN" sz="2800" dirty="0"/>
          </a:p>
          <a:p>
            <a:pPr marL="457200" indent="-457200">
              <a:buFont typeface="Wingdings" panose="05000000000000000000" pitchFamily="2" charset="2"/>
              <a:buChar char="q"/>
            </a:pPr>
            <a:r>
              <a:rPr lang="en-IN" sz="2800" dirty="0"/>
              <a:t>DRONES ENABLES OTIMUM USAGE OF ALL RESOURCES SUCH AS FERTILIZER ,WATER,SEED,AND PESTICIDES.</a:t>
            </a:r>
          </a:p>
          <a:p>
            <a:endParaRPr lang="en-IN" sz="2800" dirty="0"/>
          </a:p>
          <a:p>
            <a:pPr marL="457200" indent="-457200">
              <a:buFont typeface="Wingdings" panose="05000000000000000000" pitchFamily="2" charset="2"/>
              <a:buChar char="q"/>
            </a:pPr>
            <a:r>
              <a:rPr lang="en-IN" sz="2800" dirty="0"/>
              <a:t>THE DRONE SURVEY HELPS TO BOOST CROP YIELDS AND MINIMZE TIME AND EXPENSES.</a:t>
            </a:r>
          </a:p>
          <a:p>
            <a:endParaRPr lang="en-IN" sz="2800" dirty="0"/>
          </a:p>
        </p:txBody>
      </p:sp>
      <p:pic>
        <p:nvPicPr>
          <p:cNvPr id="14" name="Picture Placeholder 13">
            <a:extLst>
              <a:ext uri="{FF2B5EF4-FFF2-40B4-BE49-F238E27FC236}">
                <a16:creationId xmlns:a16="http://schemas.microsoft.com/office/drawing/2014/main" id="{850BBCDD-F8CD-4FFA-A653-74A479E7D17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5524" r="15524"/>
          <a:stretch>
            <a:fillRect/>
          </a:stretch>
        </p:blipFill>
        <p:spPr/>
      </p:pic>
    </p:spTree>
    <p:extLst>
      <p:ext uri="{BB962C8B-B14F-4D97-AF65-F5344CB8AC3E}">
        <p14:creationId xmlns:p14="http://schemas.microsoft.com/office/powerpoint/2010/main" val="2273641873"/>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820CC-9A67-45D9-B426-A4A4848F1EE3}"/>
              </a:ext>
            </a:extLst>
          </p:cNvPr>
          <p:cNvSpPr>
            <a:spLocks noGrp="1"/>
          </p:cNvSpPr>
          <p:nvPr>
            <p:ph type="title"/>
          </p:nvPr>
        </p:nvSpPr>
        <p:spPr>
          <a:xfrm>
            <a:off x="321276" y="82378"/>
            <a:ext cx="6680886" cy="617838"/>
          </a:xfrm>
        </p:spPr>
        <p:txBody>
          <a:bodyPr>
            <a:normAutofit/>
          </a:bodyPr>
          <a:lstStyle/>
          <a:p>
            <a:r>
              <a:rPr lang="en-IN" dirty="0"/>
              <a:t>APPLICATION OF DRONE TECHNOLOGY:</a:t>
            </a:r>
          </a:p>
        </p:txBody>
      </p:sp>
      <p:pic>
        <p:nvPicPr>
          <p:cNvPr id="6" name="Picture Placeholder 5">
            <a:extLst>
              <a:ext uri="{FF2B5EF4-FFF2-40B4-BE49-F238E27FC236}">
                <a16:creationId xmlns:a16="http://schemas.microsoft.com/office/drawing/2014/main" id="{61EA8CF6-C56A-4DE7-AE9C-4A12691F69D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941" r="13941"/>
          <a:stretch>
            <a:fillRect/>
          </a:stretch>
        </p:blipFill>
        <p:spPr>
          <a:xfrm>
            <a:off x="7867134" y="1804086"/>
            <a:ext cx="3855309" cy="4056964"/>
          </a:xfrm>
        </p:spPr>
      </p:pic>
      <p:sp>
        <p:nvSpPr>
          <p:cNvPr id="4" name="Text Placeholder 3">
            <a:extLst>
              <a:ext uri="{FF2B5EF4-FFF2-40B4-BE49-F238E27FC236}">
                <a16:creationId xmlns:a16="http://schemas.microsoft.com/office/drawing/2014/main" id="{703083CC-0AA9-4679-B393-6E8CA46EAD24}"/>
              </a:ext>
            </a:extLst>
          </p:cNvPr>
          <p:cNvSpPr>
            <a:spLocks noGrp="1"/>
          </p:cNvSpPr>
          <p:nvPr>
            <p:ph type="body" sz="half" idx="2"/>
          </p:nvPr>
        </p:nvSpPr>
        <p:spPr>
          <a:xfrm>
            <a:off x="189469" y="766119"/>
            <a:ext cx="7356389" cy="6009503"/>
          </a:xfrm>
        </p:spPr>
        <p:txBody>
          <a:bodyPr>
            <a:normAutofit/>
          </a:bodyPr>
          <a:lstStyle/>
          <a:p>
            <a:pPr marL="285750" indent="-285750">
              <a:buFont typeface="Wingdings" panose="05000000000000000000" pitchFamily="2" charset="2"/>
              <a:buChar char="Ø"/>
            </a:pPr>
            <a:r>
              <a:rPr lang="en-IN" sz="2400" dirty="0"/>
              <a:t>DRONES WITH MACHINES VISION AND SPECIALIZED ALGORITHMS CAN BE USED TO FIND YIELD LIMITIMG PROBLEMS.</a:t>
            </a:r>
          </a:p>
          <a:p>
            <a:endParaRPr lang="en-IN" sz="2400" dirty="0"/>
          </a:p>
          <a:p>
            <a:pPr marL="285750" indent="-285750">
              <a:buFont typeface="Wingdings" panose="05000000000000000000" pitchFamily="2" charset="2"/>
              <a:buChar char="Ø"/>
            </a:pPr>
            <a:r>
              <a:rPr lang="en-IN" sz="2400" dirty="0"/>
              <a:t>DRONES REDUCE THE USE OF HUMAN LABOUR IN SURVEYING CROPS AND CAN COVER UP TO 10 TIMES MORE GROUND IN A GIVEN AMOUNT OF TIME.</a:t>
            </a:r>
          </a:p>
          <a:p>
            <a:endParaRPr lang="en-IN" sz="2400" dirty="0"/>
          </a:p>
          <a:p>
            <a:pPr marL="285750" indent="-285750">
              <a:buFont typeface="Wingdings" panose="05000000000000000000" pitchFamily="2" charset="2"/>
              <a:buChar char="Ø"/>
            </a:pPr>
            <a:r>
              <a:rPr lang="en-IN" sz="2400" dirty="0"/>
              <a:t>DRONES CAN HELP THE FARMERS TO SEE THE REAL HEALTH OF THE PLANTS BY ASSESSING FACTORS SUCH AS THE AMOUNT OF SUNLIGHT BEING  ABSORBED BY PLANTS IN DIFFERENT AREAS OF FIELDS OR CHEMICAL COMPOSITION.</a:t>
            </a:r>
          </a:p>
        </p:txBody>
      </p:sp>
    </p:spTree>
    <p:extLst>
      <p:ext uri="{BB962C8B-B14F-4D97-AF65-F5344CB8AC3E}">
        <p14:creationId xmlns:p14="http://schemas.microsoft.com/office/powerpoint/2010/main" val="2324377957"/>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BAB2A-32DD-4F43-A21F-7B7D52E3AD31}"/>
              </a:ext>
            </a:extLst>
          </p:cNvPr>
          <p:cNvSpPr>
            <a:spLocks noGrp="1"/>
          </p:cNvSpPr>
          <p:nvPr>
            <p:ph type="title"/>
          </p:nvPr>
        </p:nvSpPr>
        <p:spPr>
          <a:xfrm>
            <a:off x="230660" y="263611"/>
            <a:ext cx="4541366" cy="535459"/>
          </a:xfrm>
        </p:spPr>
        <p:txBody>
          <a:bodyPr>
            <a:normAutofit/>
          </a:bodyPr>
          <a:lstStyle/>
          <a:p>
            <a:r>
              <a:rPr lang="en-IN" dirty="0"/>
              <a:t>LIVESTOCK MONITORING</a:t>
            </a:r>
          </a:p>
        </p:txBody>
      </p:sp>
      <p:sp>
        <p:nvSpPr>
          <p:cNvPr id="4" name="Text Placeholder 3">
            <a:extLst>
              <a:ext uri="{FF2B5EF4-FFF2-40B4-BE49-F238E27FC236}">
                <a16:creationId xmlns:a16="http://schemas.microsoft.com/office/drawing/2014/main" id="{4A76C211-8609-42D6-B12E-222083B42343}"/>
              </a:ext>
            </a:extLst>
          </p:cNvPr>
          <p:cNvSpPr>
            <a:spLocks noGrp="1"/>
          </p:cNvSpPr>
          <p:nvPr>
            <p:ph type="body" sz="half" idx="2"/>
          </p:nvPr>
        </p:nvSpPr>
        <p:spPr>
          <a:xfrm>
            <a:off x="230660" y="987425"/>
            <a:ext cx="4541365" cy="5759364"/>
          </a:xfrm>
        </p:spPr>
        <p:txBody>
          <a:bodyPr>
            <a:normAutofit lnSpcReduction="10000"/>
          </a:bodyPr>
          <a:lstStyle/>
          <a:p>
            <a:pPr marL="457200" indent="-457200">
              <a:buFont typeface="Wingdings" panose="05000000000000000000" pitchFamily="2" charset="2"/>
              <a:buChar char="q"/>
            </a:pPr>
            <a:r>
              <a:rPr lang="en-IN" sz="2400" dirty="0"/>
              <a:t>A LIVESTOCK MONITORING SYSTEM IS A REVOLUTIONARY SOLUTION USING SENSOR,GPS etc..</a:t>
            </a:r>
          </a:p>
          <a:p>
            <a:endParaRPr lang="en-IN" sz="2400" dirty="0"/>
          </a:p>
          <a:p>
            <a:pPr marL="457200" indent="-457200">
              <a:buFont typeface="Wingdings" panose="05000000000000000000" pitchFamily="2" charset="2"/>
              <a:buChar char="q"/>
            </a:pPr>
            <a:r>
              <a:rPr lang="en-IN" sz="2400" dirty="0"/>
              <a:t>LIVESTOCK MONITORING DEVICES TO TRACK AND MONITOR THE HEALTH OF LIESTOCK.</a:t>
            </a:r>
          </a:p>
          <a:p>
            <a:endParaRPr lang="en-IN" sz="2400" dirty="0"/>
          </a:p>
          <a:p>
            <a:pPr marL="457200" indent="-457200">
              <a:buFont typeface="Wingdings" panose="05000000000000000000" pitchFamily="2" charset="2"/>
              <a:buChar char="q"/>
            </a:pPr>
            <a:r>
              <a:rPr lang="en-IN" sz="2400" dirty="0"/>
              <a:t>LIVESTOCK OWNERS CAN UTILIZE WIRELESS IOT APPLICATION TO COLLECT DATA REGARDING THE LOCATION WELL-BEING AND HEALTH OF THEIR CATTLE.</a:t>
            </a:r>
          </a:p>
        </p:txBody>
      </p:sp>
      <p:pic>
        <p:nvPicPr>
          <p:cNvPr id="5" name="Picture Placeholder 4">
            <a:extLst>
              <a:ext uri="{FF2B5EF4-FFF2-40B4-BE49-F238E27FC236}">
                <a16:creationId xmlns:a16="http://schemas.microsoft.com/office/drawing/2014/main" id="{7291F563-C7EB-47DB-BE02-B58BC31F397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1772" r="11772"/>
          <a:stretch>
            <a:fillRect/>
          </a:stretch>
        </p:blipFill>
        <p:spPr>
          <a:xfrm>
            <a:off x="5371070" y="55425"/>
            <a:ext cx="6409038" cy="6543083"/>
          </a:xfrm>
        </p:spPr>
      </p:pic>
    </p:spTree>
    <p:extLst>
      <p:ext uri="{BB962C8B-B14F-4D97-AF65-F5344CB8AC3E}">
        <p14:creationId xmlns:p14="http://schemas.microsoft.com/office/powerpoint/2010/main" val="2242078414"/>
      </p:ext>
    </p:extLst>
  </p:cSld>
  <p:clrMapOvr>
    <a:masterClrMapping/>
  </p:clrMapOvr>
  <mc:AlternateContent xmlns:mc="http://schemas.openxmlformats.org/markup-compatibility/2006" xmlns:p14="http://schemas.microsoft.com/office/powerpoint/2010/main">
    <mc:Choice Requires="p14">
      <p:transition spd="slow" p14:dur="1250" advTm="0">
        <p:fade/>
      </p:transition>
    </mc:Choice>
    <mc:Fallback xmlns="">
      <p:transition spd="slow" advTm="0">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363</TotalTime>
  <Words>813</Words>
  <Application>Microsoft Office PowerPoint</Application>
  <PresentationFormat>Widescreen</PresentationFormat>
  <Paragraphs>102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INTERNET OF THINGS IN AGRICULTURE</vt:lpstr>
      <vt:lpstr>AGENDA:</vt:lpstr>
      <vt:lpstr>PowerPoint Presentation</vt:lpstr>
      <vt:lpstr>PowerPoint Presentation</vt:lpstr>
      <vt:lpstr>PowerPoint Presentation</vt:lpstr>
      <vt:lpstr>AGRICULTURE DRONES</vt:lpstr>
      <vt:lpstr>APPLICATION OF DRONE TECHNOLOGY:</vt:lpstr>
      <vt:lpstr>LIVESTOCK MONITORING</vt:lpstr>
      <vt:lpstr>APPLICATION OF LIVESTOCK MONITORING:</vt:lpstr>
      <vt:lpstr>SMART GREENHOUSE</vt:lpstr>
      <vt:lpstr>APPLICATION OF GREENHOUSE TECHNOLOGY:</vt:lpstr>
      <vt:lpstr>SOIL MONITORING</vt:lpstr>
      <vt:lpstr>APPLICATION OF SOIL MONITORING:</vt:lpstr>
      <vt:lpstr>ESTIMATE AGRICULTURAL IOT DEVICES</vt:lpstr>
      <vt:lpstr>   BENEFITS                                              RISKS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IN AGRICULTURE</dc:title>
  <dc:creator>PREETHI B</dc:creator>
  <cp:lastModifiedBy>bpreethi663@gmail.com</cp:lastModifiedBy>
  <cp:revision>31</cp:revision>
  <dcterms:created xsi:type="dcterms:W3CDTF">2022-03-25T16:04:06Z</dcterms:created>
  <dcterms:modified xsi:type="dcterms:W3CDTF">2022-03-31T16:59:46Z</dcterms:modified>
</cp:coreProperties>
</file>