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B" userId="fcc20ce2cc1fdc53" providerId="LiveId" clId="{C992BBD2-057C-44EC-BCB0-461646AEFC8A}"/>
    <pc:docChg chg="custSel addSld delSld modSld">
      <pc:chgData name="PREETHI B" userId="fcc20ce2cc1fdc53" providerId="LiveId" clId="{C992BBD2-057C-44EC-BCB0-461646AEFC8A}" dt="2023-03-20T16:31:24.521" v="1739" actId="20577"/>
      <pc:docMkLst>
        <pc:docMk/>
      </pc:docMkLst>
      <pc:sldChg chg="addSp delSp modSp mod">
        <pc:chgData name="PREETHI B" userId="fcc20ce2cc1fdc53" providerId="LiveId" clId="{C992BBD2-057C-44EC-BCB0-461646AEFC8A}" dt="2023-03-20T15:04:35.865" v="713" actId="14100"/>
        <pc:sldMkLst>
          <pc:docMk/>
          <pc:sldMk cId="840207464" sldId="258"/>
        </pc:sldMkLst>
        <pc:spChg chg="mod">
          <ac:chgData name="PREETHI B" userId="fcc20ce2cc1fdc53" providerId="LiveId" clId="{C992BBD2-057C-44EC-BCB0-461646AEFC8A}" dt="2023-03-20T15:04:26.258" v="711" actId="14100"/>
          <ac:spMkLst>
            <pc:docMk/>
            <pc:sldMk cId="840207464" sldId="258"/>
            <ac:spMk id="3" creationId="{09B359D8-D375-F755-B2A1-3DDD2D7CE5DE}"/>
          </ac:spMkLst>
        </pc:spChg>
        <pc:picChg chg="add del mod">
          <ac:chgData name="PREETHI B" userId="fcc20ce2cc1fdc53" providerId="LiveId" clId="{C992BBD2-057C-44EC-BCB0-461646AEFC8A}" dt="2023-03-20T14:59:08.998" v="102" actId="21"/>
          <ac:picMkLst>
            <pc:docMk/>
            <pc:sldMk cId="840207464" sldId="258"/>
            <ac:picMk id="7" creationId="{3CDF765C-40D0-DE72-4896-ED51AA5F3A85}"/>
          </ac:picMkLst>
        </pc:picChg>
        <pc:picChg chg="add mod">
          <ac:chgData name="PREETHI B" userId="fcc20ce2cc1fdc53" providerId="LiveId" clId="{C992BBD2-057C-44EC-BCB0-461646AEFC8A}" dt="2023-03-20T15:04:35.865" v="713" actId="14100"/>
          <ac:picMkLst>
            <pc:docMk/>
            <pc:sldMk cId="840207464" sldId="258"/>
            <ac:picMk id="9" creationId="{5010E78C-082F-A42F-547D-70760970258C}"/>
          </ac:picMkLst>
        </pc:picChg>
      </pc:sldChg>
      <pc:sldChg chg="modSp new mod">
        <pc:chgData name="PREETHI B" userId="fcc20ce2cc1fdc53" providerId="LiveId" clId="{C992BBD2-057C-44EC-BCB0-461646AEFC8A}" dt="2023-03-20T16:14:11.822" v="1174" actId="20577"/>
        <pc:sldMkLst>
          <pc:docMk/>
          <pc:sldMk cId="1125067632" sldId="259"/>
        </pc:sldMkLst>
        <pc:spChg chg="mod">
          <ac:chgData name="PREETHI B" userId="fcc20ce2cc1fdc53" providerId="LiveId" clId="{C992BBD2-057C-44EC-BCB0-461646AEFC8A}" dt="2023-03-20T16:06:19.527" v="1083" actId="20577"/>
          <ac:spMkLst>
            <pc:docMk/>
            <pc:sldMk cId="1125067632" sldId="259"/>
            <ac:spMk id="2" creationId="{DFB7416B-0323-3FA0-9054-9CD50B3B6633}"/>
          </ac:spMkLst>
        </pc:spChg>
        <pc:spChg chg="mod">
          <ac:chgData name="PREETHI B" userId="fcc20ce2cc1fdc53" providerId="LiveId" clId="{C992BBD2-057C-44EC-BCB0-461646AEFC8A}" dt="2023-03-20T16:14:11.822" v="1174" actId="20577"/>
          <ac:spMkLst>
            <pc:docMk/>
            <pc:sldMk cId="1125067632" sldId="259"/>
            <ac:spMk id="3" creationId="{C2637C83-5924-0CC9-0655-023091736952}"/>
          </ac:spMkLst>
        </pc:spChg>
      </pc:sldChg>
      <pc:sldChg chg="new del">
        <pc:chgData name="PREETHI B" userId="fcc20ce2cc1fdc53" providerId="LiveId" clId="{C992BBD2-057C-44EC-BCB0-461646AEFC8A}" dt="2023-03-20T15:05:35.547" v="715" actId="2696"/>
        <pc:sldMkLst>
          <pc:docMk/>
          <pc:sldMk cId="3903764774" sldId="259"/>
        </pc:sldMkLst>
      </pc:sldChg>
      <pc:sldChg chg="addSp modSp new mod">
        <pc:chgData name="PREETHI B" userId="fcc20ce2cc1fdc53" providerId="LiveId" clId="{C992BBD2-057C-44EC-BCB0-461646AEFC8A}" dt="2023-03-20T15:21:15.101" v="826" actId="14100"/>
        <pc:sldMkLst>
          <pc:docMk/>
          <pc:sldMk cId="497947151" sldId="260"/>
        </pc:sldMkLst>
        <pc:spChg chg="mod">
          <ac:chgData name="PREETHI B" userId="fcc20ce2cc1fdc53" providerId="LiveId" clId="{C992BBD2-057C-44EC-BCB0-461646AEFC8A}" dt="2023-03-20T15:07:06.445" v="769" actId="20577"/>
          <ac:spMkLst>
            <pc:docMk/>
            <pc:sldMk cId="497947151" sldId="260"/>
            <ac:spMk id="2" creationId="{656176F4-04F1-7819-3C66-C91750963DA2}"/>
          </ac:spMkLst>
        </pc:spChg>
        <pc:spChg chg="mod">
          <ac:chgData name="PREETHI B" userId="fcc20ce2cc1fdc53" providerId="LiveId" clId="{C992BBD2-057C-44EC-BCB0-461646AEFC8A}" dt="2023-03-20T15:14:23.218" v="803" actId="20577"/>
          <ac:spMkLst>
            <pc:docMk/>
            <pc:sldMk cId="497947151" sldId="260"/>
            <ac:spMk id="3" creationId="{FD927A62-ADE9-7E59-E9C8-13D2FE6EEF7C}"/>
          </ac:spMkLst>
        </pc:spChg>
        <pc:picChg chg="add mod">
          <ac:chgData name="PREETHI B" userId="fcc20ce2cc1fdc53" providerId="LiveId" clId="{C992BBD2-057C-44EC-BCB0-461646AEFC8A}" dt="2023-03-20T15:20:57.837" v="822" actId="14100"/>
          <ac:picMkLst>
            <pc:docMk/>
            <pc:sldMk cId="497947151" sldId="260"/>
            <ac:picMk id="5" creationId="{B0A7234B-1E43-79DA-9FCC-D8F79921CB54}"/>
          </ac:picMkLst>
        </pc:picChg>
        <pc:picChg chg="add mod">
          <ac:chgData name="PREETHI B" userId="fcc20ce2cc1fdc53" providerId="LiveId" clId="{C992BBD2-057C-44EC-BCB0-461646AEFC8A}" dt="2023-03-20T15:21:15.101" v="826" actId="14100"/>
          <ac:picMkLst>
            <pc:docMk/>
            <pc:sldMk cId="497947151" sldId="260"/>
            <ac:picMk id="7" creationId="{70601316-BA19-0B76-250D-EB584679C3F6}"/>
          </ac:picMkLst>
        </pc:picChg>
        <pc:picChg chg="add mod">
          <ac:chgData name="PREETHI B" userId="fcc20ce2cc1fdc53" providerId="LiveId" clId="{C992BBD2-057C-44EC-BCB0-461646AEFC8A}" dt="2023-03-20T15:21:07.822" v="825" actId="14100"/>
          <ac:picMkLst>
            <pc:docMk/>
            <pc:sldMk cId="497947151" sldId="260"/>
            <ac:picMk id="9" creationId="{E2A1B1D6-9C29-C48C-213F-64ACDE17EBE0}"/>
          </ac:picMkLst>
        </pc:picChg>
      </pc:sldChg>
      <pc:sldChg chg="new del">
        <pc:chgData name="PREETHI B" userId="fcc20ce2cc1fdc53" providerId="LiveId" clId="{C992BBD2-057C-44EC-BCB0-461646AEFC8A}" dt="2023-03-20T15:06:04.705" v="720" actId="2696"/>
        <pc:sldMkLst>
          <pc:docMk/>
          <pc:sldMk cId="1489746594" sldId="260"/>
        </pc:sldMkLst>
      </pc:sldChg>
      <pc:sldChg chg="new del">
        <pc:chgData name="PREETHI B" userId="fcc20ce2cc1fdc53" providerId="LiveId" clId="{C992BBD2-057C-44EC-BCB0-461646AEFC8A}" dt="2023-03-20T15:05:59.351" v="718" actId="2696"/>
        <pc:sldMkLst>
          <pc:docMk/>
          <pc:sldMk cId="4116890663" sldId="260"/>
        </pc:sldMkLst>
      </pc:sldChg>
      <pc:sldChg chg="addSp modSp new mod">
        <pc:chgData name="PREETHI B" userId="fcc20ce2cc1fdc53" providerId="LiveId" clId="{C992BBD2-057C-44EC-BCB0-461646AEFC8A}" dt="2023-03-20T15:35:05.118" v="924" actId="14100"/>
        <pc:sldMkLst>
          <pc:docMk/>
          <pc:sldMk cId="1770976684" sldId="261"/>
        </pc:sldMkLst>
        <pc:spChg chg="mod">
          <ac:chgData name="PREETHI B" userId="fcc20ce2cc1fdc53" providerId="LiveId" clId="{C992BBD2-057C-44EC-BCB0-461646AEFC8A}" dt="2023-03-20T15:25:56.774" v="879" actId="20577"/>
          <ac:spMkLst>
            <pc:docMk/>
            <pc:sldMk cId="1770976684" sldId="261"/>
            <ac:spMk id="2" creationId="{5750C50E-329C-39B8-968D-FF359B3A2981}"/>
          </ac:spMkLst>
        </pc:spChg>
        <pc:spChg chg="mod">
          <ac:chgData name="PREETHI B" userId="fcc20ce2cc1fdc53" providerId="LiveId" clId="{C992BBD2-057C-44EC-BCB0-461646AEFC8A}" dt="2023-03-20T15:34:43.194" v="920" actId="20577"/>
          <ac:spMkLst>
            <pc:docMk/>
            <pc:sldMk cId="1770976684" sldId="261"/>
            <ac:spMk id="3" creationId="{4FB52DB6-7C76-1B52-FBAD-4ECBB99A4659}"/>
          </ac:spMkLst>
        </pc:spChg>
        <pc:picChg chg="add mod">
          <ac:chgData name="PREETHI B" userId="fcc20ce2cc1fdc53" providerId="LiveId" clId="{C992BBD2-057C-44EC-BCB0-461646AEFC8A}" dt="2023-03-20T15:34:57.582" v="923" actId="14100"/>
          <ac:picMkLst>
            <pc:docMk/>
            <pc:sldMk cId="1770976684" sldId="261"/>
            <ac:picMk id="5" creationId="{6EDC914F-5A4F-F04C-D792-A992634B3285}"/>
          </ac:picMkLst>
        </pc:picChg>
        <pc:picChg chg="add mod">
          <ac:chgData name="PREETHI B" userId="fcc20ce2cc1fdc53" providerId="LiveId" clId="{C992BBD2-057C-44EC-BCB0-461646AEFC8A}" dt="2023-03-20T15:35:05.118" v="924" actId="14100"/>
          <ac:picMkLst>
            <pc:docMk/>
            <pc:sldMk cId="1770976684" sldId="261"/>
            <ac:picMk id="7" creationId="{81BBA2D2-FFD5-E5D1-8D8E-6FD1C511B03D}"/>
          </ac:picMkLst>
        </pc:picChg>
      </pc:sldChg>
      <pc:sldChg chg="addSp modSp new mod">
        <pc:chgData name="PREETHI B" userId="fcc20ce2cc1fdc53" providerId="LiveId" clId="{C992BBD2-057C-44EC-BCB0-461646AEFC8A}" dt="2023-03-20T15:55:38.322" v="997" actId="1076"/>
        <pc:sldMkLst>
          <pc:docMk/>
          <pc:sldMk cId="2400586592" sldId="262"/>
        </pc:sldMkLst>
        <pc:spChg chg="mod">
          <ac:chgData name="PREETHI B" userId="fcc20ce2cc1fdc53" providerId="LiveId" clId="{C992BBD2-057C-44EC-BCB0-461646AEFC8A}" dt="2023-03-20T15:38:03.742" v="946" actId="20577"/>
          <ac:spMkLst>
            <pc:docMk/>
            <pc:sldMk cId="2400586592" sldId="262"/>
            <ac:spMk id="2" creationId="{5752BA34-FDF0-8B34-A7B3-F6DFE51B3635}"/>
          </ac:spMkLst>
        </pc:spChg>
        <pc:spChg chg="mod">
          <ac:chgData name="PREETHI B" userId="fcc20ce2cc1fdc53" providerId="LiveId" clId="{C992BBD2-057C-44EC-BCB0-461646AEFC8A}" dt="2023-03-20T15:55:34.646" v="996" actId="20577"/>
          <ac:spMkLst>
            <pc:docMk/>
            <pc:sldMk cId="2400586592" sldId="262"/>
            <ac:spMk id="3" creationId="{54929836-6FE8-8106-4145-3568D762087A}"/>
          </ac:spMkLst>
        </pc:spChg>
        <pc:picChg chg="add mod">
          <ac:chgData name="PREETHI B" userId="fcc20ce2cc1fdc53" providerId="LiveId" clId="{C992BBD2-057C-44EC-BCB0-461646AEFC8A}" dt="2023-03-20T15:54:46.298" v="987" actId="1076"/>
          <ac:picMkLst>
            <pc:docMk/>
            <pc:sldMk cId="2400586592" sldId="262"/>
            <ac:picMk id="5" creationId="{1CE5B146-206D-41B5-8318-D715AEBEE45A}"/>
          </ac:picMkLst>
        </pc:picChg>
        <pc:picChg chg="add mod">
          <ac:chgData name="PREETHI B" userId="fcc20ce2cc1fdc53" providerId="LiveId" clId="{C992BBD2-057C-44EC-BCB0-461646AEFC8A}" dt="2023-03-20T15:54:47.917" v="988" actId="1076"/>
          <ac:picMkLst>
            <pc:docMk/>
            <pc:sldMk cId="2400586592" sldId="262"/>
            <ac:picMk id="7" creationId="{C855E093-741C-1E69-E359-1B1717353F07}"/>
          </ac:picMkLst>
        </pc:picChg>
        <pc:picChg chg="add mod">
          <ac:chgData name="PREETHI B" userId="fcc20ce2cc1fdc53" providerId="LiveId" clId="{C992BBD2-057C-44EC-BCB0-461646AEFC8A}" dt="2023-03-20T15:55:38.322" v="997" actId="1076"/>
          <ac:picMkLst>
            <pc:docMk/>
            <pc:sldMk cId="2400586592" sldId="262"/>
            <ac:picMk id="9" creationId="{964D27D0-28A1-E16A-B592-A1F0CD89F25B}"/>
          </ac:picMkLst>
        </pc:picChg>
      </pc:sldChg>
      <pc:sldChg chg="addSp modSp new mod">
        <pc:chgData name="PREETHI B" userId="fcc20ce2cc1fdc53" providerId="LiveId" clId="{C992BBD2-057C-44EC-BCB0-461646AEFC8A}" dt="2023-03-20T16:08:09.427" v="1100" actId="20577"/>
        <pc:sldMkLst>
          <pc:docMk/>
          <pc:sldMk cId="852563728" sldId="263"/>
        </pc:sldMkLst>
        <pc:spChg chg="mod">
          <ac:chgData name="PREETHI B" userId="fcc20ce2cc1fdc53" providerId="LiveId" clId="{C992BBD2-057C-44EC-BCB0-461646AEFC8A}" dt="2023-03-20T16:08:09.427" v="1100" actId="20577"/>
          <ac:spMkLst>
            <pc:docMk/>
            <pc:sldMk cId="852563728" sldId="263"/>
            <ac:spMk id="2" creationId="{343CC8CB-A5D1-3182-C615-A491BF81497D}"/>
          </ac:spMkLst>
        </pc:spChg>
        <pc:spChg chg="mod">
          <ac:chgData name="PREETHI B" userId="fcc20ce2cc1fdc53" providerId="LiveId" clId="{C992BBD2-057C-44EC-BCB0-461646AEFC8A}" dt="2023-03-20T16:01:44.591" v="1041" actId="12"/>
          <ac:spMkLst>
            <pc:docMk/>
            <pc:sldMk cId="852563728" sldId="263"/>
            <ac:spMk id="3" creationId="{699A64EE-D211-F701-0D12-A8FBEA9C75D2}"/>
          </ac:spMkLst>
        </pc:spChg>
        <pc:picChg chg="add mod">
          <ac:chgData name="PREETHI B" userId="fcc20ce2cc1fdc53" providerId="LiveId" clId="{C992BBD2-057C-44EC-BCB0-461646AEFC8A}" dt="2023-03-20T16:05:05.003" v="1065" actId="14100"/>
          <ac:picMkLst>
            <pc:docMk/>
            <pc:sldMk cId="852563728" sldId="263"/>
            <ac:picMk id="5" creationId="{0770A1F4-2396-976C-D5A0-6A198F724C4C}"/>
          </ac:picMkLst>
        </pc:picChg>
        <pc:picChg chg="add mod">
          <ac:chgData name="PREETHI B" userId="fcc20ce2cc1fdc53" providerId="LiveId" clId="{C992BBD2-057C-44EC-BCB0-461646AEFC8A}" dt="2023-03-20T16:05:13.455" v="1067" actId="14100"/>
          <ac:picMkLst>
            <pc:docMk/>
            <pc:sldMk cId="852563728" sldId="263"/>
            <ac:picMk id="7" creationId="{F142C940-2A60-23AE-874B-AE1601A432C9}"/>
          </ac:picMkLst>
        </pc:picChg>
        <pc:picChg chg="add mod">
          <ac:chgData name="PREETHI B" userId="fcc20ce2cc1fdc53" providerId="LiveId" clId="{C992BBD2-057C-44EC-BCB0-461646AEFC8A}" dt="2023-03-20T16:05:24.566" v="1069" actId="14100"/>
          <ac:picMkLst>
            <pc:docMk/>
            <pc:sldMk cId="852563728" sldId="263"/>
            <ac:picMk id="9" creationId="{C1CC67B2-24B8-3270-D12E-2422D3420453}"/>
          </ac:picMkLst>
        </pc:picChg>
      </pc:sldChg>
      <pc:sldChg chg="modSp new mod">
        <pc:chgData name="PREETHI B" userId="fcc20ce2cc1fdc53" providerId="LiveId" clId="{C992BBD2-057C-44EC-BCB0-461646AEFC8A}" dt="2023-03-20T16:31:24.521" v="1739" actId="20577"/>
        <pc:sldMkLst>
          <pc:docMk/>
          <pc:sldMk cId="2975743781" sldId="264"/>
        </pc:sldMkLst>
        <pc:spChg chg="mod">
          <ac:chgData name="PREETHI B" userId="fcc20ce2cc1fdc53" providerId="LiveId" clId="{C992BBD2-057C-44EC-BCB0-461646AEFC8A}" dt="2023-03-20T16:12:33.929" v="1154" actId="20577"/>
          <ac:spMkLst>
            <pc:docMk/>
            <pc:sldMk cId="2975743781" sldId="264"/>
            <ac:spMk id="2" creationId="{7AAEED83-6306-7E09-3456-C023E1B8F559}"/>
          </ac:spMkLst>
        </pc:spChg>
        <pc:spChg chg="mod">
          <ac:chgData name="PREETHI B" userId="fcc20ce2cc1fdc53" providerId="LiveId" clId="{C992BBD2-057C-44EC-BCB0-461646AEFC8A}" dt="2023-03-20T16:31:24.521" v="1739" actId="20577"/>
          <ac:spMkLst>
            <pc:docMk/>
            <pc:sldMk cId="2975743781" sldId="264"/>
            <ac:spMk id="3" creationId="{590A591B-2F9C-BF2A-0927-35C1EEA8E5F2}"/>
          </ac:spMkLst>
        </pc:spChg>
      </pc:sldChg>
      <pc:sldChg chg="modSp new mod">
        <pc:chgData name="PREETHI B" userId="fcc20ce2cc1fdc53" providerId="LiveId" clId="{C992BBD2-057C-44EC-BCB0-461646AEFC8A}" dt="2023-03-20T16:17:17.346" v="1180" actId="20577"/>
        <pc:sldMkLst>
          <pc:docMk/>
          <pc:sldMk cId="1352540036" sldId="265"/>
        </pc:sldMkLst>
        <pc:spChg chg="mod">
          <ac:chgData name="PREETHI B" userId="fcc20ce2cc1fdc53" providerId="LiveId" clId="{C992BBD2-057C-44EC-BCB0-461646AEFC8A}" dt="2023-03-20T16:13:54.242" v="1170" actId="20577"/>
          <ac:spMkLst>
            <pc:docMk/>
            <pc:sldMk cId="1352540036" sldId="265"/>
            <ac:spMk id="2" creationId="{E5CC1F2C-6F2A-2265-D262-56E478DE4AA6}"/>
          </ac:spMkLst>
        </pc:spChg>
        <pc:spChg chg="mod">
          <ac:chgData name="PREETHI B" userId="fcc20ce2cc1fdc53" providerId="LiveId" clId="{C992BBD2-057C-44EC-BCB0-461646AEFC8A}" dt="2023-03-20T16:17:17.346" v="1180" actId="20577"/>
          <ac:spMkLst>
            <pc:docMk/>
            <pc:sldMk cId="1352540036" sldId="265"/>
            <ac:spMk id="3" creationId="{79E6D96B-B81F-D408-7A16-3FD5551CC2DF}"/>
          </ac:spMkLst>
        </pc:spChg>
      </pc:sldChg>
      <pc:sldChg chg="addSp modSp new mod">
        <pc:chgData name="PREETHI B" userId="fcc20ce2cc1fdc53" providerId="LiveId" clId="{C992BBD2-057C-44EC-BCB0-461646AEFC8A}" dt="2023-03-20T16:19:34.066" v="1188" actId="14100"/>
        <pc:sldMkLst>
          <pc:docMk/>
          <pc:sldMk cId="4093229884" sldId="266"/>
        </pc:sldMkLst>
        <pc:picChg chg="add mod">
          <ac:chgData name="PREETHI B" userId="fcc20ce2cc1fdc53" providerId="LiveId" clId="{C992BBD2-057C-44EC-BCB0-461646AEFC8A}" dt="2023-03-20T16:19:34.066" v="1188" actId="14100"/>
          <ac:picMkLst>
            <pc:docMk/>
            <pc:sldMk cId="4093229884" sldId="266"/>
            <ac:picMk id="3" creationId="{B3E39DDE-0951-0511-9CFD-F55A4BC06F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A7A-14DD-4EBC-86AC-12C9C558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6500B-4AD1-E55B-D3DC-C159EF8B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FA38-1ED8-98C1-38F3-7550A0C8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4EE8-FD0A-9D40-6024-4C175E6F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038E-226F-D5A4-DD7F-8F8A4BD6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0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AAB3-8D41-55DD-B6AB-8166E001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4634E-73F3-1481-0640-83B28C18E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F0EC-5FC6-BF44-BF73-60FAB684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ACB0-41B1-071F-804B-42B3C601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152D-BF50-8A3B-FCB8-A7386ACE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99C32-D396-E2B6-F2C6-5D8C3A98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4A95-5D5C-34C9-DC56-1E2007637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1D1F-DFF5-BE30-B884-BB7BBAF0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CC39-F804-99CA-F25C-7A082090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2CAB-7571-8EE2-73A3-8C875EE3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7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D993-8704-38AB-9FBC-EAF33FD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F53C-3E21-E41D-6CFF-DCC02A06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965E-7DA7-9F6B-60A8-5F3D7568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A4C3-3C79-C6D3-957D-A29F9BF3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CE18-D4F1-E384-DC5B-CA1F6C88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94DD-74D9-EF3F-4ADF-44D5F650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33BD-298B-B161-C8B8-BAE41956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B6A8-F8CA-0D71-ACFE-F89C1D1F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5982-CBA1-1D5F-3A20-1297F3EB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743E-E0E4-D4A5-4DCD-73E77D47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E8A3-5049-B5DA-CCEA-3BBDFBF3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0A65-F405-BC89-6EB5-8EEED923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2934-EE6F-192A-B1C3-2288B8CA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AEF70-75EE-FEEE-2311-BFC93251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C9AF7-7496-EBB7-52F5-B7377177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A937-1496-26AA-FA6D-D0C73B4B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9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2355-7847-B6BF-29BD-734AAA9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587F2-6128-D881-15C5-9E8E9B30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272BD-05F1-5F2E-D354-6BD447B4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4EC49-A2E8-3570-4EB6-FB6BA7681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E7752-B463-EDA0-7406-3128E5C8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CB53D-71D7-B717-0D69-B0B77435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63DC0-F316-8CF0-099B-C86BCFEA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58AE-4026-37A0-1B0C-F63A3E8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8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A5A4-C007-233B-D4B5-40574E83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D071A-1047-0420-A6E3-12CA3B2F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5AA23-F052-6FE8-B67B-518E9569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D8664-2CFF-08E1-9939-CD0EB4BD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7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BD31D-8D54-4D00-6A7F-B2D725D6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84620-A551-E1B3-0574-3B3D8C2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5C8D-8672-C848-E448-B6D3788E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48B8-DA65-AF25-4D22-C758C866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46DA-5AEC-B2CF-4432-9E00152C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67040-EA44-8FFE-5ED3-6FFF8271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BC93-7DBE-2292-4182-7A3B3465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A47B4-EA90-66DA-D81A-D649B93E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941C-5FCB-72CE-2E8C-147974FE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7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BD7C-AD12-347E-72CD-928EE3C7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9A539-4E59-851A-43CF-0C6B2A71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0D4AF-2916-50DB-B0ED-97FC5ACFD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06118-8B3D-F6EF-7EE3-F5C9108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8A25-C197-DD84-6FAC-E0DB005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666A-B567-8EF1-A15A-B204ECB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6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99AA5-0480-3198-52D4-3EB7D27E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1CDB-884F-93E6-EBB5-BE19EA6F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1315-801A-4F0B-EC5C-1AB1AF16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D94B-2486-46F2-8CA1-DBAEEA40B153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B53C-8E35-0345-6796-A0FFA5B9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2770-D48F-6DBA-E48D-1E831590C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CF4F-9C8B-4192-97EB-9406127C5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3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p.nationalacademies.org/read/4761/chapter/18" TargetMode="External"/><Relationship Id="rId2" Type="http://schemas.openxmlformats.org/officeDocument/2006/relationships/hyperlink" Target="https://en.m.wikipedia.org/wiki/Virtual_re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vr/develop/web/vrview-we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5F4E-F5C1-50EC-0C8B-26D402C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7224"/>
            <a:ext cx="10515600" cy="12371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59D8-D375-F755-B2A1-3DDD2D7C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153" y="1658472"/>
            <a:ext cx="11132297" cy="5002304"/>
          </a:xfrm>
        </p:spPr>
        <p:txBody>
          <a:bodyPr>
            <a:normAutofit fontScale="85000" lnSpcReduction="20000"/>
          </a:bodyPr>
          <a:lstStyle/>
          <a:p>
            <a:r>
              <a:rPr lang="en-IN" sz="4400" dirty="0"/>
              <a:t>                     </a:t>
            </a:r>
            <a:r>
              <a:rPr lang="en-IN" sz="5700" b="1" dirty="0">
                <a:solidFill>
                  <a:schemeClr val="tx1"/>
                </a:solidFill>
              </a:rPr>
              <a:t>VIRTUAL REALITY </a:t>
            </a:r>
          </a:p>
          <a:p>
            <a:r>
              <a:rPr lang="en-IN" sz="5700" b="1" dirty="0">
                <a:solidFill>
                  <a:schemeClr val="tx1"/>
                </a:solidFill>
              </a:rPr>
              <a:t>             INDUSTRIAL PREFERANCE  </a:t>
            </a:r>
          </a:p>
          <a:p>
            <a:r>
              <a:rPr lang="en-IN" sz="4400" b="1" dirty="0">
                <a:solidFill>
                  <a:schemeClr val="tx1"/>
                </a:solidFill>
              </a:rPr>
              <a:t>                                                    </a:t>
            </a:r>
          </a:p>
          <a:p>
            <a:endParaRPr lang="en-IN" sz="4400" b="1" dirty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</a:rPr>
              <a:t>                                                        </a:t>
            </a:r>
            <a:r>
              <a:rPr lang="en-IN" sz="3200" b="1" dirty="0">
                <a:solidFill>
                  <a:schemeClr val="tx1"/>
                </a:solidFill>
              </a:rPr>
              <a:t>SUBMITTED BY:</a:t>
            </a:r>
          </a:p>
          <a:p>
            <a:r>
              <a:rPr lang="en-IN" sz="4400" b="1" dirty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IN" sz="3100" b="1" dirty="0">
                <a:solidFill>
                  <a:schemeClr val="tx1"/>
                </a:solidFill>
              </a:rPr>
              <a:t>B.PREETHI</a:t>
            </a:r>
          </a:p>
          <a:p>
            <a:r>
              <a:rPr lang="en-IN" sz="3100" b="1" dirty="0">
                <a:solidFill>
                  <a:schemeClr val="tx1"/>
                </a:solidFill>
              </a:rPr>
              <a:t>                                                                                           K.V.ARUNA DEVI</a:t>
            </a:r>
          </a:p>
          <a:p>
            <a:r>
              <a:rPr lang="en-IN" sz="3100" b="1" dirty="0">
                <a:solidFill>
                  <a:schemeClr val="tx1"/>
                </a:solidFill>
              </a:rPr>
              <a:t>                                                                                           S.NIRANJANA DEVI                     </a:t>
            </a:r>
          </a:p>
          <a:p>
            <a:r>
              <a:rPr lang="en-IN" sz="3100" b="1" dirty="0">
                <a:solidFill>
                  <a:schemeClr val="tx1"/>
                </a:solidFill>
              </a:rPr>
              <a:t>                                                                                           S.KANIMOZHI</a:t>
            </a:r>
          </a:p>
          <a:p>
            <a:r>
              <a:rPr lang="en-IN" b="1" dirty="0">
                <a:solidFill>
                  <a:schemeClr val="tx1"/>
                </a:solidFill>
              </a:rPr>
              <a:t>   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2A55F-AC0F-1BC1-4FA5-82030B40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61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0E78C-082F-A42F-547D-70760970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1" y="3155576"/>
            <a:ext cx="5723124" cy="33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416B-0323-3FA0-9054-9CD50B3B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7C83-5924-0CC9-0655-02309173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VIRTUAL REALITY</a:t>
            </a:r>
          </a:p>
          <a:p>
            <a:r>
              <a:rPr lang="en-IN" dirty="0"/>
              <a:t>VR IN AUTOMOBILE INDUSTRIAL</a:t>
            </a:r>
          </a:p>
          <a:p>
            <a:r>
              <a:rPr lang="en-IN" dirty="0"/>
              <a:t>VR IN CONSTUCTION</a:t>
            </a:r>
          </a:p>
          <a:p>
            <a:r>
              <a:rPr lang="en-IN" dirty="0"/>
              <a:t>VR IN MEDICINE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250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6F4-04F1-7819-3C66-C9175096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29"/>
            <a:ext cx="5598459" cy="968189"/>
          </a:xfrm>
        </p:spPr>
        <p:txBody>
          <a:bodyPr/>
          <a:lstStyle/>
          <a:p>
            <a:r>
              <a:rPr lang="en-IN" dirty="0"/>
              <a:t>VIRTUAL REALITY: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7A62-ADE9-7E59-E9C8-13D2FE6E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76"/>
            <a:ext cx="10515600" cy="4850187"/>
          </a:xfrm>
        </p:spPr>
        <p:txBody>
          <a:bodyPr/>
          <a:lstStyle/>
          <a:p>
            <a:r>
              <a:rPr lang="en-US" dirty="0"/>
              <a:t>Virtual Reality (VR) is a computer-generated </a:t>
            </a:r>
          </a:p>
          <a:p>
            <a:pPr marL="0" indent="0">
              <a:buNone/>
            </a:pPr>
            <a:r>
              <a:rPr lang="en-US" dirty="0"/>
              <a:t>environment with scenes and objects that </a:t>
            </a:r>
          </a:p>
          <a:p>
            <a:pPr marL="0" indent="0">
              <a:buNone/>
            </a:pPr>
            <a:r>
              <a:rPr lang="en-US" dirty="0"/>
              <a:t>Appear to be real, making the user feel they </a:t>
            </a:r>
          </a:p>
          <a:p>
            <a:pPr marL="0" indent="0">
              <a:buNone/>
            </a:pPr>
            <a:r>
              <a:rPr lang="en-US" dirty="0"/>
              <a:t>are immersed in their surroundings.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environment is perceived through a</a:t>
            </a:r>
          </a:p>
          <a:p>
            <a:pPr marL="0" indent="0">
              <a:buNone/>
            </a:pPr>
            <a:r>
              <a:rPr lang="en-US" dirty="0"/>
              <a:t> device known as a Virtual Reality headset </a:t>
            </a:r>
          </a:p>
          <a:p>
            <a:pPr marL="0" indent="0">
              <a:buNone/>
            </a:pPr>
            <a:r>
              <a:rPr lang="en-US" dirty="0"/>
              <a:t>or helmet.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7234B-1E43-79DA-9FCC-D8F79921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487" y="170329"/>
            <a:ext cx="3148853" cy="187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01316-BA19-0B76-250D-EB584679C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76" y="2432239"/>
            <a:ext cx="3148853" cy="2085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1B1D6-9C29-C48C-213F-64ACDE17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53" y="4694427"/>
            <a:ext cx="3345517" cy="20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C50E-329C-39B8-968D-FF359B3A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1447" cy="773393"/>
          </a:xfrm>
        </p:spPr>
        <p:txBody>
          <a:bodyPr>
            <a:normAutofit fontScale="90000"/>
          </a:bodyPr>
          <a:lstStyle/>
          <a:p>
            <a:r>
              <a:rPr lang="en-IN" dirty="0"/>
              <a:t>VR IN AUTOMOBILE INDUSTRIAL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2DB6-7C76-1B52-FBAD-4ECBB99A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4912939"/>
          </a:xfrm>
        </p:spPr>
        <p:txBody>
          <a:bodyPr/>
          <a:lstStyle/>
          <a:p>
            <a:r>
              <a:rPr lang="en-US" sz="2400" dirty="0"/>
              <a:t>VR in manufacturing industry enables the</a:t>
            </a:r>
          </a:p>
          <a:p>
            <a:pPr marL="0" indent="0">
              <a:buNone/>
            </a:pPr>
            <a:r>
              <a:rPr lang="en-US" sz="2400" dirty="0"/>
              <a:t> designers to simulate their design prototype</a:t>
            </a:r>
          </a:p>
          <a:p>
            <a:pPr marL="0" indent="0">
              <a:buNone/>
            </a:pPr>
            <a:r>
              <a:rPr lang="en-US" sz="2400" dirty="0"/>
              <a:t> or model on advanced VR software. This helps </a:t>
            </a:r>
          </a:p>
          <a:p>
            <a:pPr marL="0" indent="0">
              <a:buNone/>
            </a:pPr>
            <a:r>
              <a:rPr lang="en-US" sz="2400" dirty="0"/>
              <a:t>them to rectify errors at the primary stage and </a:t>
            </a:r>
          </a:p>
          <a:p>
            <a:pPr marL="0" indent="0">
              <a:buNone/>
            </a:pPr>
            <a:r>
              <a:rPr lang="en-US" sz="2400" dirty="0"/>
              <a:t>reduce production time and cost.</a:t>
            </a:r>
          </a:p>
          <a:p>
            <a:endParaRPr lang="en-US" sz="2400" dirty="0"/>
          </a:p>
          <a:p>
            <a:r>
              <a:rPr lang="en-US" sz="2400" dirty="0"/>
              <a:t>VR enables users to interact freely with</a:t>
            </a:r>
          </a:p>
          <a:p>
            <a:pPr marL="0" indent="0">
              <a:buNone/>
            </a:pPr>
            <a:r>
              <a:rPr lang="en-US" sz="2400" dirty="0"/>
              <a:t>three-dimensional objects within virtual</a:t>
            </a:r>
          </a:p>
          <a:p>
            <a:pPr marL="0" indent="0">
              <a:buNone/>
            </a:pPr>
            <a:r>
              <a:rPr lang="en-US" sz="2400" dirty="0"/>
              <a:t>environments through special hardware </a:t>
            </a:r>
          </a:p>
          <a:p>
            <a:pPr marL="0" indent="0">
              <a:buNone/>
            </a:pPr>
            <a:r>
              <a:rPr lang="en-US" sz="2400" dirty="0"/>
              <a:t>like head-mounted displays (HMDs).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914F-5A4F-F04C-D792-A992634B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82" y="1040918"/>
            <a:ext cx="3639671" cy="2106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BA2D2-FFD5-E5D1-8D8E-6FD1C511B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3446571"/>
            <a:ext cx="5528981" cy="30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BA34-FDF0-8B34-A7B3-F6DFE51B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365125"/>
            <a:ext cx="6687669" cy="746499"/>
          </a:xfrm>
        </p:spPr>
        <p:txBody>
          <a:bodyPr/>
          <a:lstStyle/>
          <a:p>
            <a:r>
              <a:rPr lang="en-IN" dirty="0"/>
              <a:t>VR IN CONSTUCTION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9836-6FE8-8106-4145-3568D762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219200"/>
            <a:ext cx="10977282" cy="4957763"/>
          </a:xfrm>
        </p:spPr>
        <p:txBody>
          <a:bodyPr>
            <a:normAutofit/>
          </a:bodyPr>
          <a:lstStyle/>
          <a:p>
            <a:r>
              <a:rPr lang="en-US" sz="2000" dirty="0"/>
              <a:t>Virtual Interactive Simulations &amp; Guides </a:t>
            </a:r>
          </a:p>
          <a:p>
            <a:pPr marL="0" indent="0">
              <a:buNone/>
            </a:pPr>
            <a:r>
              <a:rPr lang="en-US" sz="2000" dirty="0"/>
              <a:t>help operations, maintenance, and field </a:t>
            </a:r>
          </a:p>
          <a:p>
            <a:pPr marL="0" indent="0">
              <a:buNone/>
            </a:pPr>
            <a:r>
              <a:rPr lang="en-US" sz="2000" dirty="0"/>
              <a:t>service teams perform complex procedures</a:t>
            </a:r>
          </a:p>
          <a:p>
            <a:pPr marL="0" indent="0">
              <a:buNone/>
            </a:pPr>
            <a:r>
              <a:rPr lang="en-US" sz="2000" dirty="0"/>
              <a:t> faster, safer and with less errors. Our visual, </a:t>
            </a:r>
          </a:p>
          <a:p>
            <a:pPr marL="0" indent="0">
              <a:buNone/>
            </a:pPr>
            <a:r>
              <a:rPr lang="en-US" sz="2000" dirty="0"/>
              <a:t>3D interactive and portable applications</a:t>
            </a:r>
          </a:p>
          <a:p>
            <a:pPr marL="0" indent="0">
              <a:buNone/>
            </a:pPr>
            <a:r>
              <a:rPr lang="en-US" sz="2000" dirty="0"/>
              <a:t> allow them to practice procedures on</a:t>
            </a:r>
          </a:p>
          <a:p>
            <a:pPr marL="0" indent="0">
              <a:buNone/>
            </a:pPr>
            <a:r>
              <a:rPr lang="en-US" sz="2000" dirty="0"/>
              <a:t> equipment virtually via web, PC, mobile,</a:t>
            </a:r>
          </a:p>
          <a:p>
            <a:pPr marL="0" indent="0">
              <a:buNone/>
            </a:pPr>
            <a:r>
              <a:rPr lang="en-US" sz="2000" dirty="0"/>
              <a:t> AR and VR platforms.</a:t>
            </a:r>
          </a:p>
          <a:p>
            <a:pPr marL="0" indent="0">
              <a:buNone/>
            </a:pPr>
            <a:r>
              <a:rPr lang="en-US" sz="2000" dirty="0"/>
              <a:t>Although the construction industry is one of the</a:t>
            </a:r>
          </a:p>
          <a:p>
            <a:pPr marL="0" indent="0">
              <a:buNone/>
            </a:pPr>
            <a:r>
              <a:rPr lang="en-US" sz="2000" dirty="0"/>
              <a:t> largest sectors of employment in India, it is also </a:t>
            </a:r>
          </a:p>
          <a:p>
            <a:pPr marL="0" indent="0">
              <a:buNone/>
            </a:pPr>
            <a:r>
              <a:rPr lang="en-US" sz="2000" dirty="0"/>
              <a:t>the second most hazardous, with an average of</a:t>
            </a:r>
          </a:p>
          <a:p>
            <a:pPr marL="0" indent="0">
              <a:buNone/>
            </a:pPr>
            <a:r>
              <a:rPr lang="en-US" sz="2000" dirty="0"/>
              <a:t> around 38 fatal accidents a day.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B146-206D-41B5-8318-D715AEBE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23" y="89646"/>
            <a:ext cx="4540624" cy="174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5E093-741C-1E69-E359-1B1717353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65" y="2018810"/>
            <a:ext cx="5862917" cy="1893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D27D0-28A1-E16A-B592-A1F0CD89F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23" y="4195484"/>
            <a:ext cx="4724400" cy="2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C8CB-A5D1-3182-C615-A491BF81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1824" cy="952687"/>
          </a:xfrm>
        </p:spPr>
        <p:txBody>
          <a:bodyPr/>
          <a:lstStyle/>
          <a:p>
            <a:r>
              <a:rPr lang="en-IN" dirty="0"/>
              <a:t> VR IN MEDICINE: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64EE-D211-F701-0D12-A8FBEA9C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94"/>
            <a:ext cx="10515600" cy="4930869"/>
          </a:xfrm>
        </p:spPr>
        <p:txBody>
          <a:bodyPr>
            <a:normAutofit/>
          </a:bodyPr>
          <a:lstStyle/>
          <a:p>
            <a:r>
              <a:rPr lang="en-US" sz="2400" dirty="0"/>
              <a:t>Virtual Interactive Simulations &amp; Guides</a:t>
            </a:r>
          </a:p>
          <a:p>
            <a:pPr marL="0" indent="0">
              <a:buNone/>
            </a:pPr>
            <a:r>
              <a:rPr lang="en-US" sz="2400" dirty="0"/>
              <a:t> help operations, maintenance, and field </a:t>
            </a:r>
          </a:p>
          <a:p>
            <a:pPr marL="0" indent="0">
              <a:buNone/>
            </a:pPr>
            <a:r>
              <a:rPr lang="en-US" sz="2400" dirty="0"/>
              <a:t>service teams perform complex procedures </a:t>
            </a:r>
          </a:p>
          <a:p>
            <a:pPr marL="0" indent="0">
              <a:buNone/>
            </a:pPr>
            <a:r>
              <a:rPr lang="en-US" sz="2400" dirty="0"/>
              <a:t>faster, safer and with less errors.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VR surgical simulation has been found very </a:t>
            </a:r>
          </a:p>
          <a:p>
            <a:pPr marL="0" indent="0">
              <a:buNone/>
            </a:pPr>
            <a:r>
              <a:rPr lang="en-US" sz="2400" dirty="0"/>
              <a:t>useful in training medical professionals. This </a:t>
            </a:r>
          </a:p>
          <a:p>
            <a:pPr marL="0" indent="0">
              <a:buNone/>
            </a:pPr>
            <a:r>
              <a:rPr lang="en-US" sz="2400" dirty="0"/>
              <a:t>helps them refine their skills and ultimately </a:t>
            </a:r>
          </a:p>
          <a:p>
            <a:pPr marL="0" indent="0">
              <a:buNone/>
            </a:pPr>
            <a:r>
              <a:rPr lang="en-US" sz="2400" dirty="0"/>
              <a:t>reduces errors that could be fatal during</a:t>
            </a:r>
          </a:p>
          <a:p>
            <a:pPr marL="0" indent="0">
              <a:buNone/>
            </a:pPr>
            <a:r>
              <a:rPr lang="en-US" sz="2400" dirty="0"/>
              <a:t> patients' treatment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0A1F4-2396-976C-D5A0-6A198F72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29" y="162158"/>
            <a:ext cx="4724400" cy="2001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2C940-2A60-23AE-874B-AE1601A4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29" y="2311710"/>
            <a:ext cx="4787153" cy="2234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C67B2-24B8-3270-D12E-2422D3420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29" y="4693876"/>
            <a:ext cx="4903695" cy="20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ED83-6306-7E09-3456-C023E1B8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8" y="385483"/>
            <a:ext cx="4016188" cy="932329"/>
          </a:xfrm>
        </p:spPr>
        <p:txBody>
          <a:bodyPr>
            <a:normAutofit/>
          </a:bodyPr>
          <a:lstStyle/>
          <a:p>
            <a:r>
              <a:rPr lang="en-IN" sz="4400" dirty="0"/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591B-2F9C-BF2A-0927-35C1EEA8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83" y="1425388"/>
            <a:ext cx="9825318" cy="476922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As we discussed from the about presentation we have get an idea about the VR usage and important role in the sites of technology in the </a:t>
            </a:r>
            <a:r>
              <a:rPr lang="en-US" dirty="0" err="1"/>
              <a:t>industria</a:t>
            </a:r>
            <a:r>
              <a:rPr lang="en-US" dirty="0"/>
              <a:t>  field .</a:t>
            </a:r>
          </a:p>
          <a:p>
            <a:pPr algn="l"/>
            <a:endParaRPr lang="en-US"/>
          </a:p>
          <a:p>
            <a:pPr algn="l"/>
            <a:r>
              <a:rPr lang="en-US"/>
              <a:t>The </a:t>
            </a:r>
            <a:r>
              <a:rPr lang="en-US" dirty="0"/>
              <a:t>main purpose of this technology to reduce the death rate and </a:t>
            </a:r>
            <a:r>
              <a:rPr lang="en-US" dirty="0" err="1"/>
              <a:t>accidential</a:t>
            </a:r>
            <a:r>
              <a:rPr lang="en-US" dirty="0"/>
              <a:t> fatal through the VR training methods to the employees .It helps to reduce expensive material costs by providing each individuals instead for this we are providing the VR </a:t>
            </a:r>
            <a:r>
              <a:rPr lang="en-US" dirty="0" err="1"/>
              <a:t>programized</a:t>
            </a:r>
            <a:r>
              <a:rPr lang="en-US" dirty="0"/>
              <a:t> </a:t>
            </a:r>
            <a:r>
              <a:rPr lang="en-US" dirty="0" err="1"/>
              <a:t>heatset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7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F2C-6F2A-2265-D262-56E478DE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D96B-B81F-D408-7A16-3FD5551C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https://en.m.wikipedia.org/wiki/Virtual_reality</a:t>
            </a:r>
            <a:endParaRPr lang="en-IN" dirty="0"/>
          </a:p>
          <a:p>
            <a:r>
              <a:rPr lang="en-IN" dirty="0">
                <a:hlinkClick r:id="rId3"/>
              </a:rPr>
              <a:t>https://nap.nationalacademies.org/read/4761/chapter/18</a:t>
            </a:r>
            <a:endParaRPr lang="en-IN" dirty="0"/>
          </a:p>
          <a:p>
            <a:r>
              <a:rPr lang="en-IN" dirty="0">
                <a:hlinkClick r:id="rId4"/>
              </a:rPr>
              <a:t>https://developers.google.com/vr/develop/web/vrview-web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39DDE-0951-0511-9CFD-F55A4BC0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4682"/>
            <a:ext cx="961912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443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AGENDA :</vt:lpstr>
      <vt:lpstr>VIRTUAL REALITY:</vt:lpstr>
      <vt:lpstr>VR IN AUTOMOBILE INDUSTRIAL</vt:lpstr>
      <vt:lpstr>VR IN CONSTUCTION</vt:lpstr>
      <vt:lpstr> VR IN MEDICINE:</vt:lpstr>
      <vt:lpstr>CONCLUSION: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B</dc:creator>
  <cp:lastModifiedBy>PREETHI B</cp:lastModifiedBy>
  <cp:revision>1</cp:revision>
  <dcterms:created xsi:type="dcterms:W3CDTF">2023-03-20T14:47:44Z</dcterms:created>
  <dcterms:modified xsi:type="dcterms:W3CDTF">2023-03-20T16:31:28Z</dcterms:modified>
</cp:coreProperties>
</file>