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4"/>
  </p:sldMasterIdLst>
  <p:sldIdLst>
    <p:sldId id="257" r:id="rId5"/>
    <p:sldId id="258" r:id="rId6"/>
    <p:sldId id="259" r:id="rId7"/>
    <p:sldId id="265" r:id="rId8"/>
    <p:sldId id="262" r:id="rId9"/>
    <p:sldId id="261" r:id="rId10"/>
    <p:sldId id="263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Autofit/>
          </a:bodyPr>
          <a:lstStyle/>
          <a:p>
            <a:r>
              <a:rPr lang="en-US" sz="5400" dirty="0"/>
              <a:t>Personal UPI Usage and Financial Analyzer using LLMs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27754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PREETHI 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27754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There’s no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smart, all-in-one tool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puts it all together and makes sense of it.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BDAD6C3-731D-18FA-B9BA-3AC95A8D5A9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477965" y="96768"/>
            <a:ext cx="11236035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</a:t>
            </a:r>
            <a:br>
              <a:rPr lang="en-US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alt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use multiple platforms —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GPay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Paytm,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SBI, ICICI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etc.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— for daily transactions.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one gives 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different PDF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messy, hard to read, and unstructured.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Most people struggle to: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💭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Track where their money goes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🔍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Spot bad spending habits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💬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Get meaningful financial advice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tracking? 💤 Time-consuming and boring.</a:t>
            </a: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F842D7-198B-4B2C-798C-EEE7A0EBB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41023856-C3E1-8C38-659A-89A0BD6204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B0420C-D3D9-3A71-AA95-DB6C2C7987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8782F00-D8F2-CABA-7F2E-D4EA46CF4CC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644220" y="3535151"/>
            <a:ext cx="11236035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tabLst/>
            </a:pPr>
            <a:b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5CBF006D-DC53-F942-97BC-AC244638F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38" y="315570"/>
            <a:ext cx="10645832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🧠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a smart tool that helps people understand and manage their money — automatically.</a:t>
            </a:r>
            <a:endParaRPr lang="en-US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What it does: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📄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Reads bank and UPI PDF statements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apps like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GPay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PhonePe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Paytm, and banks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🤖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AI (Google Gemini)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extract and organize transaction details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📊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Breaks down your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income, spending, and saving patterns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💡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Gives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simple, personalized money tips and budgeting suggestions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🖥️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Runs on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with an easy-to-use interface and downloadable reports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05DA56B6-052E-D643-A339-8BF256C095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pPr algn="ctr"/>
            <a:r>
              <a:rPr lang="en-US" sz="6600" cap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</a:t>
            </a:r>
            <a:endParaRPr lang="en-US" sz="6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2185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7134C0-911F-CCB1-483C-273025182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C07FFD25-0938-60C3-93B6-D16C6D2B4A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82E5EB9-182B-C443-FB2D-E7D670AFC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B5918C72-1D91-02E9-5453-E8C17E2F80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38" y="2346895"/>
            <a:ext cx="106458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60095FCE-5837-6553-5488-4F5EA24D78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 lnSpcReduction="10000"/>
          </a:bodyPr>
          <a:lstStyle/>
          <a:p>
            <a:pPr algn="ctr"/>
            <a:r>
              <a:rPr lang="en-IN" sz="66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⚙️ </a:t>
            </a:r>
            <a:r>
              <a:rPr lang="en-IN" sz="6600" b="1" kern="1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Tech Stack</a:t>
            </a:r>
            <a:endParaRPr lang="en-IN" sz="6600" kern="1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n-US" sz="6600" dirty="0">
              <a:solidFill>
                <a:schemeClr val="bg1"/>
              </a:solidFill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D5DD760-B718-3189-9077-473CDBDF06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238" y="693457"/>
            <a:ext cx="11236034" cy="3846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600" b="1" kern="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Frontend &amp; UI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600" b="1" kern="100" dirty="0" err="1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pdfplumber</a:t>
            </a: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PDF text extraction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600" b="1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Gemini LLM </a:t>
            </a: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AI-driven parsing &amp; insights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3600" b="1" kern="100" dirty="0"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Python</a:t>
            </a:r>
            <a:r>
              <a:rPr lang="en-IN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Core logic and orchestration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+ </a:t>
            </a:r>
            <a:r>
              <a:rPr kumimoji="0" lang="en-US" altLang="en-US" sz="3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kumimoji="0" lang="en-US" altLang="en-US" sz="3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Cloud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Deployment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6935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5F00-B120-F3B9-F1D7-0F302A77638A}"/>
              </a:ext>
            </a:extLst>
          </p:cNvPr>
          <p:cNvSpPr txBox="1">
            <a:spLocks/>
          </p:cNvSpPr>
          <p:nvPr/>
        </p:nvSpPr>
        <p:spPr>
          <a:xfrm>
            <a:off x="834044" y="2198531"/>
            <a:ext cx="10058400" cy="145907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700" i="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WORK FLOW</a:t>
            </a:r>
          </a:p>
          <a:p>
            <a:pPr algn="ctr"/>
            <a:r>
              <a:rPr lang="en-IN" sz="6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STREAMLIT</a:t>
            </a:r>
          </a:p>
          <a:p>
            <a:pPr algn="ctr"/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en-IN"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0040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0509796-9FEA-BBDD-BDCA-49374A4AB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672" y="340040"/>
            <a:ext cx="10986655" cy="6732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🧾 1. Upload &amp; Extract Text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Upload your bank or UPI PDF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Extract text from all pages using </a:t>
            </a:r>
            <a:r>
              <a:rPr lang="en-US" alt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pdfplumber</a:t>
            </a:r>
            <a:endParaRPr lang="en-US" alt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2. AI Extracts Transactions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Gemini LLM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convert raw text into clean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JSON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Extract details like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Date, Time, Amount, Receiver, Description, Category</a:t>
            </a:r>
          </a:p>
          <a:p>
            <a:pPr>
              <a:buFont typeface="Calibri" panose="020F0502020204030204" pitchFamily="34" charset="0"/>
              <a:buNone/>
            </a:pP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🤖 3. AI </a:t>
            </a:r>
            <a:r>
              <a:rPr lang="en-IN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Analyzes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Transactions for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extracted JSON back to Gemini LLM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Generate a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detailed, personalized financial report.</a:t>
            </a:r>
          </a:p>
          <a:p>
            <a:pPr>
              <a:buFont typeface="Calibri" panose="020F0502020204030204" pitchFamily="34" charset="0"/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🖥️ 4. Interactive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Dashboard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 clear, visual insights with tables &amp; emojis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 users to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download JSON and </a:t>
            </a: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personalized financial report.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1100" dirty="0">
              <a:solidFill>
                <a:schemeClr val="tx1"/>
              </a:solidFill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z="18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1089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6073A623-7979-78BE-9144-D015AEA88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1025" y="955285"/>
            <a:ext cx="10720648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marL="91440" indent="-91440" algn="l" defTabSz="914400" rtl="0" eaLnBrk="1" latinLnBrk="0" hangingPunct="1">
              <a:lnSpc>
                <a:spcPct val="11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19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7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100000"/>
              </a:lnSpc>
              <a:spcBef>
                <a:spcPts val="200"/>
              </a:spcBef>
              <a:spcAft>
                <a:spcPts val="400"/>
              </a:spcAft>
              <a:buClrTx/>
              <a:buFont typeface="Calibri" pitchFamily="34" charset="0"/>
              <a:buChar char="◦"/>
              <a:defRPr sz="13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✅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Income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Expenses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Net Savings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📅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Spending trends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by day, time, and month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🏷️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Category-wise expense breakdown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🔁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Month-over-month comparisons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🛒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Frequent merchants &amp; small frequent spends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💸 Budget advice using the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50-30-20 rule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💡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Money-saving tips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behavior insights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📌 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Snapshot summary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key takeaways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D0DC5B7-6DE3-E01E-39B4-F76E202B6FD3}"/>
              </a:ext>
            </a:extLst>
          </p:cNvPr>
          <p:cNvSpPr txBox="1"/>
          <p:nvPr/>
        </p:nvSpPr>
        <p:spPr>
          <a:xfrm>
            <a:off x="1781694" y="163593"/>
            <a:ext cx="8628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FINANCIAL ANALYSIS</a:t>
            </a:r>
          </a:p>
        </p:txBody>
      </p:sp>
    </p:spTree>
    <p:extLst>
      <p:ext uri="{BB962C8B-B14F-4D97-AF65-F5344CB8AC3E}">
        <p14:creationId xmlns:p14="http://schemas.microsoft.com/office/powerpoint/2010/main" val="1268873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AAAF6-DCEE-A73F-2691-2CE2ECDFB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EDE804-3FE7-25E0-BD16-AD2D77E6C718}"/>
              </a:ext>
            </a:extLst>
          </p:cNvPr>
          <p:cNvSpPr txBox="1"/>
          <p:nvPr/>
        </p:nvSpPr>
        <p:spPr>
          <a:xfrm>
            <a:off x="1781694" y="163593"/>
            <a:ext cx="8628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EPLOYMENT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F93A9E-E8A7-72AC-8B08-046B4A712E40}"/>
              </a:ext>
            </a:extLst>
          </p:cNvPr>
          <p:cNvSpPr txBox="1"/>
          <p:nvPr/>
        </p:nvSpPr>
        <p:spPr>
          <a:xfrm>
            <a:off x="789708" y="871479"/>
            <a:ext cx="10529455" cy="58509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🚀 Where It’s Deployed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Hosted on </a:t>
            </a:r>
            <a:r>
              <a:rPr lang="en-IN" sz="24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Streamlit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Cloud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Accessible from any device — no setup required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Simple, fast, and user-friendly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2400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🛠️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Powered by GitHub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Full codebase versioned and managed via </a:t>
            </a: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GitHub</a:t>
            </a:r>
            <a:endParaRPr lang="en-IN" sz="24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Enables: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🔁 Continuous updates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🛠 Easy maintenance</a:t>
            </a:r>
          </a:p>
          <a:p>
            <a:pPr marL="74295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🤝 Team collaboration</a:t>
            </a: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46582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90A30-1308-0A96-11C0-5F2892EC3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8969C6-677A-BA6E-6B75-36047E2C6C6C}"/>
              </a:ext>
            </a:extLst>
          </p:cNvPr>
          <p:cNvSpPr txBox="1"/>
          <p:nvPr/>
        </p:nvSpPr>
        <p:spPr>
          <a:xfrm>
            <a:off x="1781693" y="343703"/>
            <a:ext cx="862861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WORLD BENEFITS</a:t>
            </a:r>
            <a:endParaRPr lang="en-IN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8DF15AB-48F9-EC05-4F97-85F28931CCA6}"/>
              </a:ext>
            </a:extLst>
          </p:cNvPr>
          <p:cNvSpPr txBox="1"/>
          <p:nvPr/>
        </p:nvSpPr>
        <p:spPr>
          <a:xfrm>
            <a:off x="831272" y="1297615"/>
            <a:ext cx="10529455" cy="426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🔄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Consolidates data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from multiple UPI apps and bank accounts in one place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📊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Makes complex statements easy to understand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— no spreadsheets or manual work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🧠 Uses AI to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analyze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spending habits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explain financial </a:t>
            </a:r>
            <a:r>
              <a:rPr lang="en-IN" sz="2000" b="1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behavior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clearly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💬 Offers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custom tips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to save money, avoid overspending, and plan better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⏱️ Saves time by turning hours of tracking into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instant insights</a:t>
            </a:r>
            <a:endParaRPr lang="en-IN" sz="2000" b="1" kern="1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👩‍🎓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managing limited budgets or first-time earners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👨‍💼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Working professionals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tracking monthly income vs expenses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🏠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Families</a:t>
            </a: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organizing household spending across multiple members</a:t>
            </a: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💳 Anyone using UPI or online banking who wants </a:t>
            </a:r>
            <a:r>
              <a:rPr lang="en-IN" sz="20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smarter money control</a:t>
            </a:r>
            <a:endParaRPr lang="en-IN" sz="20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99478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WO.pptx" id="{80AA9D2D-EE59-4148-A11E-A51EEE828B28}" vid="{AEAFD717-D3C8-4034-8F7E-D5220B0CCEB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{5EDA6100-D190-4422-8F02-E8B0985822E5}tf56160789_win32</Template>
  <TotalTime>114</TotalTime>
  <Words>535</Words>
  <Application>Microsoft Office PowerPoint</Application>
  <PresentationFormat>Widescreen</PresentationFormat>
  <Paragraphs>76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Bookman Old Style</vt:lpstr>
      <vt:lpstr>Calibri</vt:lpstr>
      <vt:lpstr>Courier New</vt:lpstr>
      <vt:lpstr>Franklin Gothic Book</vt:lpstr>
      <vt:lpstr>Symbol</vt:lpstr>
      <vt:lpstr>Times New Roman</vt:lpstr>
      <vt:lpstr>Custom</vt:lpstr>
      <vt:lpstr>Personal UPI Usage and Financial Analyzer using LLMs </vt:lpstr>
      <vt:lpstr>PROBLEM:  We use multiple platforms — GPay, Paytm, PhonePe, SBI, ICICI etc.— for daily transactions.  Each one gives a different PDF — messy, hard to read, and unstructured.  Most people struggle to: 💭 Track where their money goes 🔍 Spot bad spending habits 💬 Get meaningful financial advice  Manual tracking? 💤 Time-consuming and boring.  </vt:lpstr>
      <vt:lpstr>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Preethi S</dc:creator>
  <cp:lastModifiedBy>Preethi S</cp:lastModifiedBy>
  <cp:revision>1</cp:revision>
  <dcterms:created xsi:type="dcterms:W3CDTF">2025-05-25T08:40:36Z</dcterms:created>
  <dcterms:modified xsi:type="dcterms:W3CDTF">2025-05-25T10:34:56Z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